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4"/>
  </p:notesMasterIdLst>
  <p:handoutMasterIdLst>
    <p:handoutMasterId r:id="rId95"/>
  </p:handoutMasterIdLst>
  <p:sldIdLst>
    <p:sldId id="256" r:id="rId5"/>
    <p:sldId id="302" r:id="rId6"/>
    <p:sldId id="303" r:id="rId7"/>
    <p:sldId id="304" r:id="rId8"/>
    <p:sldId id="305" r:id="rId9"/>
    <p:sldId id="306" r:id="rId10"/>
    <p:sldId id="307" r:id="rId11"/>
    <p:sldId id="308" r:id="rId12"/>
    <p:sldId id="309" r:id="rId13"/>
    <p:sldId id="310" r:id="rId14"/>
    <p:sldId id="311" r:id="rId15"/>
    <p:sldId id="394" r:id="rId16"/>
    <p:sldId id="393"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4" r:id="rId39"/>
    <p:sldId id="335" r:id="rId40"/>
    <p:sldId id="336" r:id="rId41"/>
    <p:sldId id="337" r:id="rId42"/>
    <p:sldId id="338" r:id="rId43"/>
    <p:sldId id="339" r:id="rId44"/>
    <p:sldId id="341" r:id="rId45"/>
    <p:sldId id="340"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60"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2" r:id="rId83"/>
    <p:sldId id="383" r:id="rId84"/>
    <p:sldId id="384" r:id="rId85"/>
    <p:sldId id="385" r:id="rId86"/>
    <p:sldId id="386" r:id="rId87"/>
    <p:sldId id="387" r:id="rId88"/>
    <p:sldId id="388" r:id="rId89"/>
    <p:sldId id="389" r:id="rId90"/>
    <p:sldId id="390" r:id="rId91"/>
    <p:sldId id="391" r:id="rId92"/>
    <p:sldId id="392" r:id="rId93"/>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660"/>
  </p:normalViewPr>
  <p:slideViewPr>
    <p:cSldViewPr>
      <p:cViewPr varScale="1">
        <p:scale>
          <a:sx n="81" d="100"/>
          <a:sy n="81" d="100"/>
        </p:scale>
        <p:origin x="1044" y="90"/>
      </p:cViewPr>
      <p:guideLst>
        <p:guide orient="horz" pos="2160"/>
        <p:guide pos="2880"/>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6E8EC355-6048-4351-8F49-B3C5F1F5857E}" type="datetimeFigureOut">
              <a:rPr lang="en-IN" smtClean="0"/>
              <a:t>07-Sep-2021</a:t>
            </a:fld>
            <a:endParaRPr lang="en-IN"/>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5DE1F434-E812-4172-BED4-7832FA8F19E7}" type="slidenum">
              <a:rPr lang="en-IN" smtClean="0"/>
              <a:t>‹#›</a:t>
            </a:fld>
            <a:endParaRPr lang="en-IN"/>
          </a:p>
        </p:txBody>
      </p:sp>
    </p:spTree>
    <p:extLst>
      <p:ext uri="{BB962C8B-B14F-4D97-AF65-F5344CB8AC3E}">
        <p14:creationId xmlns:p14="http://schemas.microsoft.com/office/powerpoint/2010/main" val="24429557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0:18.19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46F8199-A60F-448A-839A-1ABC967A56BE}" emma:medium="tactile" emma:mode="ink">
          <msink:context xmlns:msink="http://schemas.microsoft.com/ink/2010/main" type="inkDrawing" rotatedBoundingBox="11087,7161 20984,7266 20977,7912 11080,7808" shapeName="Other">
            <msink:destinationLink direction="to" ref="{AEB64A06-7AE0-4946-A7A5-49E90119FB26}"/>
          </msink:context>
        </emma:interpretation>
      </emma:emma>
    </inkml:annotationXML>
    <inkml:trace contextRef="#ctx0" brushRef="#br0">21-9 49 0,'0'-2'310'0,"-2"0"39"0,1 1 23 16,1-2-50-16,-2 3-85 0,2 3-70 15,0-3-45-15,0 3-25 0,-1-1-6 16,0 2 3-16,-1 1-2 0,1 2-3 0,1 2-4 15,-1 2-4-15,1 3-7 0,0 2-15 16,0 2-9-16,0 2-8 0,0 2-4 16,0 1-8-16,1 4-6 0,-1 0-5 15,1 2-4-15,1 1-4 0,-2-1-4 0,1-1-4 16,0-1-1-16,1-4-1 0,1-1 0 15,-1 0 1-15,1-4 1 0,1 0 0 0,-1-2 2 16,2-2-3-16,1-2 2 0,-1-2-1 16,2 0 2-16,2-1-1 0,0-3 1 15,4 1 1-15,-1-3 0 0,4 1 0 0,2-2-1 16,4 0 1-16,4 0 0 0,2-2 0 15,4 1 1-15,2-1 0 0,3-1-2 16,3 3-2-16,3-3-1 0,2 2-3 16,3-1 1-16,4 0-2 0,5 1 2 0,2 2-2 15,3-4 1-15,-2 3 1 0,4-2-1 16,-1 2 1-16,3-2-2 0,3 1 0 15,2 0 0-15,5-1 2 0,1 0 1 0,3 1-1 16,2-1 0-16,5 1 0 0,3-1-1 16,4 1-1-16,2-2-1 0,3 1 1 15,-1-1 0-15,-2 0 2 0,0-1 2 0,-1-1 1 16,0 1 0-16,4-1 1 0,3 1-3 15,5-2 1-15,0 2-2 0,5-1-3 0,1-1 1 16,2 2 0-16,2-2 2 16,4 2-1-16,4-1 1 0,3 2-1 0,4 0 0 15,0 0-1-15,1 0-2 0,1 0-1 16,3 0 5-16,5 0 2 0,2 2 4 0,5-1-2 15,-1-1 2-15,0 3-1 0,-1-2-6 16,-3 0 0-16,1 1-2 0,-2-2 3 16,0 2-1-16,1-2 1 0,-1 1 0 0,-3-1-1 15,-2 0-4-15,-3 0 5 0,-1 0 0 16,1 0 2-16,-2 0 1 0,4 0-1 15,-1 0 4-15,-3 0-6 0,1 1-1 0,-4 1-1 16,1-2 1-16,-2 1 1 0,0-1 2 16,1 0 1-16,-5 0-2 0,-2 0 1 15,-3 0-2-15,-6-1-2 0,-4 1-2 16,-4-2 0-16,-5 1 4 0,-5 0 2 0,-8-1 0 15,-6-1 1-15,-5 0 3 0,-5-1-2 16,-7 0 0-16,-6 1-7 0,-7 0 3 16,-7-3 1-16,-5 1-2 0,-8 0 1 0,-5 0 2 15,-3 1 3-15,-5 0 4 0,-3-1 4 16,-2 0 7-16,-1-1 5 0,-4 2 9 15,-1 0 8-15,-1 0-1 0,0 0-1 0,-1 0-4 16,1-2-6-16,-2 3-7 0,2-1-7 16,-2-1-3-16,2 1-2 0,0-2-4 15,-1 3 3-15,1-3 1 0,-2 2 0 16,2-2-1-16,0 0 2 0,1 0 0 0,-1-2-1 15,1 1-4-15,0-3 1 0,1 0 3 16,0-2 3-16,0-1 8 0,-1-2 32 16,0 2 47-16,0-3 47 0,-1 3 43 0,-1 0 42 15,-1 1 40-15,1 2 5 0,-2 3-25 16,0-3-33-16,-1 7-38 0,-2-1-48 15,-1 2-47-15,0 2-37 0,0 2-24 0,1 5-14 16,5 6-6-16,-1 4 1 0,0 5-1 16,0 4 0-16,1 2 0 0,-5 5-19 15,-1 5-79-15,-6 1-164 0,-2 3-126 0,-6-1-234 16,-1 0-201-16,0-4-89 0,-1-5 21 15,5-5 133-15,2-5 108 0,5-3 224 16</inkml:trace>
  </inkml:traceGroup>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2:42.64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F14E7FE-67AF-48B3-BE32-13927ADCC300}" emma:medium="tactile" emma:mode="ink">
          <msink:context xmlns:msink="http://schemas.microsoft.com/ink/2010/main" type="inkDrawing" rotatedBoundingBox="9280,12019 11934,12010 11935,12095 9281,12103" semanticType="callout" shapeName="Other">
            <msink:sourceLink direction="with" ref="{23915388-5406-412E-BAB2-FB66DE719FDE}"/>
          </msink:context>
        </emma:interpretation>
      </emma:emma>
    </inkml:annotationXML>
    <inkml:trace contextRef="#ctx0" brushRef="#br0">20-1 140 0,'-4'0'378'0,"-2"0"53"0,3 0 31 0,-1 0-51 15,1 1-108-15,2-1-97 0,0 1-67 16,-1 2-45-16,1 0-25 0,2 1-10 0,1 2-6 16,2 0-5-16,1 2-3 0,6 0-8 15,3 0-5-15,4 0-6 0,7-1-4 16,8-1 3-16,7 1 3 0,9-4 4 15,10 0 8-15,10-2 14 0,11-1 17 0,11-1 8 16,10-2 9-16,13-1 3 0,7-3-8 16,9 2-15-16,3 2-18 0,2-3-14 15,2 3-12-15,-2-2-6 0,-1 1-1 16,-5 0 4-16,-7 0 14 0,-9 0 28 0,-8 2 26 15,-13 1 23-15,-10 1 36 0,-12-1 16 16,-12 1 15-16,-10 0 5 0,-8 0 1 16,-8 0 1-16,-8 0-15 0,-4 1-10 0,-5-1-15 15,-4 1-23-15,-2-1-21 0,-3 2-22 16,-2-2-18-16,0 0-14 0,0 0-12 15,-1 0-10-15,-2 0-11 0,-1 0-6 0,2 0-3 16,-1 0-2-16,-1 0-1 0,2 0 0 16,-1 0 2-16,-1 0-2 0,1 0 1 15,1 0-3-15,-2 0 0 0,0 0-1 16,0 0 1-16,0 0 0 0,1 0-3 0,0 0 2 15,-1 0-1-15,2 0 0 0,-2 0 0 16,1 2 0-16,-1-2 1 0,2 2 0 0,-1-2 1 16,0 0-1-16,1 0-24 0,-1 0-70 15,-2 0-162-15,-1 0-139 0,-2-2-241 16,-4 0-212-16,-2-1-93 0,-2 0 9 15,0-4 130-15,1 1 122 0,0-3 230 0</inkml:trace>
  </inkml:traceGroup>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4:52.12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EBF0CE4-3596-46C7-9A50-26E03E2E8D2E}" emma:medium="tactile" emma:mode="ink">
          <msink:context xmlns:msink="http://schemas.microsoft.com/ink/2010/main" type="writingRegion" rotatedBoundingBox="15936,15595 19351,16749 18887,18123 15471,16968"/>
        </emma:interpretation>
      </emma:emma>
    </inkml:annotationXML>
    <inkml:traceGroup>
      <inkml:annotationXML>
        <emma:emma xmlns:emma="http://www.w3.org/2003/04/emma" version="1.0">
          <emma:interpretation id="{B6AD1BA1-8367-4A49-9247-DBC64935BFAB}" emma:medium="tactile" emma:mode="ink">
            <msink:context xmlns:msink="http://schemas.microsoft.com/ink/2010/main" type="paragraph" rotatedBoundingBox="15936,15595 19351,16749 18887,18123 15471,16968" alignmentLevel="1"/>
          </emma:interpretation>
        </emma:emma>
      </inkml:annotationXML>
      <inkml:traceGroup>
        <inkml:annotationXML>
          <emma:emma xmlns:emma="http://www.w3.org/2003/04/emma" version="1.0">
            <emma:interpretation id="{DB10694C-11DF-432E-A6CB-06E13E0B9530}" emma:medium="tactile" emma:mode="ink">
              <msink:context xmlns:msink="http://schemas.microsoft.com/ink/2010/main" type="line" rotatedBoundingBox="15936,15595 19351,16749 18887,18123 15471,16968"/>
            </emma:interpretation>
          </emma:emma>
        </inkml:annotationXML>
        <inkml:traceGroup>
          <inkml:annotationXML>
            <emma:emma xmlns:emma="http://www.w3.org/2003/04/emma" version="1.0">
              <emma:interpretation id="{23CE0BBB-AC4D-40C4-B637-4D9CD037D7D1}" emma:medium="tactile" emma:mode="ink">
                <msink:context xmlns:msink="http://schemas.microsoft.com/ink/2010/main" type="inkWord" rotatedBoundingBox="15936,15595 17274,16047 17009,16830 15671,16378"/>
              </emma:interpretation>
              <emma:one-of disjunction-type="recognition" id="oneOf0">
                <emma:interpretation id="interp0" emma:lang="" emma:confidence="1">
                  <emma:literal/>
                </emma:interpretation>
              </emma:one-of>
            </emma:emma>
          </inkml:annotationXML>
          <inkml:trace contextRef="#ctx0" brushRef="#br0">-451 3123 231 0,'-1'-11'472'15,"-1"3"57"-15,0-1 44 0,0 4-2 0,1 3-156 16,1-1-122-16,0 3-72 0,0-1-19 16,3 1 31-16,1 2 26 0,3 3 35 0,0 1 26 15,2 3 20-15,2 0-13 0,2 1-62 16,-1 1-54-16,0-1-62 0,2 0-45 0,0-1-29 15,-2-2-17-15,2 1-12 0,-2-4-7 16,2-1-7-16,0-2-5 0,0-3-3 0,2-3-6 16,1-4-4-16,-2-2-3 0,-2-3-4 15,0 0-4-15,-1-3 0 0,-4 1 0 16,-1 2 0-16,-1 0 2 0,-1 4 1 0,-2 2 2 15,-2 0-1-15,2 3 0 0,-1 3-3 16,-1 1-2-16,2 3-3 0,-1 4-3 0,0 4 0 16,2 6 3-16,0 0 0 0,2 3 3 15,0 0 0-15,1 2 1 0,2 0 2 16,-1 1-3-16,1-4-2 0,0 0-20 0,-1-2-39 15,0-3-88-15,-1-3-145 0,0-3-129 16,-2-1-80-16,1-6-144 0,-2-2-176 0,-1-3-34 16,-3-3 78-16,0 1 95 0,1 0 65 15,1-3 151-15</inkml:trace>
          <inkml:trace contextRef="#ctx0" brushRef="#br0" timeOffset="388.0222">138 2885 314 0,'-4'-6'463'0,"1"0"42"0,1 1 26 0,1 1-81 16,0 2-164-16,1-1-119 0,0 2-73 15,1 0-41-15,2 1-21 0,2 1-25 0,1 0-51 16,1-1-107-16,1 3-189 0,-1-1-103 16,-2 1-57-16,2-1-20 0,1 1 29 15,-1-1 96-15</inkml:trace>
          <inkml:trace contextRef="#ctx0" brushRef="#br0" timeOffset="253.0144">164 3046 89 0,'3'-2'450'0,"-2"1"56"15,0-1 33-15,-2 1 28 0,1 1-126 0,0 3-83 16,1-1-4-16,6 2 25 0,1 3 34 16,2 1 19-16,0 0-21 0,-1 4-69 15,2-1-88-15,0 3-75 0,0 0-62 0,0 0-45 16,0 1-28-16,-1 1-18 0,0 0-9 15,-2 0-5-15,0-3-7 0,-2 0-12 0,-1-4-24 16,-1 1-42-16,-1-6-83 0,-2 2-145 16,-1-6-112-16,-2-6-155 0,-4-2-193 15,-2-5-92-15,-3-3 13 0,-1-2 109 0,-1-5 92 16,-2-2 154-16</inkml:trace>
          <inkml:trace contextRef="#ctx0" brushRef="#br0" timeOffset="776.0444">340 2917 64 0,'7'10'424'0,"2"1"62"16,0 0 48-16,0 2 61 0,2 0-19 0,0 2-23 15,2 2-9-15,-1-3 1 0,0 3-1 16,1-1-41-16,-1-2-124 0,1 3-113 0,-2-2-89 16,-2 0-60-16,1-1-42 0,-3-4-30 15,-2 0-17-15,1-3-10 0,-2-1-4 16,-1-1-1-16,-2-1-2 0,0-3-1 0,-2-2-3 15,-2-3-4-15,-2-2-6 0,-1-5-8 16,-1-2-10-16,0-1-6 0,2-3-2 0,-1-1-3 16,2 0 2-16,2 0 2 0,2 2 5 15,0 0 2-15,2 3 2 0,4-1 4 16,1 1 5-16,2 1 3 0,4 0 12 0,0 2 8 15,4 3 10-15,1 1 9 0,0 0 6 16,1 3 8-16,2 4 3 0,1 3 5 0,1 2 1 16,0 4-1-16,1 1-3 0,-1 3-6 15,-2 1-9-15,-2 1-10 0,-3 0-9 0,-3 3-12 16,-4-1-15-16,-3 0-23 0,-3-2-41 15,-3 0-77-15,-2-4-173 0,-2-2-147 0,-1-3-175 16,-5-3-237-16,0-5-99 0,-2-2 6 16,0 0 135-16,-1-2 130 0,2-1 177 15</inkml:trace>
          <inkml:trace contextRef="#ctx0" brushRef="#br0" timeOffset="3994.2283">755 2824 161 0,'-4'-6'445'0,"1"1"56"0,1 0 45 0,2-1 10 16,-2 2-67-16,2 2-28 0,-1-2-5 16,1 3 12-16,1-1 11 0,1 0-11 0,0 0-62 15,4 2-92-15,1 4-76 0,2-2-59 16,2 2-44-16,-1-1-39 0,2 5-28 0,-2-1-17 15,1 3-13-15,-3 1-7 0,-1 1-9 16,0 1-2-16,-2 1-3 0,-2 1-4 16,0-2-4-16,-2 0-2 0,2-2-2 0,-2 0-1 15,1-3-2-15,-2-2 1 0,1 0 1 16,-1-3 2-16,0-2-2 0,-1-2 0 0,1-2-4 15,-3-4-2-15,2-3-5 0,-1-4-5 16,0 0-2-16,2-6-3 0,0 1 0 16,2-1 2-16,4 0 1 0,-1 0 2 0,5 3 4 15,0 1 2-15,1 3-1 0,2 4 1 16,2 2 3-16,1 4-3 0,1 3 1 0,0 5 1 15,-1 5 0-15,1 3 1 0,-2 7-7 16,-3 3-20-16,-2 5-60 0,0 1-182 16,-5 4-157-16,-3-2-192 0,-4 2-247 0,-3-1-114 15,-5 0-10-15,0-2 143 0,-1-2 138 16,0-6 182-16</inkml:trace>
        </inkml:traceGroup>
        <inkml:traceGroup>
          <inkml:annotationXML>
            <emma:emma xmlns:emma="http://www.w3.org/2003/04/emma" version="1.0">
              <emma:interpretation id="{B4A421A3-15CB-4450-919A-0A8A0D5B6F28}" emma:medium="tactile" emma:mode="ink">
                <msink:context xmlns:msink="http://schemas.microsoft.com/ink/2010/main" type="inkWord" rotatedBoundingBox="18203,16525 19302,16897 18887,18123 17788,17751"/>
              </emma:interpretation>
              <emma:one-of disjunction-type="recognition" id="oneOf1">
                <emma:interpretation id="interp1" emma:lang="" emma:confidence="0">
                  <emma:literal>o</emma:literal>
                </emma:interpretation>
                <emma:interpretation id="interp2" emma:lang="" emma:confidence="0">
                  <emma:literal>0</emma:literal>
                </emma:interpretation>
                <emma:interpretation id="interp3" emma:lang="" emma:confidence="0">
                  <emma:literal>O</emma:literal>
                </emma:interpretation>
                <emma:interpretation id="interp4" emma:lang="" emma:confidence="0">
                  <emma:literal>G</emma:literal>
                </emma:interpretation>
                <emma:interpretation id="interp5" emma:lang="" emma:confidence="0">
                  <emma:literal>a</emma:literal>
                </emma:interpretation>
              </emma:one-of>
            </emma:emma>
          </inkml:annotationXML>
          <inkml:trace contextRef="#ctx0" brushRef="#br0" timeOffset="32091.8355">2495 3853 143 0,'-2'-21'462'15,"2"-6"52"-15,0 0 29 0,0-4 18 16,-2 0-196-16,-2-2-148 0,-2 1-72 16,-1-2-6-16,-1 3 41 0,0 3 77 0,-2 2 71 15,-2 2 53-15,-1 3 18 0,0 4-23 16,-4 5-58-16,-4 3-78 0,-1 7-62 0,-5 6-40 15,-3 9-18-15,-5 7-5 0,-3 6 1 16,-4 9-3-16,-2 7-13 0,-2 8-17 16,-4 6-19-16,1 8-12 0,-2 4-6 15,4 3-6-15,2 2-10 0,8-2-5 0,4 0-4 16,9-1 0-16,8-2-7 0,9-4-5 0,8-3 0 15,10-5-2-15,11-5 0 0,11-6 0 16,10-9-2-16,12-6-2 0,11-9-3 0,9-9-5 16,11-10-6-16,6-8-5 0,6-9-4 0,-1-7 4 15,-1-10 4-15,-2-9 5 0,-3-8 5 16,-7-9 4-16,-10-6 2 0,-11-11-2 0,-12-2-2 15,-11-3-4-15,-14-2-2 0,-12 4-1 16,-13 3 1-16,-11 6-2 0,-10 5-2 16,-12 6-4-16,-10 7-6 0,-8 6-7 0,-10 8-8 15,-5 8-14-15,-5 5-16 0,-3 9-23 16,3 3-46-16,1 6-102 0,6 3-131 0,4 6-88 15,5 1-49-15,9 6-65 0,2 4-132 16,6 4-53-16,8 1 54 0,3 4 56 16,9 3 47-16,8 6 78 0</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5:23.39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30B60EB-FD3C-42B8-A7C2-4545FD9E6E8D}" emma:medium="tactile" emma:mode="ink">
          <msink:context xmlns:msink="http://schemas.microsoft.com/ink/2010/main" type="writingRegion" rotatedBoundingBox="17780,13723 18887,13723 18887,14766 17780,14766"/>
        </emma:interpretation>
      </emma:emma>
    </inkml:annotationXML>
    <inkml:traceGroup>
      <inkml:annotationXML>
        <emma:emma xmlns:emma="http://www.w3.org/2003/04/emma" version="1.0">
          <emma:interpretation id="{5BB9E07A-5E2F-4FDD-A31E-F2879E52CC0A}" emma:medium="tactile" emma:mode="ink">
            <msink:context xmlns:msink="http://schemas.microsoft.com/ink/2010/main" type="paragraph" rotatedBoundingBox="17780,13723 18887,13723 18887,14766 17780,14766" alignmentLevel="1"/>
          </emma:interpretation>
        </emma:emma>
      </inkml:annotationXML>
      <inkml:traceGroup>
        <inkml:annotationXML>
          <emma:emma xmlns:emma="http://www.w3.org/2003/04/emma" version="1.0">
            <emma:interpretation id="{970B2A21-06A7-460E-BD5A-2B9AC622334D}" emma:medium="tactile" emma:mode="ink">
              <msink:context xmlns:msink="http://schemas.microsoft.com/ink/2010/main" type="line" rotatedBoundingBox="17780,13723 18887,13723 18887,14766 17780,14766"/>
            </emma:interpretation>
          </emma:emma>
        </inkml:annotationXML>
        <inkml:traceGroup>
          <inkml:annotationXML>
            <emma:emma xmlns:emma="http://www.w3.org/2003/04/emma" version="1.0">
              <emma:interpretation id="{3E28C92C-A23E-4E0D-840E-18BE12FEDDE3}" emma:medium="tactile" emma:mode="ink">
                <msink:context xmlns:msink="http://schemas.microsoft.com/ink/2010/main" type="inkWord" rotatedBoundingBox="17780,13723 18887,13723 18887,14766 17780,14766"/>
              </emma:interpretation>
              <emma:one-of disjunction-type="recognition" id="oneOf0">
                <emma:interpretation id="interp0" emma:lang="" emma:confidence="0">
                  <emma:literal>O</emma:literal>
                </emma:interpretation>
                <emma:interpretation id="interp1" emma:lang="" emma:confidence="0">
                  <emma:literal>0</emma:literal>
                </emma:interpretation>
                <emma:interpretation id="interp2" emma:lang="" emma:confidence="0">
                  <emma:literal>o</emma:literal>
                </emma:interpretation>
                <emma:interpretation id="interp3" emma:lang="" emma:confidence="0">
                  <emma:literal>G</emma:literal>
                </emma:interpretation>
                <emma:interpretation id="interp4" emma:lang="" emma:confidence="0">
                  <emma:literal>C</emma:literal>
                </emma:interpretation>
              </emma:one-of>
            </emma:emma>
          </inkml:annotationXML>
          <inkml:trace contextRef="#ctx0" brushRef="#br0">567 129 42 0,'-1'-10'386'0,"0"-2"75"0,-2 1 49 16,2 1-12-16,-4-1-99 0,1 2-100 15,-1-1-78-15,-2 2-32 0,1-1-4 0,0 0 8 16,-3 2 6-16,0 0 1 0,-1 1-10 15,-2 3-42-15,-3-1-41 0,-1 1-29 16,-1 3-29-16,-3 3-23 0,-3 1-8 0,-2 5 7 16,-2 4 27-16,-2 6 32 0,-1 4 46 0,-2 8 39 15,0 6 41-15,1 6 32 0,-2 7-4 16,2 8-21-16,1 0-30 0,4 3-33 0,3 1-43 15,2-1-35-15,7 0-26 0,3-3-15 16,9-1-8-16,4-3-4 0,7-5 3 16,7-1-3-16,7-7 4 0,10-2-1 0,9-7-1 15,9-5-2-15,8-6-4 0,7-7-3 16,7-6-6-16,4-6 0 0,4-9-3 0,0-4-4 15,-1-7-1-15,-3-5 2 0,-7-7 0 16,-6-4 0-16,-6-7-1 0,-10-3 1 16,-11-6-2-16,-8-5-1 0,-11 0 1 0,-7-3 0 15,-9-2 0-15,-9 5-2 0,-7 4 0 16,-7 4-2-16,-6 6-1 0,-6 2-1 0,-6 8-3 15,-5 4 0-15,-1 3-5 0,-2 7-5 16,-1 3-15-16,3 4-26 0,1 2-41 16,4 6-85-16,3 1-149 0,4 3-119 0,1 3-60 15,3 4-52-15,3 3-127 0,3 2-95 16,1 6 56-16,1 2 75 0,3 4 47 0,6 2 64 15</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5:33.31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568F753-4E51-4989-87EA-FD256C4F384C}" emma:medium="tactile" emma:mode="ink">
          <msink:context xmlns:msink="http://schemas.microsoft.com/ink/2010/main" type="inkDrawing" rotatedBoundingBox="6826,3389 23425,3972 23418,4154 6820,3571" shapeName="Other"/>
        </emma:interpretation>
      </emma:emma>
    </inkml:annotationXML>
    <inkml:trace contextRef="#ctx0" brushRef="#br0">80 19 58 0,'-9'-2'410'16,"0"1"52"-16,-1-3 36 0,2 2 27 15,0-2-168-15,1 2-133 0,0-1-88 0,3 2-51 16,-2 1-35-16,2-2-26 0,0 2-11 15,3 0-9-15,-2 2-1 0,3-1-3 0,0 2-1 16,0 0 1-16,3 2 1 0,1 2 0 16,4 1-1-16,2 1 1 0,3 1-1 0,4 1 2 15,5 0 0-15,4 1 3 0,6-2 5 0,6 0 2 16,6 1 0-16,8-2 3 0,9-1 4 15,8 0-2-15,6-1-5 0,8-1 2 16,9 0-1-16,8 1 8 0,13-4 7 0,10 3 13 16,13-4 13-16,12 0 5 0,13 0 14 15,12-1 7-15,14-1 10 0,14 0 6 0,12 0 4 16,14-1 15-16,11-1 14 0,11 0 9 15,16 1-3-15,13-2 6 0,14 2 1 16,5 1-12-16,4 1-5 0,10 2-13 0,9 0-10 16,10 1-21-16,10 1-9 0,1 1-6 0,5 3-17 15,1-2-4-15,1 0 1 0,3 3 7 16,-5-1 8-16,2-1 6 0,1 3 7 15,1 1 5-15,9 2-1 0,-3-2-6 0,-4 3-13 16,-3 3-3-16,-11-4-8 0,-3 4-10 16,-15-2 3-16,-9-1-1 0,-11 1 0 0,-10-1-4 15,-11 0 4-15,-11 0 1 0,-9-1-8 0,-12 0 1 16,-4-1 1-16,-6 3 5 0,-9-4-3 15,-10 1-5-15,-11-1-1 0,-7 0-2 0,-11 0-2 16,-10 0-4-16,-12-2-2 0,-13 0 3 16,-13-3-1-16,-9-1-1 0,-12 0-1 15,-9 0-5-15,-10-2 1 0,-9-1-5 0,-11 0-2 16,-11-1-2-16,-9 0 1 0,-11-2 0 15,-7 2 0-15,-7-2 3 0,-9 1 0 16,-3-1-1-16,-5 1 1 0,-5 1-3 0,-3-2-1 16,-2 0-2-16,-2 0-1 0,-1 0-2 15,-2 0 0-15,0 0 0 0,-3 0-2 0,2 0 0 16,0 0-1-16,1 0 0 0,0 0-1 15,0 0-1-15,3 0-3 0,1 0-1 16,1-2-1-16,2 1-5 0,1 1-5 0,3-1-5 16,3 1-12-16,1-2-16 0,2 2-34 15,2 0-53-15,1 0-118 0,-1 0-151 0,-1-2-106 16,-4 1-210-16,-3 0-164 0,-8-2-47 15,-8-2 65-15,-8-3 128 0,-9-2 104 16,-8 0 221-16</inkml:trace>
  </inkml:traceGroup>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0:53:09.2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30E2997-EC60-4F5D-998E-DB461BCE51CC}" emma:medium="tactile" emma:mode="ink">
          <msink:context xmlns:msink="http://schemas.microsoft.com/ink/2010/main" type="writingRegion" rotatedBoundingBox="-104,13463 4464,12005 6039,16942 1469,18399"/>
        </emma:interpretation>
      </emma:emma>
    </inkml:annotationXML>
    <inkml:traceGroup>
      <inkml:annotationXML>
        <emma:emma xmlns:emma="http://www.w3.org/2003/04/emma" version="1.0">
          <emma:interpretation id="{2A707FD8-DCA6-4EE6-A3A1-06CEA868873C}" emma:medium="tactile" emma:mode="ink">
            <msink:context xmlns:msink="http://schemas.microsoft.com/ink/2010/main" type="paragraph" rotatedBoundingBox="692,13569 4409,11958 4873,13029 1155,14640" alignmentLevel="2"/>
          </emma:interpretation>
        </emma:emma>
      </inkml:annotationXML>
      <inkml:traceGroup>
        <inkml:annotationXML>
          <emma:emma xmlns:emma="http://www.w3.org/2003/04/emma" version="1.0">
            <emma:interpretation id="{9286630B-7C5D-475B-ADF4-46F1A6A02F50}" emma:medium="tactile" emma:mode="ink">
              <msink:context xmlns:msink="http://schemas.microsoft.com/ink/2010/main" type="line" rotatedBoundingBox="692,13569 4409,11958 4873,13029 1155,14640">
                <msink:destinationLink direction="with" ref="{F9B27672-0F7D-4536-BC2C-C717023F527E}"/>
              </msink:context>
            </emma:interpretation>
          </emma:emma>
        </inkml:annotationXML>
        <inkml:traceGroup>
          <inkml:annotationXML>
            <emma:emma xmlns:emma="http://www.w3.org/2003/04/emma" version="1.0">
              <emma:interpretation id="{9651BEE6-8569-4E3D-93D2-67641A4FEE68}" emma:medium="tactile" emma:mode="ink">
                <msink:context xmlns:msink="http://schemas.microsoft.com/ink/2010/main" type="inkWord" rotatedBoundingBox="740,13681 1929,13166 2345,14125 1155,14640"/>
              </emma:interpretation>
              <emma:one-of disjunction-type="recognition" id="oneOf0">
                <emma:interpretation id="interp0" emma:lang="" emma:confidence="1">
                  <emma:literal/>
                </emma:interpretation>
              </emma:one-of>
            </emma:emma>
          </inkml:annotationXML>
          <inkml:trace contextRef="#ctx0" brushRef="#br0">259 2698 29 0,'-2'-9'434'16,"-3"3"66"-16,0 0 50 0,1 1 64 16,0 0-74-16,0 2-124 0,1 2-81 0,0-2-44 15,2 3-40-15,-1 0-53 0,4 4-48 16,2 2-28-16,1 3-3 0,4 4 1 15,2 4 12-15,0 3 12 0,2 4-3 16,1 5-14-16,1 2-20 0,-1 5-19 0,0 1-22 16,-1 4-17-16,3 3-20 0,-4 0-12 15,2-2-9-15,-2-2-1 0,0-5-7 0,-2-6-23 16,0-2-53-16,-1-5-92 0,0-3-106 15,-3-4-78-15,4-6-58 0,0-7-90 16,-1-5-125-16,1-6-51 0,1-8 32 16,-1-2 36-16,1-6 42 0,-2-3 99 0</inkml:trace>
          <inkml:trace contextRef="#ctx0" brushRef="#br0" timeOffset="420.024">874 2664 22 0,'6'0'431'0,"-1"3"58"16,-2 0 31-16,-2 0 21 0,1 1-109 16,-1 2-148-16,-2 3-25 0,-1 0 62 0,-1 5 56 15,-1 2 40-15,-1 2 14 0,-1 1-15 16,1 2-64-16,-1 1-109 0,2 1-83 15,0-2-57-15,3 0-40 0,2-2-24 16,2-2-17-16,2 0-8 0,5-3 0 0,2-4 0 16,5-1 0-16,3-5 3 0,7-1 0 15,1-6-2-15,4-3-5 0,0-4 0 16,-1-3-1-16,-3-1 1 0,-2-1 8 0,-4-1 16 15,-3-1 15-15,-5 0 14 0,-3-1 11 16,-4 2 13-16,-4 0 0 0,-5 0-6 16,-3 0-10-16,-5 2-9 0,-2 1-11 0,-5-2-12 15,-1 2-10-15,-1 3-9 0,0 0-8 16,-2 0-5-16,3 2-5 0,0 1-10 15,3 1-13-15,2-1-17 0,3 4-27 0,0 0-41 16,5 0-59-16,-1 2-118 0,5-2-141 16,0 1-86-16,2-2-60 0,3 0-88 0,3 0-128 15,1-1 4-15,5 1 84 0,-1-2 69 16,4-2 71-16,4 1 118 0</inkml:trace>
          <inkml:trace contextRef="#ctx0" brushRef="#br0" timeOffset="631.0359">1357 2393 168 0,'7'-7'466'0,"-2"4"48"0,-1 0 31 0,0 2 22 16,0 1-190-16,2 1-96 0,1 3 36 16,4 5 59-16,3 3 51 0,2 5 33 0,5 7 0 15,1 3-35-15,2 7-112 0,3 6-97 16,1 4-79-16,1 5-69 0,2 4-83 15,-4 3-146-15,-1-1-170 0,-1-3-106 16,0-3-96-16,-5-3-152 0,-2-6-146 0,-3-5 24 16,-2-5 101-16,-2-8 71 0,-2-3 77 15,0-6 157-15</inkml:trace>
        </inkml:traceGroup>
        <inkml:traceGroup>
          <inkml:annotationXML>
            <emma:emma xmlns:emma="http://www.w3.org/2003/04/emma" version="1.0">
              <emma:interpretation id="{688DE8EF-6DD7-4885-AD9B-7F5471C812B4}" emma:medium="tactile" emma:mode="ink">
                <msink:context xmlns:msink="http://schemas.microsoft.com/ink/2010/main" type="inkWord" rotatedBoundingBox="3386,12401 4409,11958 4812,12888 3789,13331"/>
              </emma:interpretation>
              <emma:one-of disjunction-type="recognition" id="oneOf1">
                <emma:interpretation id="interp1" emma:lang="" emma:confidence="1">
                  <emma:literal/>
                </emma:interpretation>
              </emma:one-of>
            </emma:emma>
          </inkml:annotationXML>
          <inkml:trace contextRef="#ctx0" brushRef="#br0" timeOffset="2710.155">3045 1691 210 0,'6'6'476'0,"-1"1"49"16,0 3 35-16,0 2 57 0,1 5-184 15,0 2-86-15,0 3-43 0,1 1-31 16,-2 0-22-16,1 1-45 0,-1-3-63 0,1-1-61 15,-2-1-68-15,0-4-90 16,2-2-87-16,-4-3-57 0,2-2-80 0,-2-6-139 16,-2-2-148-16,0-4-25 0,-2-2 21 15,1-4 19-15,-2-2 60 0</inkml:trace>
          <inkml:trace contextRef="#ctx0" brushRef="#br0" timeOffset="3248.1857">3008 1585 271 0,'-1'-3'469'15,"1"1"44"-15,0-2 34 0,0 1-25 0,0 2-187 16,0 1-103-16,0 3 17 0,1 3 74 16,1 3 66-16,-1 5 60 0,3 6 33 15,0 3 6-15,0 5-72 0,2 4-104 16,1 1-91-16,0 2-82 0,1 0-53 0,0 1-33 15,3-3-21-15,2-3-13 0,0-3-8 16,2-5-4-16,2-2-2 0,1-6-2 0,0-5-3 16,2-7-6-16,2-5-7 15,2-10-11-15,-1-6-10 0,-2-4-6 0,-3-5-6 16,-5-3 1-16,-6-3 5 0,-5-4 7 15,-8 1 8-15,-5-2 8 0,-3 4 11 0,-4 3 12 16,1 5 9-16,-4 7 9 0,0 2 4 16,-2 5 3-16,1 6-3 0,-1 6-6 15,-1 2-4-15,4 4-8 0,-1 1-3 16,4 4-3-16,4 1-8 0,2 2-34 0,2-1-71 15,4 1-160-15,4-4-146 0,1 1-98 0,4-4-169 16,1-5-183-16,5-2-43 0,1-5 101 16,3-4 111-16,1-3 83 0,1-3 165 15</inkml:trace>
          <inkml:trace contextRef="#ctx0" brushRef="#br0" timeOffset="3478.1989">3293 1208 175 0,'7'-9'470'16,"-2"5"49"-16,1 0 31 0,-1 1 36 15,-1 4-129-15,2 5-29 0,-1 4 13 0,4 3 28 16,-1 7 32-16,3 5 6 0,1 4-72 16,1 6-107-16,2 1-87 0,1 5-75 15,2 2-54-15,0 1-39 0,0 1-27 0,0 4-32 16,-2-1-40-16,2 0-61 0,-3-5-151 15,-1-4-171-15,0-7-116 0,-2-5-184 0,1-9-178 16,-2-6-56-16,0-12 86 16,1-6 135-16,2-7 99 0,-1-7 187 0</inkml:trace>
          <inkml:trace contextRef="#ctx0" brushRef="#br0" timeOffset="3894.2227">3747 1406 121 0,'7'7'454'0,"-3"4"72"0,-2 2 96 15,4 7 148-15,-2 4-70 0,3 3-76 16,1 5-35-16,2-1-25 0,1 2-65 15,0 0-125-15,1-2-112 0,2 2-76 16,1-4-56-16,0 3-42 0,3-3-27 0,-1 0-22 16,1 0-12-16,-1-3-10 0,-1-1-4 15,-3-5-2-15,0 0-3 0,-4-4 2 0,0-4-1 16,-4-2 1-16,-1-3 3 0,-2-2-1 15,-2-5-2-15,-5-5-2 0,-1-5-5 0,-1-5-9 16,-4-6-14-16,-2-5-11 0,-2-6-22 16,-1-3-22-16,-2-8-24 0,1-7-29 15,-1-4-28-15,1-4-19 0,3-2-9 16,3-3 0-16,4 5 16 0,4 3 28 0,3 4 32 15,2 6 29-15,2 6 26 0,3 4 20 16,-1 8 23-16,4 6 26 0,1 6 28 0,1 7 38 16,4 4 37-16,-1 10 34 15,4 4 13-15,2 6-1 0,-1 7-15 0,1 0-27 16,-3 5-30-16,-6-2-31 0,-2 3-20 15,-6-2-22-15,-7 0-25 0,-5 0-28 0,-5-3-48 16,-3-1-104-16,-2-3-148 0,-3-3-106 16,-1-2-86-16,-1-2-152 0,-3-3-148 15,0-2-2-15,-3 0 95 0,3-1 81 16,0-1 84-16,1 0 168 0</inkml:trace>
        </inkml:traceGroup>
      </inkml:traceGroup>
    </inkml:traceGroup>
    <inkml:traceGroup>
      <inkml:annotationXML>
        <emma:emma xmlns:emma="http://www.w3.org/2003/04/emma" version="1.0">
          <emma:interpretation id="{2C5495FD-E45B-473B-BA94-F1CDF93A9BAB}" emma:medium="tactile" emma:mode="ink">
            <msink:context xmlns:msink="http://schemas.microsoft.com/ink/2010/main" type="paragraph" rotatedBoundingBox="815,15630 4179,14557 4423,15323 1059,16396" alignmentLevel="1"/>
          </emma:interpretation>
        </emma:emma>
      </inkml:annotationXML>
      <inkml:traceGroup>
        <inkml:annotationXML>
          <emma:emma xmlns:emma="http://www.w3.org/2003/04/emma" version="1.0">
            <emma:interpretation id="{8C86256F-2CEF-4A42-A6CB-722D72A8755D}" emma:medium="tactile" emma:mode="ink">
              <msink:context xmlns:msink="http://schemas.microsoft.com/ink/2010/main" type="line" rotatedBoundingBox="815,15630 4179,14557 4423,15323 1059,16396">
                <msink:destinationLink direction="with" ref="{1E7B9747-7BD3-44D3-8D86-0B66838E2E5A}"/>
                <msink:destinationLink direction="with" ref="{5DDDB044-5213-4776-9A34-B8904AD57247}"/>
              </msink:context>
            </emma:interpretation>
          </emma:emma>
        </inkml:annotationXML>
        <inkml:traceGroup>
          <inkml:annotationXML>
            <emma:emma xmlns:emma="http://www.w3.org/2003/04/emma" version="1.0">
              <emma:interpretation id="{9493DB7A-7218-4D5B-89A9-A2615B11C915}" emma:medium="tactile" emma:mode="ink">
                <msink:context xmlns:msink="http://schemas.microsoft.com/ink/2010/main" type="inkWord" rotatedBoundingBox="826,15665 2363,15175 2551,15764 1014,16254"/>
              </emma:interpretation>
              <emma:one-of disjunction-type="recognition" id="oneOf2">
                <emma:interpretation id="interp2" emma:lang="" emma:confidence="1">
                  <emma:literal/>
                </emma:interpretation>
              </emma:one-of>
            </emma:emma>
          </inkml:annotationXML>
          <inkml:trace contextRef="#ctx0" brushRef="#br0" timeOffset="5091.2912">335 4716 173 0,'0'-4'471'0,"3"1"54"16,-3 0 31-16,0 3 15 0,0 0-218 16,-2 3-137-16,2 4-57 0,0 3 16 15,2 4 69-15,-1 4 74 0,2 3 59 16,2 3 21-16,2 3-7 0,3 3-55 0,4 1-91 15,1 1-84-15,1 2-64 0,3 0-38 16,1-3-22-16,-2 0-13 0,1-4-8 16,-1 0-9-16,-2-3-10 0,-1-5-27 15,-2 0-57-15,-2-6-114 0,-3 1-120 0,-1-7-83 16,-3-1-90-16,-4-5-179 0,-3-3-111 15,-4-4 26-15,-1-3 70 0,0-4 61 0,0 2 85 16</inkml:trace>
          <inkml:trace contextRef="#ctx0" brushRef="#br0" timeOffset="5774.3302">760 4655 209 0,'0'-2'433'0,"1"-2"54"16,1 3 32-16,-2-2-46 0,1 2-157 16,-1 0-111-16,1 1-79 0,1 1-51 15,-2 2-26-15,1 3 6 0,0 5 33 16,2 3 65-16,1 5 94 0,0 3 73 0,2 3 63 15,1 1 22-15,0 3-11 0,2 0-45 16,1 3-77-16,1-3-66 0,1 1-61 0,2-5-42 16,0-2-31-16,-2-3-23 0,3-5-17 15,1-4-11-15,-1-5-6 0,1-4-2 16,2-8-4-16,0-4-4 0,-2-2-2 15,0-5 1-15,-5-5-4 0,-5-1 0 16,-3-5 2-16,-6 0 0 0,-3-2 3 0,-7 0 7 16,-2 2 11-16,-3 5 8 0,-1 3 7 15,-2 2 4-15,-1 6 1 0,0 3-3 0,-1 4-10 16,2 4-9-16,2 2-7 0,1 3-7 15,4 0-6-15,3 2-9 0,3-1-13 16,3 2-28-16,2-1-46 0,1 1-96 0,4-2-141 16,2-1-116-16,0-3-66 0,4-1-109 15,-1-3-148-15,0-1-44 0,1-4 69 16,-1 0 83-16,1 0 58 0,1-4 122 0</inkml:trace>
          <inkml:trace contextRef="#ctx0" brushRef="#br0" timeOffset="6008.3436">1069 4404 146 0,'9'-3'454'0,"-3"3"47"16,1 3 29-16,-1 2 28 0,-1 3-164 16,2 2-53-16,3 6 40 0,1 3 53 15,3 3 41-15,1 4 24 0,0 2-17 0,3-1-80 16,0 4-118-16,1-1-92 0,1 1-67 15,2 1-51-15,2 1-39 0,-2-1-42 16,0-2-52-16,0-3-75 0,-2-4-136 0,1-3-130 16,-2-5-76-16,1-7-58 0,-1-5-93 15,-1-6-126-15,-2-4 21 0,-3-7 68 16,-1-4 51-16,-2-4 63 0,-5-5 125 15</inkml:trace>
          <inkml:trace contextRef="#ctx0" brushRef="#br0" timeOffset="6309.3608">1546 4384 389 0,'7'1'477'0,"0"2"39"0,0 7 32 15,1 2-67-15,1 5-91 0,2 2-6 0,1 2 20 16,0 0 31-16,3 1 25 0,2 0-2 16,2-1-56-16,2-1-80 0,2-1-70 15,1-5-61-15,0 0-51 0,1-5-43 16,0-1-31-16,-3-6-26 0,0-4-13 0,-3-6-7 15,-1-3-4-15,-3-5-6 0,-4-5-2 16,-3-3 2-16,-3-2-4 0,-3-1-2 16,-4 0 1-16,-4 1 1 0,-4 2 3 15,-1 4 4-15,-2 1 7 0,-2 3 0 0,-2 4-1 16,-1 2-2-16,-3 5-5 0,-1 1-8 15,2 4-11-15,-1 3-17 0,2 2-34 0,1 1-62 16,2 1-148-16,3-1-165 0,5 2-117 16,1 0-188-16,2-2-165 0,0 0-43 15,3 0 92-15,2-1 136 0,0 0 109 16,2-1 194-16</inkml:trace>
        </inkml:traceGroup>
        <inkml:traceGroup>
          <inkml:annotationXML>
            <emma:emma xmlns:emma="http://www.w3.org/2003/04/emma" version="1.0">
              <emma:interpretation id="{AF0B6886-2C29-4339-BA6B-BE25313B97C9}" emma:medium="tactile" emma:mode="ink">
                <msink:context xmlns:msink="http://schemas.microsoft.com/ink/2010/main" type="inkWord" rotatedBoundingBox="3223,14862 4179,14557 4423,15323 3467,15628"/>
              </emma:interpretation>
              <emma:one-of disjunction-type="recognition" id="oneOf3">
                <emma:interpretation id="interp3" emma:lang="" emma:confidence="1">
                  <emma:literal/>
                </emma:interpretation>
              </emma:one-of>
            </emma:emma>
          </inkml:annotationXML>
          <inkml:trace contextRef="#ctx0" brushRef="#br0" timeOffset="6986.3996">2718 3922 246 0,'-5'-16'465'0,"0"2"45"0,1 3 26 15,2 3-40-15,0-2-187 0,1 4-133 16,1 2-79-16,1 0-44 0,1 1-25 0,2 1-18 15,3-1-28-15,1 2-74 0,1-2-153 16,2 1-149-16,-1-2-80 0,2 2-38 16,1-2-1-16,2-1 59 0</inkml:trace>
          <inkml:trace contextRef="#ctx0" brushRef="#br0" timeOffset="6843.3914">2781 4083 175 0,'13'0'464'0,"0"2"48"16,0 4 35-16,-1 1 51 0,1 3-159 16,-1 6-38-16,0 3 6 0,1 1 21 0,-1 4 19 15,1 2-14-15,-1 1-54 0,-1 1-100 16,0-1-83-16,-1 1-59 0,-1-2-61 0,-1-3-56 15,-1-1-81-15,-1-6-121 0,-1-3-143 16,-2-4-99-16,-3-8-133 0,-5-2-186 16,-2-6-83-16,-4-6 33 0,-2-4 94 15,-2-4 71-15,-3-6 128 0</inkml:trace>
          <inkml:trace contextRef="#ctx0" brushRef="#br0" timeOffset="7192.4113">3023 3763 329 0,'5'11'469'15,"-1"1"45"-15,0 4 31 0,1 4-46 0,-1-1-158 16,2 5-70-16,-1 1-18 0,1 1-1 15,1 2-4-15,1 0-25 0,2 1-32 16,1 0-44-16,0 2-85 0,2 0-119 16,1 0-98-16,1-4-99 0,-1-2-178 0,-2-2-182 15,-1-4-63-15,0-7 25 0,2-5 45 16,1-4 70-16</inkml:trace>
          <inkml:trace contextRef="#ctx0" brushRef="#br0" timeOffset="7587.4337">3384 3869 125 0,'7'-9'459'0,"-5"6"61"0,1 5 69 0,-2 6 130 15,2 4-57-15,0 6-61 0,1 6-18 16,2 2-4-16,-1 4-33 0,5 4-105 16,1 2-119-16,2 2-92 0,4 0-65 0,-1-1-42 15,5 0-29-15,-2-4-15 0,2-1-12 16,-2-3-10-16,-1-3-11 0,-1-6-10 0,-4-2-2 15,-3-5-6-15,-2-3-4 0,-4-3-2 16,-2-2-1-16,-5-7-4 0,-3-5-10 16,-5-6-10-16,-2-8-10 0,-5-3-6 15,-3-6-6-15,2-5-4 0,-2-2-1 16,2-5-4-16,1 1-2 0,2-2-1 0,3-1-2 15,4 1 1-15,2 4 2 0,5-2 1 0,4 2 8 16,3 1 1-16,5 2 5 0,2 2 4 16,3 4 2-16,2 3 3 0,2 2 2 15,-1 2 4-15,1 5 1 0,-1 5 2 16,1 0 1-16,-1 6 6 0,-1 1 0 0,-1 6 2 15,-2 4 1-15,-3 4 4 0,-1 3 2 16,-5 5-2-16,-3 5-3 0,-5 4-7 16,-4 2-16-16,-5 5-31 0,-4 0-46 0,-3 1-75 15,-1-2-138-15,0-1-143 0,0-3-85 16,-2-3-132-16,1-7-185 0,-1-1-45 15,1-4 74-15,1-5 117 0,1-3 78 16,2-4 151-16</inkml:trace>
        </inkml:traceGroup>
      </inkml:traceGroup>
    </inkml:traceGroup>
    <inkml:traceGroup>
      <inkml:annotationXML>
        <emma:emma xmlns:emma="http://www.w3.org/2003/04/emma" version="1.0">
          <emma:interpretation id="{E7ABBEFC-F986-4F66-B472-CBDF4052FB2C}" emma:medium="tactile" emma:mode="ink">
            <msink:context xmlns:msink="http://schemas.microsoft.com/ink/2010/main" type="paragraph" rotatedBoundingBox="1180,17490 4567,16560 4785,17355 1398,18284" alignmentLevel="1"/>
          </emma:interpretation>
        </emma:emma>
      </inkml:annotationXML>
      <inkml:traceGroup>
        <inkml:annotationXML>
          <emma:emma xmlns:emma="http://www.w3.org/2003/04/emma" version="1.0">
            <emma:interpretation id="{2B34ABBC-B43F-4AB7-BB5A-A22AC98E480B}" emma:medium="tactile" emma:mode="ink">
              <msink:context xmlns:msink="http://schemas.microsoft.com/ink/2010/main" type="line" rotatedBoundingBox="1180,17490 4567,16560 4785,17355 1398,18284">
                <msink:destinationLink direction="with" ref="{5DDDB044-5213-4776-9A34-B8904AD57247}"/>
              </msink:context>
            </emma:interpretation>
          </emma:emma>
        </inkml:annotationXML>
        <inkml:traceGroup>
          <inkml:annotationXML>
            <emma:emma xmlns:emma="http://www.w3.org/2003/04/emma" version="1.0">
              <emma:interpretation id="{4D332A16-C658-46AC-97D3-E162E66CF865}" emma:medium="tactile" emma:mode="ink">
                <msink:context xmlns:msink="http://schemas.microsoft.com/ink/2010/main" type="inkWord" rotatedBoundingBox="1180,17490 4567,16560 4785,17355 1398,18284"/>
              </emma:interpretation>
              <emma:one-of disjunction-type="recognition" id="oneOf4">
                <emma:interpretation id="interp4" emma:lang="" emma:confidence="1">
                  <emma:literal/>
                </emma:interpretation>
              </emma:one-of>
            </emma:emma>
          </inkml:annotationXML>
          <inkml:trace contextRef="#ctx0" brushRef="#br0" timeOffset="8863.5067">1508 6310 430 0,'8'-5'512'0,"-2"0"37"0,-1 4 27 15,1 2-51-15,1 4-107 0,1 2-16 0,3 6 18 16,1 3 24-16,5 5 23 0,1 3-16 16,1 2-79-16,3 2-93 0,0 4-83 15,1 1-57-15,-1-1-47 0,0-1-41 0,-1 0-34 16,-2-3-36-16,-1-1-65 15,0-5-108-15,-3-3-159 0,0-3-107 0,-2-6-93 0,-4-4-152 16,-1-3-131-16,-2-6 7 0,-3-3 102 16,-2-4 79-16,0-2 88 0,-1-5 169 15</inkml:trace>
          <inkml:trace contextRef="#ctx0" brushRef="#br0" timeOffset="9173.5247">1912 6379 156 0,'4'4'460'15,"2"2"52"-15,-2 4 43 0,2 4 60 16,-1 3-114-16,1 0-44 0,2 3-2 0,1 1 7 15,2 0 15-15,5 1-11 0,0-4-83 16,3-1-83-16,3-1-81 0,3-4-55 16,0-2-52-16,0-5-44 0,-1-4-32 15,1-3-18-15,-3-4-16 0,-3-6-15 0,-2-2-16 16,-5-6-17-16,-5-2-6 0,-4-1-3 15,-5-2 6-15,-4 3 7 0,-3-2 14 0,-3 5 16 16,-3 3 17-16,-4 0 9 16,-2 6 6-16,-1 3 4 0,-1 2 2 0,1 5-6 15,0 1-8-15,2 3-5 0,4 0-10 16,2 2-23-16,3 1-53 0,3-3-127 0,4 2-146 15,1-3-92-15,3 0-76 0,3-3-129 16,2-2-151-16,2-2 18 0,1-2 89 16,2 0 63-16,2-2 63 0,1-1 142 15</inkml:trace>
          <inkml:trace contextRef="#ctx0" brushRef="#br0" timeOffset="8289.4741">672 6505 208 0,'-4'-2'456'0,"1"-2"46"0,0 0 29 16,0 2-24-16,1 1-177 0,2 1-134 16,-2 0-79-16,2 0-42 0,2 3-11 0,-1 1 65 15,3 8 109-15,2 2 94 0,2 4 73 16,3 7 55-16,4 5 23 0,0 3-59 0,3 5-104 15,1 3-94-15,2 2-76 0,-2-2-55 16,2 2-42-16,0 1-24 0,-1-4-15 16,-2-3-12-16,0-3-16 0,-2-6-30 0,0-1-56 15,-3-6-128-15,-2-5-147 0,0-9-105 16,-1-5-145-16,-2-7-191 0,-4-8-70 0,-1-4 59 15,-2-5 110-15,-2-5 91 0,-2-3 147 16</inkml:trace>
          <inkml:trace contextRef="#ctx0" brushRef="#br0" timeOffset="8597.4917">1021 6588 143 0,'7'10'455'0,"1"2"53"0,-1 2 41 16,0 5 58-16,1 1-122 0,1-1-61 0,-1 4-2 15,3-1 27-15,1 0 17 0,2 0-25 16,1-1-64-16,3 1-77 0,-2-5-81 15,5-2-75-15,-2-2-57 0,3-3-35 0,2-3-22 16,-2-5-13-16,1-4-7 0,-2-5-7 16,-2-3-4-16,-4-3-12 0,-3-3-2 0,-2-4-6 15,-4-2-1-15,-6 0 0 0,-3-1 5 16,-3 3 9-16,-3 1 1 0,-2 0 3 0,-3 2 3 15,-3 3 1-15,0 1-1 0,-1 3 1 16,-3 3-1-16,3 4-6 0,0-3-17 16,2 5-38-16,2-2-76 0,3 2-135 15,1 0-104-15,2 0-64 0,3-2-50 0,2 1-80 16,-1-2-85-16,1 0-1 0,2-1 35 15,1 1 31-15,1-3 47 0,2 0 107 0</inkml:trace>
          <inkml:trace contextRef="#ctx0" brushRef="#br0" timeOffset="9849.5633">3084 6019 363 0,'1'-1'482'0,"1"-1"38"0,-2 0 20 0,0 1-83 16,0 1-180-16,-2 1-100 0,1 4-24 16,-2 4 35-16,-1 4 77 0,0 4 61 15,1 3 44-15,0 1 22 0,2 3-17 0,1 0-52 16,0 0-85-16,3 0-67 0,1-1-48 15,3-2-40-15,0-3-26 0,1-2-19 16,0 0-8-16,3-6-7 0,-1-3-2 16,1-2-4-16,0-5-2 0,-2-2-1 0,2-6-3 15,-1-2-2-15,-3-4 1 0,-3-2 3 16,-3-1 10-16,-2-3 5 0,-3 0 6 15,-3 0 7-15,-3 0 4 0,-1 4-1 0,2 2-9 16,-2 2-6-16,0 2-5 0,3 4-9 16,-2-1-14-16,3 4-24 0,-1 3-46 15,2-2-107-15,2 2-165 0,1-1-112 0,2 0-92 16,2-2-124-16,2-2-165 0,3-2-3 15,1-2 102-15,1-4 81 0,1-1 83 16,1-1 135-16</inkml:trace>
          <inkml:trace contextRef="#ctx0" brushRef="#br0" timeOffset="10059.5752">3246 5784 198 0,'7'-8'481'0,"1"4"49"16,-1-2 29-16,-1 4 31 0,-2 3-133 16,3 3-31-16,1 6 9 0,0 5 28 15,3 4 36-15,2 4 12 0,0 5-87 0,2 3-102 16,3 3-89-16,2 5-72 0,2 5-62 15,0-1-41-15,0 2-29 0,0 0-28 16,0-2-39-16,-2-7-62 0,-1-5-162 16,-1-6-144-16,-1-8-93 0,-2-7-117 0,-3-7-176 15,-1-8-94-15,-1-7 81 0,-2-5 103 16,-1-5 72-16,-1-7 117 0</inkml:trace>
          <inkml:trace contextRef="#ctx0" brushRef="#br0" timeOffset="10468.5987">3666 5901 28 0,'8'-11'435'15,"-3"5"64"-15,2 3 55 0,-1 6 117 0,1 4 29 16,1 8-63-16,0 5-23 0,3 3-4 15,-1 5-17-15,2 5-84 0,2 0-141 0,1 3-104 16,1 1-69-16,4 1-44 16,-1-2-29-16,0 0-26 0,1-1-21 0,-3-3-15 15,0-4-21-15,-3-1-12 0,-2-7-7 16,-2-2-3-16,-2-5-3 0,-1-1-2 0,-4-6 0 15,-1-2-2-15,-3-7-3 0,-3-3-7 16,-2-7-12-16,-3-5-10 0,-4-8-15 16,-3-9-14-16,-3-5-19 0,-1-6-15 15,-2-4-6-15,0-2-1 0,4-5 5 0,2 3 8 16,5 0 16-16,3 0 16 0,5 3 15 15,6 2 9-15,2 6 6 0,5 3 7 0,3 4 4 16,4 5 2-16,2 4 2 0,3 4 0 16,0 5 7-16,2 6 6 0,2 3 9 15,-1 4 4-15,-2 8 5 0,0 3 4 16,-2 5-1-16,-3 4-4 0,-4 5-5 0,-6 5-5 15,-5 1-6-15,-8 2-8 0,-6 2-10 16,-8-1-11-16,-7 0-19 0,-6-3-25 16,-3-1-40-16,-2-3-57 0,-3-4-94 0,1-4-121 15,2-4-95-15,1-6-47 0,5-3-91 16,0-2-152-16,7-2-29 0,2-2 59 0,4 0 74 15,4-1 54-15,6-1 119 0</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0:53:20.51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E7B9747-7BD3-44D3-8D86-0B66838E2E5A}" emma:medium="tactile" emma:mode="ink">
          <msink:context xmlns:msink="http://schemas.microsoft.com/ink/2010/main" type="inkDrawing" rotatedBoundingBox="866,17205 4671,15811 4704,15899 899,17293" semanticType="underline" shapeName="Other">
            <msink:sourceLink direction="with" ref="{8C86256F-2CEF-4A42-A6CB-722D72A8755D}"/>
          </msink:context>
        </emma:interpretation>
      </emma:emma>
    </inkml:annotationXML>
    <inkml:trace contextRef="#ctx0" brushRef="#br0">384 1301 210 0,'-21'5'360'0,"0"-1"32"16,-1-1 26-16,-1 3-82 0,-2 0-107 0,-1-2-61 15,0 3-28-15,0-1-16 0,1-1-12 16,-1 0-11-16,1 0-10 0,2 0-15 15,0 1-17-15,2 0-10 0,4-3-9 0,2 0-6 16,6 1-7-16,0-4-4 0,7 2-2 16,3-2-6-16,6-2 2 0,7-2 7 15,9-2 13-15,9-6 22 0,9-3 20 0,10-5 26 16,13-6 23-16,15-5 14 0,14-6 10 15,17-7 5-15,10-3-5 0,11-6-8 0,6 0-5 16,5-5-15-16,6 0-19 0,9-3-23 16,5 0-13-16,3-2-15 0,-1 3-11 15,-4 0 2-15,-4 3 2 0,-3 1 13 16,-2 1 13-16,-2 1 14 0,-6 5 9 0,-7 2 5 15,-8 4 6-15,-13 4-4 0,-7 5-3 0,-14 2-2 16,-7 5-12-16,-11 3-10 16,-12 3-8-16,-9 3-7 0,-9 3-2 0,-12 4 1 15,-6 4-1-15,-5-1 0 0,-6 3-4 16,-5 2-5-16,-4-1-11 0,-2 1-11 0,-2 2-11 15,-1-1-6-15,-2 2-8 0,0 0-3 16,2 0-6-16,-3 0-6 0,1 0-8 16,-1 0-8-16,2 0-13 0,-1 0-9 15,-1 0-10-15,0 0-13 0,0 0-18 0,2 0-26 16,-2 0-35-16,-2 2-60 0,1-1-77 15,-2 2-66-15,0 1-41 0,-1-1-7 16,0 1 18-16,1 2 20 0,-1 0-2 16,-1 2-64-16,-2-1-66 0,-1 2-28 0,-1-1-7 15,2 0 29-15,1 0 83 0</inkml:trace>
  </inkml:traceGroup>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0:53:22.8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9B27672-0F7D-4536-BC2C-C717023F527E}" emma:medium="tactile" emma:mode="ink">
          <msink:context xmlns:msink="http://schemas.microsoft.com/ink/2010/main" type="inkDrawing" rotatedBoundingBox="-1213,11351 4047,9040 5777,12977 516,15288" semanticType="enclosure" shapeName="Other">
            <msink:sourceLink direction="with" ref="{9286630B-7C5D-475B-ADF4-46F1A6A02F50}"/>
            <msink:sourceLink direction="with" ref="{FC3AA103-7EC9-484B-BD1A-A6C95D1F91DA}"/>
          </msink:context>
        </emma:interpretation>
      </emma:emma>
    </inkml:annotationXML>
    <inkml:trace contextRef="#ctx0" brushRef="#br0">739 4629 244 0,'-17'12'365'0,"1"0"37"0,-3-1 13 16,-1 1-76-16,-2 1-102 0,-1 0-52 15,-1-1-25-15,1 0-18 0,2-2-14 0,4 0-17 16,1-3-15-16,7-3-21 0,6 2-19 15,6-6-8-15,11 0 1 0,9-4 9 0,15-4 13 16,15-6 14-16,17-4 11 16,17-9 8-16,17-4 1 0,13-5 12 0,15-6 10 15,15-4 0-15,14-5-7 0,23-8-13 16,17-6-8-16,14-4-29 0,10-1-28 0,-2 0-22 15,2 0-13-15,-9 3 3 0,-7 3-4 16,-2 2-5-16,-3 1 3 0,3 0-1 16,-5 2 4-16,-7 2-6 0,-4 0-1 0,-5 2 1 15,-9 3 1-15,-6 1 8 0,-10 0-2 16,-11 3 9-16,-13 3 14 0,-12 2 21 0,-15 5 17 15,-12 4 13-15,-15 4 23 0,-15 4 28 16,-11 4 27-16,-13 5 17 0,-11 2 6 16,-7 2-2-16,-10 3-10 0,-5 0-27 0,-8-2-35 15,-4 2-35-15,-5 0-20 0,-3 1-15 16,-1-1-10-16,-1 0-7 0,0 0-4 15,1 2-2-15,1-2-2 0,0 1-2 0,1 1-5 16,1-2 0-16,-1-2-3 0,1 1-2 16,0 0-2-16,-1-3-1 0,1-1 2 15,-4-2-3-15,2-2-1 0,-4 0-1 16,-1-2 3-16,1-3-1 0,-1 0 0 0,0-3 2 15,2 0 2-15,-2-2 0 0,0-1-2 16,2-2-1-16,-3-2-2 0,1-2 1 16,-1-2-2-16,-2-5 1 0,1-2 1 15,-5-6 0-15,1-3 2 0,-2-1-1 16,0-3 0-16,-3 2-1 0,-1 1 1 0,-2 2 1 15,-1-1 0-15,-2 0 0 0,-2 2 5 0,0-1 1 16,0 1-1-16,1 0-3 0,-1 1-1 16,3 0 0-16,0 0-4 0,1-4 1 15,0 1-2-15,1-1 0 0,2-1 0 16,1 0 3-16,1 1 1 0,0 0 0 0,1 3 0 15,-2-2 4-15,2-1-2 0,-1 3-1 16,0-2 0-16,0 3 1 0,1 2 0 16,0 2-2-16,1 1 1 0,1 1-2 0,2 3-2 15,1 2-1-15,0 1 0 0,0 4 1 16,3 1-1-16,0 2 3 0,0 3 1 15,2 0 6-15,1 3-3 0,0-1 2 0,-1 3-4 16,2 0 1-16,0 2-2 0,1 1-3 16,1 1 3-16,1 2 0 0,-1 1 0 15,1-3 0-15,1 4 1 0,0 0-2 0,0 1 1 16,2 1-1-16,1 2 1 0,0 1 0 15,0-1 0-15,1 2 0 0,0 0-1 16,0 3 1-16,2 1-2 0,0 2-1 16,-1-1 3-16,-1 4 0 0,2-2 0 0,-2 2-1 15,-1 1 1-15,-3 1-1 0,-2 0-1 16,-6 2 1-16,-6 3 1 0,-4-1 0 15,-5 0 0-15,-4 1 0 0,-8 0-1 0,-2 1 0 16,-1-4 1-16,-5 3-3 0,0-2-1 16,-7-1-3-16,-3 1-5 0,-6-1-1 15,-6 0-2-15,-5 0-5 0,-3 2-4 0,-8 3-1 16,-7 1 0-16,-9 1-2 0,-9 4-3 15,-6 1 1-15,-7 4-1 0,-1 1-1 0,-3 3-5 16,2 1-4-16,-1 2 1 16,-4 0-1-16,1 0 1 0,1 2 6 0,2-1 7 15,5-1 7-15,6 0 4 0,6-1 4 0,6 1 4 16,5-3 0-16,4 2 0 0,5-2 0 15,4-1 0-15,7-2 1 0,7 0 2 16,5-3 2-16,9 0 2 0,5-1-2 16,5-3 0-16,5 3-2 0,5-2-4 0,1 1-6 15,4 0-3-15,2-1-2 0,1-1 2 16,2 1 1-16,1 0 4 0,3-1 5 0,0-1 2 15,2 0 3-15,2-2 1 0,0-1 2 16,3 1-1-16,-2-2 1 0,2-2 0 16,0 0 2-16,1 0-2 0,1 0-1 15,4-3 1-15,-1 1-1 0,2 1 0 0,1-2-1 16,0 1 1-16,-2 1 0 0,2 0 0 15,0 1-1-15,0 0 0 0,0 1-1 0,0-1 1 16,2 1 0-16,-2 0 0 16,1-1 1-16,0 0 1 0,2 0 0 0,1 0 0 15,-1-2 3-15,1 2-1 0,0-2-3 16,-1 2 0-16,1 0 0 0,-1-2 0 0,0 0-2 15,-1 1 1-15,2-1 0 0,1 1 0 16,0 0 1-16,1 0-1 0,0-1 0 16,1-1-2-16,0 3 0 0,1-2 2 0,1-1-3 15,0 1 1-15,1 1 0 0,0 1 0 16,-1 3 1-16,2 2-1 0,0 4 1 15,0 5 0-15,0 7 1 0,3 8-2 16,0 10 0-16,1 9-2 0,1 8 1 0,2 12 4 16,3 10 0-16,1 6 1 0,4 11 2 15,3 10 2-15,4 11-1 0,5 7-4 0,5 6 3 16,4 3-1-16,5 1 0 0,3 3-2 15,5 2 1-15,2-2 0 0,3-1-6 0,2-2 5 16,1-1 0-16,-4-6 1 0,-3-7-2 16,-3-7 1-16,-7-8 3 0,-3-9-4 15,-6-8 1-15,-2-10 0 0,-1-5 2 16,-4-8 2-16,0-5 2 0,-1-5 1 0,1-7 0 15,-2-2 2-15,1-5 2 0,2-2-2 16,-2-5-1-16,0-3-1 0,-1-5 0 16,-1-4-2-16,-4-4-3 0,-4-5 1 0,0-1 2 15,-4-5 3-15,0-2 7 0,-4-2 8 16,1-4 5-16,-2 2 3 0,-2-2 1 0,1-1-3 15,-1 1-8-15,-2-1-8 0,1 0-5 16,0 2-2-16,-1 3-2 0,0 0-3 16,-1 3 1-16,0 2-1 0,-1 1 1 15,-1-1-3-15,2 0 1 0,0-2 0 0,1-1 0 16,-2-3 3-16,1 0 0 0,1-2 5 15,-1-1 6-15,1-2 5 0,-2 1 2 16,2-2 1-16,0 0 3 0,0-1-3 16,0 1-5-16,-1-1-3 0,-1 0-2 0,2 0-6 15,0 0-2-15,0 1 0 0,0-1-3 16,0 0 1-16,0 0-1 0,0 0 2 15,0 0-2-15,-1 0-1 0,1-1 0 0,-1 0-1 16,1 0-1-16,-2 0-3 0,2-1-9 16,0 2-14-16,0-1-41 0,0 1-76 15,-1 0-123-15,0 0-107 0,1 0-65 0,0-2-84 16,-3 0-133-16,0 0-91 0,-1 0 34 15,0-1 65-15,0 0 46 0,1 2 88 16</inkml:trace>
  </inkml:traceGroup>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0:53:23.54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DDDB044-5213-4776-9A34-B8904AD57247}" emma:medium="tactile" emma:mode="ink">
          <msink:context xmlns:msink="http://schemas.microsoft.com/ink/2010/main" type="inkDrawing" rotatedBoundingBox="-446,14894 5052,13925 5816,18259 317,19228" hotPoints="-165,16591 2879,13476 5924,16591 2879,19707" semanticType="enclosure" shapeName="Diamond">
            <msink:sourceLink direction="with" ref="{2B34ABBC-B43F-4AB7-BB5A-A22AC98E480B}"/>
            <msink:sourceLink direction="with" ref="{8C86256F-2CEF-4A42-A6CB-722D72A8755D}"/>
          </msink:context>
        </emma:interpretation>
      </emma:emma>
    </inkml:annotationXML>
    <inkml:trace contextRef="#ctx0" brushRef="#br0">160 199 258 0,'-25'-32'466'15,"0"0"45"-15,3 3 23 0,3 4-21 0,1 1-204 16,3 4-112-16,3 5-66 0,2 2-40 16,2 6-21-16,2 5-5 0,5 8 17 15,2 14 41-15,5 12 64 0,6 16 63 0,5 17 53 16,7 16 22-16,8 14-23 0,5 12-44 15,7 14-67-15,4 12-62 0,9 16-57 0,5 16-36 16,2 4-21-16,1-2-28 0,-3-6-29 16,-3-5-28-16,-4-9-22 0,-4-9-10 15,-6-13-8-15,-5-13 11 0,-3-11 8 0,-4-12-1 16,-5-12-20-16,-4-11-38 0,-2-11-45 15,-4-9-40-15,-3-9-17 0,-4-9-13 16,-1-7-38-16,-3-7-79 0,-3-8-104 0,-3-6-39 16,-1-6-15-16,-1-6 14 0,0-9 68 15</inkml:trace>
    <inkml:trace contextRef="#ctx0" brushRef="#br0" timeOffset="1037.0592">-238 302 111 0,'-18'-46'422'16,"6"6"46"-16,1 1 22 0,4 6 15 15,3 2-201-15,1 2-133 0,6 2-79 16,3 2-41-16,2-1-19 0,4 2-8 16,5 0 1-16,6-1 1 0,6-1 1 0,9 1-3 15,9-2 3-15,10-1-2 0,11-1-3 16,15-7 0-16,17 0-3 0,20-6-1 0,17-7-10 15,20-7 0-15,16-5-3 0,17-7-5 16,8-3-7-16,9-1 0 0,6-1 6 16,4 0-1-16,3 2-1 0,-6 4 1 0,-6 2 2 15,-8 5 5-15,-7 2-3 0,-6 2-3 16,-6 1 0-16,-11 3 0 0,-9 3 3 15,-15 2-4-15,-16 3-1 0,-13 4 0 16,-15 1 3-16,-13 5 6 0,-10 0 8 0,-10 4 15 16,-12 2 21-16,-6 2 23 0,-7 2 28 0,-8 5 26 15,-4-1 23-15,-6 4 20 16,-3-1 10-16,-5 3-6 0,-3 4-16 0,-2 0-22 15,-4 2-30-15,-1 2-30 0,-3 4-29 16,-1 2-16-16,-3 5-12 0,2 6-6 0,-2 5-4 16,2 3-2-16,1 7-4 0,3 5-3 15,1 2 2-15,3 3-4 0,6 5 0 16,2 5 2-16,4 1 1 0,3 2 0 15,2 6 0-15,-1 2 1 0,2 4 3 0,0 4-2 16,-1 3 2-16,-1 4-1 0,-2 4-1 16,1 4-1-16,-1 1 5 0,0 3 11 0,-1-1 10 15,1 2 12-15,0 1 23 0,-2 0 33 16,2 4 22-16,-2-2 16 0,1 2 10 15,0 1 7-15,0-1-10 0,1 0-27 16,-1-2-20-16,1-2-24 0,1-4-19 16,0-1-14-16,-1-8-13 0,1-3-2 0,-4-5-3 0,0-6-1 15,-1-2 4-15,-3-2-1 16,-3-6 2-16,-3 0-2 0,-1-5-5 0,-2-2-3 15,-1-2-2-15,-4-4-4 0,1 0-7 16,-2-4 1-16,0 1 1 0,0-3 4 0,-1-2-5 16,0 0-1-16,1-5 6 0,-2 0-3 15,0-2-3-15,2-2-1 0,-2-1 0 16,2-3 2-16,0-1-2 0,0 0 1 15,-2-3 1-15,2 2-1 0,0-1 0 16,-3-1-1-16,0 2 2 0,0-2 0 0,-3 2 0 16,0-1 0-16,0 2-1 0,-2 1 1 15,-2 0-1-15,-1 1 0 0,-3 0 1 16,-2 2-1-16,-5 0 1 0,-1 1 3 0,-6 1-1 15,-2 1-3-15,-6 2 3 0,-4-1-3 16,-7 1 0-16,-6 3 0 0,-2-4 1 0,-3 2-1 16,-3-2-5-16,-1 3-4 0,-7 1-4 15,-5 2-9-15,-6 2-7 0,-7 3-13 0,-6 2-9 16,-7 4-4-16,-11 2-4 0,-6 4-1 15,-10 3 4-15,-9 5 12 0,-6 0 16 16,-5 1 15-16,-5 1 22 0,1-2 17 0,-2-1 15 16,0-1 9-16,1-1 5 0,5-1 2 0,5 0-2 15,6 1-5-15,5-3-7 0,10 1-7 16,8-4-8-16,9-2-9 0,8-2-10 0,9-6-11 15,8-1-27-15,6-1-43 0,10-8-86 16,6-4-120-16,7-3-112 0,7-8-65 0,7-2-40 16,6-7-69-16,3-4-133 0,4-5 5 15,3-4 54-15,5 0 36 0,2-5 46 16,3 1 104-16</inkml:trace>
  </inkml:traceGroup>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0:53:25.79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5D82526-12E8-4F7D-94A5-569002DAF6B3}" emma:medium="tactile" emma:mode="ink">
          <msink:context xmlns:msink="http://schemas.microsoft.com/ink/2010/main" type="inkDrawing" rotatedBoundingBox="-59,12733 5263,11134 5302,11264 -20,12863" shapeName="Other"/>
        </emma:interpretation>
      </emma:emma>
    </inkml:annotationXML>
    <inkml:trace contextRef="#ctx0" brushRef="#br0">57 1657 94 0,'-6'-3'343'15,"2"-1"41"-15,-2 0 28 0,1 1-42 16,-2 0-102-16,2 1-78 0,-1-1-45 15,1 0-20-15,0 1-18 0,1 0-12 0,2-1-12 16,0 0-12-16,2-1-12 0,2 0-15 16,2-1-11-16,5-2-4 0,6-3-3 15,10-2 1-15,8-5 0 0,13-3 7 0,13-5 9 16,16-4 8-16,19-3 6 0,20-8 6 15,18-4 7-15,23-7-2 0,23-7-10 16,16-5-11-16,16-4-14 0,13-3-7 0,4-1-13 16,15-2-10-16,3 4-6 0,-5 0 4 15,-3 4 3-15,-12 7-1 0,-9 3-2 0,-9 4 0 16,-9 3 1-16,-10 3 2 0,-8 1 1 15,-11 4 2-15,-9 1 13 0,-14 2 27 16,-13 2 41-16,-13 2 43 0,-15 1 45 16,-14 2 66-16,-14 4 47 0,-12 2 21 0,-14 3 1 15,-10 4-16-15,-9 2-26 0,-6 2-59 16,-7 2-52-16,-4 2-43 0,-4 3-36 15,-1-2-31-15,-3 4-19 0,-2 0-13 16,-1 0-8-16,0 2-4 0,-1-1-4 0,0 0-13 16,1 3-16-16,-1 0-23 0,1 0-30 15,1 0-45-15,1 2-58 0,-1-1-83 0,2 2-75 16,-1-1-58-16,-1 2-22 0,-1-3 5 15,-2 2-30-15,-4-1-106 0,-5 0-49 16,-4 1 6-16,-8 0 12 0,-6-3 21 0,-6 0 77 16</inkml:trace>
  </inkml:traceGroup>
</inkml:ink>
</file>

<file path=ppt/ink/ink1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0:53:06.92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C3AA103-7EC9-484B-BD1A-A6C95D1F91DA}" emma:medium="tactile" emma:mode="ink">
          <msink:context xmlns:msink="http://schemas.microsoft.com/ink/2010/main" type="writingRegion" rotatedBoundingBox="493,10857 3901,10133 4096,11053 688,11776">
            <msink:destinationLink direction="with" ref="{F9B27672-0F7D-4536-BC2C-C717023F527E}"/>
          </msink:context>
        </emma:interpretation>
      </emma:emma>
    </inkml:annotationXML>
    <inkml:traceGroup>
      <inkml:annotationXML>
        <emma:emma xmlns:emma="http://www.w3.org/2003/04/emma" version="1.0">
          <emma:interpretation id="{6581590C-3AFE-4228-8C8B-3237F2DEFDDC}" emma:medium="tactile" emma:mode="ink">
            <msink:context xmlns:msink="http://schemas.microsoft.com/ink/2010/main" type="paragraph" rotatedBoundingBox="493,10857 3901,10133 4096,11053 688,11776" alignmentLevel="1"/>
          </emma:interpretation>
        </emma:emma>
      </inkml:annotationXML>
      <inkml:traceGroup>
        <inkml:annotationXML>
          <emma:emma xmlns:emma="http://www.w3.org/2003/04/emma" version="1.0">
            <emma:interpretation id="{2F8E02CF-D7DE-4908-8EF8-31C69AEAEF10}" emma:medium="tactile" emma:mode="ink">
              <msink:context xmlns:msink="http://schemas.microsoft.com/ink/2010/main" type="line" rotatedBoundingBox="493,10857 3901,10133 4096,11053 688,11776"/>
            </emma:interpretation>
          </emma:emma>
        </inkml:annotationXML>
        <inkml:traceGroup>
          <inkml:annotationXML>
            <emma:emma xmlns:emma="http://www.w3.org/2003/04/emma" version="1.0">
              <emma:interpretation id="{1339A9EE-8E1A-4FB6-99EC-A29552049976}" emma:medium="tactile" emma:mode="ink">
                <msink:context xmlns:msink="http://schemas.microsoft.com/ink/2010/main" type="inkWord" rotatedBoundingBox="493,10857 1860,10567 2055,11486 688,11776"/>
              </emma:interpretation>
              <emma:one-of disjunction-type="recognition" id="oneOf0">
                <emma:interpretation id="interp0" emma:lang="" emma:confidence="1">
                  <emma:literal/>
                </emma:interpretation>
              </emma:one-of>
            </emma:emma>
          </inkml:annotationXML>
          <inkml:trace contextRef="#ctx0" brushRef="#br0">96 138 125 0,'-14'-17'454'16,"2"1"58"-16,-1-2 49 0,2 1 86 15,0 0-72-15,3 3-38 0,0 1-9 0,1 3 2 16,3 2-8-16,-2 2-70 0,3 2-123 15,1 4-111-15,2 0-83 0,1 4-54 16,3 6-36-16,2 2-13 0,1 4-7 16,1 4 0-16,3 2-3 0,0 4-5 0,1 6-3 15,-1 0-4-15,2 3-2 0,-2 2-3 16,1 4-2-16,-1-2 0 0,0 3-1 15,0 1-1-15,-1-3-1 0,-1 0 1 0,-1-4 2 16,1-1-8-16,-2-4-14 0,1-3-25 16,-3-1-47-16,2-6-103 0,-1-4-149 15,1-4-102-15,-2-3-56 0,2-5-74 16,0-4-200-16,1-6-26 0,-1-5 77 0,-2-4 73 15,2-3 51-15,-1-4 88 0</inkml:trace>
          <inkml:trace contextRef="#ctx0" brushRef="#br0" timeOffset="442.0252">523 89 361 0,'3'-10'479'0,"-2"0"45"0,1 1 30 16,-2 2-59-16,0 1-142 0,-2 4-78 0,1 0 1 16,-2 5 38-16,1 4 52 0,-3 3 20 15,1 3 4-15,0 6-7 0,-1 2-49 16,1 3-65-16,-1 1-72 0,1 1-56 15,3 0-43-15,1 1-31 0,5-3-23 0,4-1-15 16,2-1-8-16,5-2-8 0,3-3-1 16,6-1-1-16,5-7 2 0,3-1-1 0,2-6-5 15,3-6 0-15,1-4 0 0,-2-3-2 16,-4-5-1-16,-4-2-1 0,-6-2 1 15,-6-3 0-15,-6-3 1 0,-6 1 3 0,-5-1 5 16,-5 0 5-16,-5 2 3 0,-5 3 4 16,-3 2 1-16,-4 3 0 0,-1 5-4 15,-3 2-5-15,-1 3-1 0,1 3-1 16,0 3-4-16,1 0-4 0,3 0-7 0,5 2-10 15,0-1-18-15,3 2-49 0,5 0-81 16,0-2-155-16,4 1-134 0,4-1-72 16,1 2-43-16,5-3-60 0,1 2-100 0,3-2 13 15,4-1 60-15,0 0 40 0,4-3 38 16,-1-2 91-16</inkml:trace>
          <inkml:trace contextRef="#ctx0" brushRef="#br0" timeOffset="720.0409">1104-359 49 0,'8'-15'434'0,"-1"6"58"16,-3 1 40-16,-1 2 39 0,-2 0-122 15,0 4-130-15,-1 2-40 0,2 2 33 16,-2 4 49-16,1 4 34 0,2 0 19 0,2 8 6 15,2 3-35-15,4 5-74 0,2 7-77 16,3 6-66-16,5 4-53 0,4 8-45 0,2 7-28 16,3 3-17-16,1 1-12 0,0-1-6 15,-2-4-7-15,-3-3-11 0,-2-8-30 16,-2-4-66-16,-5-5-155 0,-1-6-150 15,-1-6-142-15,-6-2-242 0,-2-4-125 0,-3-4-19 16,-5-2 112-16,-3-3 126 0,-3-3 133 16</inkml:trace>
        </inkml:traceGroup>
        <inkml:traceGroup>
          <inkml:annotationXML>
            <emma:emma xmlns:emma="http://www.w3.org/2003/04/emma" version="1.0">
              <emma:interpretation id="{02A3110E-BD21-4A28-B7E0-1A83D502CA99}" emma:medium="tactile" emma:mode="ink">
                <msink:context xmlns:msink="http://schemas.microsoft.com/ink/2010/main" type="inkWord" rotatedBoundingBox="2900,10347 3902,10135 4082,10986 3081,11198"/>
              </emma:interpretation>
              <emma:one-of disjunction-type="recognition" id="oneOf1">
                <emma:interpretation id="interp1" emma:lang="" emma:confidence="0">
                  <emma:literal>\P</emma:literal>
                </emma:interpretation>
                <emma:interpretation id="interp2" emma:lang="" emma:confidence="0">
                  <emma:literal>IP</emma:literal>
                </emma:interpretation>
                <emma:interpretation id="interp3" emma:lang="" emma:confidence="0">
                  <emma:literal>\p</emma:literal>
                </emma:interpretation>
                <emma:interpretation id="interp4" emma:lang="" emma:confidence="0">
                  <emma:literal>up</emma:literal>
                </emma:interpretation>
                <emma:interpretation id="interp5" emma:lang="" emma:confidence="0">
                  <emma:literal>AP</emma:literal>
                </emma:interpretation>
              </emma:one-of>
            </emma:emma>
          </inkml:annotationXML>
          <inkml:trace contextRef="#ctx0" brushRef="#br0" timeOffset="3850.2202">2537-329 307 0,'2'-1'470'0,"0"-1"39"0,-1 2 26 0,0 0-62 16,2 2-165-16,1 4-97 0,2 1-30 15,1 5 45-15,1 2 44 0,2 3 44 16,1 3 21-16,0 1-2 0,0 2-30 0,1 2-77 15,-2 1-64-15,1 0-59 0,-5-1-64 16,3-3-94-16,-4-2-92 0,-1-3-84 16,-1-5-76-16,-2-5-58 0,-2-7-85 15,-3-3-94-15,-4-10-83 0,-2-4-7 0,-4-2 26 16,1-7 30-16,-3-3 92 0</inkml:trace>
          <inkml:trace contextRef="#ctx0" brushRef="#br0" timeOffset="3990.2281">2424-515 193 0,'-10'-18'417'0,"2"3"50"0,2 2 28 16,1 3-48-16,1 1-155 0,2 4-111 0,0-1-76 15,2 1-49-15,0 4-28 0,4-2-21 16,1 3-28-16,5-1-56 0,0 1-113 0,1-1-159 16,1 0-79-16,2-2-41 0,1 0-2 15,0-3 41-15</inkml:trace>
          <inkml:trace contextRef="#ctx0" brushRef="#br0" timeOffset="4183.2392">2662-729 233 0,'4'8'396'0,"1"4"61"0,2 0 45 15,1 3-78-15,2 4-120 0,1 2-70 16,3 2-61-16,1 4-54 0,0 1-39 0,3 1-22 16,0 3-14-16,1 0-11 0,2 1-10 15,-1 1-12-15,1 1-17 0,-2-2-40 16,-1 0-132-16,-1-3-197 0,-4-3-102 0,0-1-48 15,-1-4-19-15,-1-5 21 0,2-5 122 16</inkml:trace>
          <inkml:trace contextRef="#ctx0" brushRef="#br0" timeOffset="4600.2631">3190-462 165 0,'4'2'457'0,"-1"0"48"0,1 1 35 0,0 4 53 15,1 3-151-15,1 4-75 0,1 3 1 16,1 3 31-16,2 2 27 0,2 1-5 0,0 2-38 15,1 3-48-15,2 0-63 0,0 3-64 16,0-3-57-16,2 2-45 0,-1-1-35 16,-1 0-25-16,-2-5-16 0,-1 0-13 15,-2-5-5-15,-2-3-3 0,-3-3 6 0,0-4 0 16,-3-4 0-16,-2-3 0 0,-2-6-2 15,-5-5-1-15,-2-7-7 0,0-6-8 0,-4-4-6 16,0-5-4-16,-2-5-6 0,-2-4-8 16,2-4-6-16,-2 0 3 0,4-2 3 15,-1 3 5-15,3 2 2 0,4 5 12 16,0 2 2-16,3 5-1 0,1 2-5 0,3 3-2 15,0 4-2-15,0 2-8 0,3 4-5 16,0 5-14-16,1 2-12 0,1 4-11 16,6 3-1-16,6 4 6 0,6 5 9 15,5 5 21-15,2 3 17 0,-4 2 6 0,-1 1-13 16,-7 3-33-16,-7 2-91 0,-8 5-116 15,-8 0-90-15,-6 1-55 0,-5-1-70 0,-5 0-127 16,-2-2-82-16,-2-4 23 0,-2 2 43 16,-1-7 36-16,1 3 74 0</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8:16.07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 60 289 0,'-1'1'384'0,"1"2"36"15,-2-3 1-15,1 2-77 0,1-2-101 0,-3 1-65 16,3 1-42-16,-1-1-26 0,-2-1-18 15,3 1-17-15,0-1-15 0,0 2-12 16,0-2-12-16,0 0-8 0,0 0-8 0,-1 0-2 16,-1 0-6-16,2 0-5 0,0 0-1 15,0 0-2-15,0 2-1 0,0 0-3 0,0-2 1 16,0 0 3-16,0 0-3 0,3 0 1 15,1 2 2-15,2-1 2 0,3 2 1 16,5-3 0-16,4 0 2 0,5 2 2 0,6-2-1 16,8-2-3-16,5 2 0 0,8-3-3 15,5 0-1-15,7-1-2 0,4 0 0 0,3-2 0 16,3 0 0-16,-1 0 2 0,2 1-3 15,-4-1-2-15,1 1 0 0,-4 2 1 16,-4-3 0-16,-4 2 0 0,-5 1 1 0,-3-1 1 16,-6 1 0-16,-4 1-1 0,-5 1-1 15,-3 0 0-15,-4-1 0 0,-5 1-1 0,-2 0 3 16,-2 0 1-16,-3 1-1 0,-1-1 0 15,1-1 1-15,-1 2 0 0,1 0-4 0,1 0 1 16,1 0 0-16,1 0 0 0,0 0 0 16,3 0 0-16,-1 2 1 0,1-1 1 15,-2 1-1-15,1 2-1 0,-2-3 1 0,0 1-1 16,-2-2-1-16,-1 0 2 0,-2 2 2 15,-1-1 0-15,-1-1 1 0,-2 1-2 0,-1-1 0 16,2 2-1-16,-3-1-3 0,1-1 2 16,-2 0-1-16,-1 1 2 0,1-1 1 15,-3 2-1-15,2-2 3 0,-2 0 0 0,0 0-2 16,0 0 0-16,-1 0 1 0,0 0 1 15,0 0 1-15,-3 0 2 0,1 0 6 16,-1 0 3-16,1 0 2 0,-1 0 3 0,0 0 1 16,0 0 1-16,0 0-1 0,0 0-2 15,-1 2 0-15,1-2-5 0,0 1-6 0,0-1-1 16,0 0-2-16,0 0-4 0,0 0-1 15,0 0 1-15,0 0 0 0,0 0-1 0,0 0 0 16,0 0-2-16,0 0-3 0,0 0-8 16,0 0-12-16,-1 0-15 0,1-1-24 15,-3-1-68-15,-3 2-134 0,-1 0-151 0,-2-3-74 16,-4 0-30-16,0-1-1 0,-1 2 57 15</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3:11.1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A96C0EA-2C79-42CB-A1C3-BBA40926BA46}" emma:medium="tactile" emma:mode="ink">
          <msink:context xmlns:msink="http://schemas.microsoft.com/ink/2010/main" type="inkDrawing" rotatedBoundingBox="12889,14165 14859,14537 14601,15903 12631,15532" hotPoints="14818,14936 13802,15658 12675,15125 13691,14403" semanticType="enclosure" shapeName="Ellipse"/>
        </emma:interpretation>
      </emma:emma>
    </inkml:annotationXML>
    <inkml:trace contextRef="#ctx0" brushRef="#br0">710 151 241 0,'0'-4'371'15,"-3"-2"25"-15,0 0 17 0,-2 0-97 16,0 1-128-16,0 0-69 0,1 0-37 0,-2-1-17 15,1 3-5-15,1-2 5 0,-3 0 0 16,1 0 1-16,1 1-4 0,-1 1-5 16,2 0-11-16,-1 0-11 0,-1 0-8 15,1-1-8-15,-2 1 0 0,0 0 1 0,-3 0 1 16,1-1 0-16,-2 1-1 0,0 0 0 15,-2 2-2-15,-1-2-1 0,1 3-4 16,-2-3-1-16,-2 3-2 0,1 0-3 0,-1 0-2 16,-1 3-3-16,-1-1-1 0,0 2 1 15,-2 0 2-15,0 2-1 0,-1 0 0 16,0 2-2-16,0-2 2 0,0 2 0 15,-1 2-3-15,0 1 1 0,1 1 4 0,0 0 0 16,1 2 1-16,0 1-1 0,2 3 3 16,0 0 0-16,1 3-1 0,0 2 5 0,3 1 2 15,3 4 7-15,-1 1 2 0,4 1 3 16,0 2 4-16,3 2-1 0,1 0 1 15,3 5-4-15,0 0 0 0,4 5 0 16,-1-2-3-16,3 0 1 0,2 2-3 0,-1-1-3 16,3 0-3-16,-1-2-2 0,2 1-4 15,0-1-2-15,-1-2-2 0,3-1 0 0,0-5-3 16,3-1 1-16,0-3 4 15,2 0 4-15,2-4 0 0,2-2 3 0,0-4 2 16,2 0 4-16,2-2-5 0,2-4-2 16,3-1-2-16,1-3-3 0,3-2-3 15,1 1-2-15,2-2-1 0,0-3-2 0,2 0 2 16,2-2-2-16,0 0 0 0,1-2-1 15,2 0 0-15,0-2 1 0,-2 0 0 16,0-3 0-16,-1 0 0 0,-2 0 2 0,2-2 1 16,-3 2-3-16,-1-3-2 0,0 2 1 15,-2 0 1-15,-1-3 0 0,-1 0 0 0,0 3-1 16,-2-3 0-16,0 2 1 0,0-1 0 15,-1 0-2-15,1 1 1 0,-1-2 3 16,0 2 1-16,-1-1 0 0,1 1-1 16,-1-1 1-16,0-2-1 0,2 1-3 0,-2 2-1 15,1-3 0-15,-2 1 0 0,2-2 0 16,0-2 1-16,0-1 3 0,0 1 3 15,-2-4 1-15,1 1 2 0,-2 1 4 0,0-3 4 16,-1 0 3-16,-2 1 3 0,-1-2 1 16,-1 0 0-16,-2 0 0 0,-1-2-5 15,-3 4-5-15,0-2-2 0,-3 1-2 16,-2-1 1-16,0 2-1 0,-2-1 1 0,-3 0 8 15,1-1 3-15,-2 2 2 0,-3-1 6 16,-1-1 5-16,0-1 5 0,-1-2-6 16,-2 0-2-16,-1-3-4 0,-3-2-7 0,-4-1-4 15,-2 0-3-15,-7-4-2 0,-4-1 2 16,-8-3-4-16,-7-1-3 0,-6-1-9 0,-4 1-10 15,-8 2-8-15,-5 4-11 0,-2 2-9 16,-4 5-14-16,-5 3-18 0,-1 3-21 16,-3 5-24-16,-1 2-16 0,-2 6-9 15,-3 2-14-15,-2 1-68 0,-4 3-183 0,-5 3-82 16,2 1-35-16,0 3-12 0,4 4 14 15,8-1 84-15</inkml:trace>
  </inkml:traceGroup>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8:19.47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1795 111 35 0,'2'0'300'0,"-2"0"40"0,-2 1 31 16,1-2-40-16,-2 1-65 0,1 0-58 15,-3 0-36-15,3 3-19 0,-2-2-12 0,1-1-13 16,0 1-13-16,2-1-18 0,-1 1-12 16,0-1-14-16,2 0-14 0,-2-1-10 0,-1 1-3 15,1-1-7-15,-2 1-4 0,-2-3-3 16,-2 2-6-16,-2-1-6 0,-2 2-6 15,-5 0-5-15,-3 0-2 0,-4 1-6 0,-5 0-1 16,-4 3 1-16,-4-2 2 0,-3 2-2 16,-5 1-1-16,-2 0 5 0,-2-2 2 0,-2 1-1 15,-3 0-1-15,-1-1 2 0,2 0 3 16,-1-1-6-16,-1-1 0 0,0-1-1 0,1 0 1 15,1 0-3-15,0-1-1 0,1 1 2 16,3-2 0-16,1 2 1 0,2 0-1 16,4-2 2-16,2 1 0 0,0 0 4 0,4 1-1 15,2-2 1-15,2 1-1 0,2 1 0 16,2-1 1-16,3-1-3 0,3 2 0 0,3 0-1 15,1 0 1-15,2 3-1 0,1-3 0 16,2 1-2-16,1-2 0 0,2 1 0 16,2-1 0-16,1-1 0 0,0 2-1 0,2 0 1 15,1 0-1-15,0 0-2 0,2 0 1 16,-1 0 2-16,1 0 0 0,0 2 0 15,1-2 0-15,1 1 0 0,-1-1 0 0,-1 1-1 16,2 1 0-16,0-2 0 0,0 1-1 16,0 2 1-16,0-3 1 0,0 0 1 0,0 2 1 15,0-2 0-15,0 1-1 0,0-1 0 16,0 0 1-16,0 3-2 0,0-2 0 0,2 0-1 15,-2 0 1-15,0-2 2 0,0 0-2 16,0 1 0-16,0 0 0 0,-2 0 0 16,2 0-1-16,2 0-2 0,-1 0 3 0,2 1 0 15,1 0 1-15,1 0 2 0,4 1 1 16,3 1 1-16,3 0-3 0,7 0 2 0,6 0-1 15,5-2 2-15,8 2-3 0,7-2 1 16,7 1 0-16,6-2 0 0,6 0-3 16,3 0-2-16,4 0-1 0,5 0 0 0,2-2 0 15,4 2 1-15,3-1 2 0,1-2 2 16,2 2 0-16,-1-1 2 0,-2-1-2 0,-3 1-1 15,-4-2 1-15,-7 3-3 0,-6-1 1 16,-9 4-2-16,-10-2 2 0,-7 0 5 16,-8 0 17-16,-8-2 28 0,-5 1 35 0,-3 0 46 15,-6 0 36-15,-1 1 24 0,-1-1 5 16,-4 1-3-16,0-2-22 0,-1 1-34 0,0 1-31 15,0-1-27-15,-1 1-21 0,0-2-22 16,2 2-14-16,-1 0-15 0,1-2-5 16,1 1-1-16,-2 1 0 0,1 0 0 0,-2 0-3 15,0 0 3-15,-3 0 2 0,2 0-3 16,-3 1-1-16,1 1-1 0,-1-2 4 0,0 0 0 15,-1 2-1-15,1-2 1 0,-1 0 1 16,-1 0 2-16,1 0-1 0,0 0 2 16,-1 0-2-16,1 0 1 0,1 0-1 0,-2 0-1 15,1 0 1-15,1 0-2 0,-3 0-1 16,2 0 1-16,-2-2-1 0,-1 2-1 0,-1 0 0 15,-1-2 0-15,-4 1-2 0,-1 1 2 16,-2-1 0-16,-5 1-1 0,-3 1 0 16,-4-1-3-16,-3 3 2 0,-4-3-2 0,-4 2 0 15,-2 0 1-15,-2 1 0 0,-1-1 2 16,-2 2 1-16,-1 0-2 0,0-2 0 0,-1 1 3 15,-4-2-1-15,0 0-2 0,-3 0 1 16,-3 2-5-16,0-2-2 0,-3 1-6 16,-3 0 0-16,-1 0-2 0,-1 4 1 0,-1-2 2 15,0-2 6-15,1 2 1 0,1-2 3 16,3 2 0-16,1-2 1 0,3 1 0 0,3-1 1 15,5 1 1-15,2-2-2 0,5 0 2 16,6 0 1-16,2-1-1 0,4 2 1 0,4-1-1 16,2-1-1-16,5 1-3 0,2-1 0 15,4 0 1-15,1 0-2 0,1 0 4 0,2 2 2 16,1-1 5-16,1-1-3 0,1 0-1 15,0 0 2-15,1 0-3 0,0 0-1 0,0 0 0 16,1-1 4-16,0-1 1 0,0 2-3 16,-1-1 0-16,-1 0 0 0,1-1 2 15,-1 0-3-15,-2 1-1 0,2-1 0 16,0 0 0-16,-1 1 0 0,-1 0 0 0,1-2-1 15,-1 2 1-15,-1-1 1 0,0 0 1 0,0 1-1 16,1 0 1-16,-1-1 2 0,0 1 0 16,-1 1-5-16,2-1 1 0,1-1 2 15,-1-2-2-15,1 4 0 0,0-3 0 0,1 2 2 16,0-1-1-16,0 1-2 0,0-2-1 15,1 3-1-15,0-2 1 0,1 1-1 0,-1 0-1 16,0-1 2-16,0 2-1 0,1 0 0 16,-1 0-1-16,0 0 0 0,0 2-2 15,1-1 4-15,0 0-3 0,0 1 2 0,-1 1-1 16,0-2 3-16,0 2 0 0,2 0-2 15,-2 1 3-15,2-4 1 0,-1 2-1 0,2-1-1 16,-1-1 0-16,0 1 1 0,1 1 3 16,0-2-1-16,0 0 6 0,-2 0-1 15,2 0-1-15,0 0-1 0,0 0-3 0,0 0 0 16,0 0-4-16,0 0 1 0,0 0 2 15,0 0-3-15,0 0 0 0,0 0-2 0,0 0-2 16,0 0-1-16,0 1 0 0,0-1 1 16,0 1-2-16,2 0 2 0,-2 2 2 15,0-2 0-15,1 3 3 0,-1 1-2 0,0 1 3 16,1 0 0-16,-1 3 1 0,3 3-1 15,-1-2 2-15,-1 4 1 0,0 3-1 0,2-3-3 16,-2 4-1-16,2-1 0 0,0 3-1 16,0 0-2-16,1 1 3 0,0-2 0 0,0-1 4 15,0 0 1-15,0-4-2 0,0 0 2 16,-1-3-1-16,0-2 2 0,-2 0-1 0,1-3 1 15,0-1 3-15,-2 0-1 0,2-3 1 16,-1 1 2-16,-1-1-1 0,2 0 2 16,-1-1-1-16,-1 0 4 0,0-1 0 0,0 2-3 15,0-2 2-15,1 0-1 0,-1 0 0 16,0 0-5-16,0 0 0 0,0 0 0 0,0 0-5 15,0 0 1-15,0 0-2 0,0 0 0 16,0 0 0-16,0 0-2 0,0 0 2 16,0 0 0-16,0 0 1 0,0 0-2 0,0 0-1 15,2 0 0-15,-1 0-2 0,2 0-2 16,1 0 3-16,1 0 0 0,2 0 3 0,2-2-1 15,2 2 1-15,1-1-1 0,3 0-2 16,4-1 3-16,3 2-3 0,3-1 1 16,5-1 1-16,3-1 2 0,3 2 1 0,4-3-2 15,4 2 0-15,6-3 3 0,3 1-2 16,2 1-1-16,3-1-2 0,1-2 3 0,-1 2-2 15,-2 2-1-15,-1 0 0 0,-3-1 2 16,-2 2 0-16,-3 0-3 0,-2 1 3 0,-2 1 1 16,-5 0 3-16,-1 0-4 0,-4 2 1 15,-1-2 4-15,-2 1-1 0,-1 2-1 0,-1-1-2 16,-2 0 1-16,0-3 2 0,-1 4-3 15,-2-2-1-15,0-1 0 0,1 2-1 0,-2-3 0 16,3 1-2-16,-2-1 3 0,2 0-1 16,-1 1 0-16,1 0 1 0,-1-1 0 15,-1 1 1-15,-1 1-1 0,-1-2 0 0,-2 1 1 16,-3-1-3-16,1 3 4 0,-1-2-1 15,-2 0 0-15,0 0-1 0,-2 2 0 0,-1-2-2 16,0 0-1-16,2 0 1 0,-2 2 2 16,-2-2 1-16,4-1 1 0,-4 2 0 15,4-2 2-15,-2 0-2 0,-2 0 2 0,2 0-1 16,0 0-2-16,-1 0-3 0,-1 0 2 15,1 0-5-15,0-2 1 0,-2 2 1 0,0-1 2 16,2 1 3-16,-2-1 0 0,0 1 0 16,1 0 0-16,-1 0-2 0,0 0 1 15,-1 0 2-15,3 0-2 0,-2 0-1 0,1 0 0 16,-2 0 1-16,2 0-1 0,-1 0-2 15,0 0 0-15,0 0 2 0,1 0 0 0,-3 0-1 16,1 0 1-16,0 0 3 0,0 0-2 16,-3 0 2-16,2 0-2 0,-1 0-2 0,1 0 2 15,-2 0-2-15,0 0 2 0,0 0-3 16,-1 0 1-16,0 0 2 0,-1 0-2 0,0 0 1 15,-1 0-1-15,0 0 3 0,1 0 3 16,-2 0-1-16,1 0 6 0,-1 0 12 16,0 0 20-16,0 0 18 0,-1-2 12 0,1 2 14 15,-3-1 0-15,2-1-8 0,-2-2-17 16,0 0-17-16,0-1-15 0,2 0-13 0,-2-3-4 15,1 2-5-15,-1-1-4 0,0-2 1 16,2 2-2-16,-2-3 2 0,2-2-1 16,-2 2 0-16,1-1 0 0,0-1 0 0,-1 0-2 15,-1-2 0-15,1-2-1 0,-1 3-1 16,0-5 1-16,1 1 0 0,-1-3-4 0,0 0 2 15,0-1-1-15,0 1 3 0,-2-2 0 16,3 3 1-16,-1-1 3 0,1 3 0 16,1 0 0-16,-1 2 0 0,0 0-2 0,2 1 0 15,-1 2 1-15,1-1 0 0,-2 3-1 16,1 1 1-16,0 2-1 0,1 1 0 0,-2 0 1 15,0 2-2-15,2 0 3 0,0 0-1 16,-1 2-1-16,1-1 1 0,-1 2-1 16,2-1-2-16,-1 2-3 0,0 0-1 0,1 0 3 15,-2 0-1-15,1-2-2 0,1 2 4 16,0 0 0-16,0-2 0 0,0 2 1 0,0 0 0 15,0 0 1-15,0 0-2 0,0 0 1 16,0 0 1-16,-1 0 0 0,1 0-1 16,0-2 0-16,-2 2 6 0,1-1-4 0,-2 0-1 15,0-1 0-15,1 0 1 0,-3 1-1 16,1-2-5-16,-1 2 1 0,-1-1-1 0,-2 0 2 15,-2 1-5-15,-1 0 5 0,-2 1 0 16,-2 0 0-16,-5 0 0 0,-2 1 0 0,-4 2 1 16,-3-1-2-16,-5 2 2 0,-3-2-1 15,-3 1-1-15,-5-1 2 0,-2 4-1 0,-3-3 1 16,-3 4-1-16,-4-1 3 0,0-2 1 15,-4 3-2-15,-1-1-1 0,-3 2-1 0,-1-1 0 16,-1 0-3-16,-2 3-1 0,1-1 0 16,0 0 2-16,2 0 0 0,2-2 2 15,2 0 1-15,4 3 0 0,3-3 1 0,3-1 2 16,2 2 0-16,3-2-2 0,3 0 1 15,3-1 1-15,3 2-2 0,3-3 1 0,2-1-2 16,4 1 7-16,3-2-2 0,1-1-3 16,5 1-1-16,1-1 1 0,2-1-1 15,2 1-6-15,1 1 3 0,3-2 2 0,0 0 0 16,2 0-2-16,0 0 1 0,1 0 2 15,0-2-1-15,0 1-3 0,1 1 2 0,0 0 1 16,1 0 0-16,1 0-1 0,-1 0 1 16,4 0 0-16,-3-1 1 0,3 1-3 15,-1 0 1-15,2 0-2 0,-1 0 1 0,1 0 1 16,1-2-1-16,0 2 2 0,0-1-3 15,0 1 2-15,1 0 1 0,-1 0-2 0,0 0 0 16,2 0 1-16,-1 0 2 0,-1 0-2 16,1 0 0-16,1-1 0 0,-2 1 0 0,1 0 1 15,0 0-1-15,-1 0 1 0,2 0 0 16,-1 0 0-16,-1 0 0 0,0 0 0 0,0 0-2 15,0 0 2-15,0 0 5 0,2 0-2 16,-2 0-1-16,0 0 0 0,0 0 1 16,0-1 1-16,0 1-5 0,0 0 2 0,0 0 1 15,0 0 1-15,0 0-2 0,0 0-2 16,0 0-2-16,0 0-31 0,0 2-94 15,-2 1-127-15,2-1-90 0,3 2-80 0,-3 1-171 16,-1 1-161-16,-1 2-9 0,-1 3 73 16,2-1 63-16,0 4 65 0,-3-2 165 0</inkml:trace>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8:23.17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35 525 261 0,'-3'-1'358'16,"2"-2"39"-16,-1 2-15 0,1 1-58 0,1-2-84 16,-2 2-60-16,2 0-42 0,0 0-27 15,0 0-20-15,0 0-13 0,2 2-6 0,-2-2-9 16,3 1-6-16,1 2-4 0,1 0-6 15,2 1-3-15,4 0-6 0,4 0 3 16,4-1 3-16,8 1 11 0,6-1 16 0,6-3 14 16,10-2 9-16,8-3 3 0,8 0-4 15,9-2-5-15,7-2-15 0,5-1-16 0,3 1-9 16,-1-1-7-16,-1 0-7 0,-2 0-7 15,-4-2-3-15,-4 2 0 0,-5-1-4 16,-6 2-4-16,-7-1-5 0,-7 1-3 0,-5 2 0 16,-9 1-2-16,-5 0 5 0,-5-1 15 15,-5 4 25-15,-4-3 25 0,-2 4 22 0,-5 0 14 16,-1-1 7-16,-2 0-9 0,-1 2-18 15,-1-1-26-15,-2 0-23 0,1 1-14 16,-2 0-12-16,0-2-8 0,0 2-5 0,2 0-1 16,-2 0-3-16,-2-1 0 0,1 1-1 15,0 1 1-15,0-1 1 0,-2 1-2 0,0 0 2 16,1 0 0-16,-1 0 1 0,1 0-2 0,-2 0 0 15,1 0 3-15,0 0-2 0,-1 0 1 16,2 0 0-16,-1-1 1 0,0 0-2 16,1 1-1-16,1-2 1 0,1 0-1 0,1 0 2 15,1 2-3-15,1-3 1 0,1 2-1 16,0-1 0-16,0 1-1 0,2-2-3 0,-2 3 3 15,2 0 0-15,1 0-1 0,0-2 1 16,0 2 0-16,0 0 2 0,0 0 2 16,1 0-3-16,1 0 2 0,-1 0 0 0,0 0 2 15,1-2-1-15,-1 2-1 0,0 0 4 16,-1-3-2-16,2 0-2 0,-2 1 2 0,0 0 0 15,0-1-1-15,-2-1-2 0,1 2 5 16,-2-2 1-16,2 2-5 0,-3-1-5 16,1 2 0-16,-2 0-1 0,-1-2-3 0,-1 2 1 15,0 1 1-15,-1 0 4 0,1 0 0 16,-1 0-2-16,1 1 2 0,0 2-5 0,0-2 3 15,-1 0 3-15,1 2 1 0,-1-3-1 16,0 1 1-16,-1 0 3 0,1-1 2 16,-1 1-2-16,-1-1 1 0,0 0 2 0,1 0-1 15,-1 0-1-15,0 0 1 0,1-1 1 16,-1 1 1-16,1-1-1 0,-1 0-1 0,0-2 0 15,1 2 0-15,-1 1-7 0,-1-1 0 16,0 1-2-16,0 1-2 0,0-1-1 16,0 2-3-16,1 2 1 0,2 2 0 0,0 5 5 15,2-1 11-15,1 8 21 0,-1-1 19 16,4 6 11-16,-1 3 7 0,2 2-2 0,-1 3-5 15,1 0-22-15,-1 3-14 0,2 0-8 16,-1 0-7-16,0-1 0 0,-1-1-2 0,1-5 1 16,-3 0-1-16,1-6-4 0,-2-3 1 15,-1-2 2-15,-1-2 1 0,0-4 1 0,-1-2 13 16,0-1 26-16,0-2 20 0,-2-1 22 15,-1-3 16-15,1 1 15 0,-1-2-1 16,-1 0-15-16,1 0-17 0,-1 0-21 0,1 0-18 16,-2-2-15-16,1 1-12 0,1-2-8 15,-2 2-5-15,1 0-1 0,0 0-3 0,-1-2-2 16,-2 2-1-16,0 1-2 0,-3-2-4 15,-1 2 1-15,-4 0 0 0,-4 0 0 16,-3 0 1-16,-3 0 2 0,-3 2 2 0,-6-2-2 16,-5 1 1-16,-4-1 0 0,-2 2-1 15,-7-1 2-15,-3-1-2 0,-3 1 2 0,-3 0-1 16,-1 0 1-16,-4 1 1 0,-2-1 0 15,1 0-1-15,-1 1 1 0,-1 0 1 16,0-1 0-16,0 0-1 0,-3 2 0 0,1-2 1 16,0 1-2-16,-1 0 0 0,3-1 1 15,3 0 0-15,4 2 1 0,1 0 0 0,5-1 1 16,2 0-2-16,1 1-1 0,5 0-1 15,1-1 0-15,4-1 2 0,3 3 1 0,2-2-1 16,2 1 3-16,5-2-2 0,1 2 0 16,3-1-2-16,2 1 1 0,1-1 2 0,5-1-2 15,2 0 1-15,1 2 1 0,2-3 0 16,2 1-1-16,1-1 1 0,1 0 0 15,0 0 1-15,3-1-1 0,-2 1 1 0,1-1-1 16,2 1-1-16,-1 0 0 0,0 0 2 16,1 0 0-16,-1 0-3 0,1-2 0 0,0 2-1 15,1 0 1-15,-1 0-3 0,0-1 1 16,0 0 2-16,1 1 0 0,-1-1 1 0,0-2 0 15,-1 2 0-15,1-3 1 0,-1 1 2 16,1-2 0-16,1-1 1 0,-1 2-1 16,0-2 1-16,0-1-1 0,2-2 0 0,-2 2-1 15,0 0-1-15,1-2 0 0,0 0 0 16,1-1-2-16,0 0-1 0,-2 0 0 0,1 0 1 15,1-1-1-15,-2-2 1 0,2-1 1 16,0-2-1-16,-2 1 0 0,1-2 1 16,2-3-1-16,-1-2 0 0,0 0 0 0,1-4-1 15,-3 1 1-15,3 1-1 0,-1 0-3 16,-1 1 2-16,2 3 1 0,-1-1-1 0,1 1 1 15,0 2 1-15,0 0 0 0,1 2 0 16,-1 0 0-16,0 2 1 0,2-1-1 16,-1 2-2-16,-1 0 1 0,3 2-1 0,-2 0 0 15,2 1 0-15,0 0 1 0,-1 2-1 16,1 0-2-16,1 1 2 0,0 1 1 0,0 1-3 15,2 0 1-15,1-1 2 0,2 0 1 16,2 0 1-16,3 2-1 0,1-3 1 0,5 1 2 16,0 0-2-16,5 0 0 0,1-1 0 15,4 0-1-15,2 1-1 0,6-4 0 0,4 2 1 16,6-1-1-16,4 1-2 0,6-4 2 15,7 2-1-15,2-1 1 0,6 1-1 16,1-1 1-16,0 1 0 0,1 0 1 0,-4 1 1 16,-2 1-5-16,-3 1 2 0,-6 1 3 15,-3 0 0-15,-6 2 2 0,-6-1-1 0,-2 3 3 16,-8-1-3-16,-2 2-3 0,-4 1 0 15,-3 0-1-15,-2 0 0 0,-2 1 2 0,-2 1 0 16,-2-2 1-16,2 1 2 0,-3 0-2 16,1 0 0-16,-1 2-2 0,1-2 1 0,0 0 0 15,1 2-3-15,-1-1 2 0,1 0 1 16,0 1 0-16,0 0 1 0,-1-1-1 0,-1 0 1 15,-1 1-1-15,-2-2-1 0,-2 1 1 16,1 2 0-16,-2-4 1 0,-2 2-1 16,1-1 1-16,-2 2 0 0,2-3-1 0,-2 0-1 15,2 4 1-15,-1-4 0 0,1 0 0 16,0 2-1-16,-1-2 1 0,1 0 1 0,0 0 0 15,-1 0-1-15,-2 0 3 0,0 0-3 16,0 1 2-16,-2-1 0 0,-1 0-2 16,1 0 0-16,-3 0-2 0,1 0 2 0,0 0 0 15,-2 0-2-15,2 0 2 0,-2 1-2 16,1-1 2-16,-1 0 0 0,0 2-1 0,2-2 1 15,-1 0 0-15,0 0 1 0,1 0-1 16,0 0 1-16,0 0-1 0,-2 0 0 16,2 0 0-16,-2 1 0 0,0-1 0 0,2 0 0 15,-1 0 0-15,-1 0 0 0,0 0 1 16,1 0-1-16,-2 0 0 0,1 0 1 0,-1 0 1 15,1 1-2-15,1-1-1 0,-2 1 0 16,1-1-2-16,1 1-10 0,-2 1-31 16,0-1-84-16,0 2-164 0,0-1-128 0,-3 4-202 15,-4 1-217-15,-1 5-90 0,-6 3 22 0,0 5 130 16,-2 2 110-16,-1 6 194 0</inkml:trace>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8:30.9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10 152 208 0,'-1'1'359'0,"0"0"40"0,-2-1 34 16,0 0-75-16,0-1-95 0,1 1-56 0,0-1-37 15,-1 0-27-15,3 1-28 0,-1-2-26 16,1 1-20-16,0 1-18 0,0-1-11 0,0 1-8 15,0-2-6-15,0 1 1 0,0 1 0 16,0 0 2-16,0 0 1 0,0 0 2 16,0 0 5-16,0 0 3 0,0 0 0 0,0 0 1 15,0 0 0-15,1 0-1 0,-1-1-8 16,3-1-6-16,3 2-7 0,-1 0-6 0,5 0-3 15,2-2 0-15,3 1 6 0,3 1 12 16,4 0 19-16,3 0 16 0,1 0 9 16,3 0 5-16,1-1-4 0,2 1-13 0,2 0-14 15,1-2-21-15,0 2-10 0,1 0-5 0,1 0-4 16,2 0-3-16,-2 0-4 0,1 0 1 15,1 0 1-15,-1 2-1 0,2-1 0 16,0 0 1-16,0 1 1 0,1-2 1 0,1 3-4 16,0-2 3-16,2 1-1 0,-1-1 0 15,-1-1-1-15,1 0 1 0,0 0 1 0,1-1-4 16,0-2 0-16,-2 0 1 0,2 0-1 15,-1 0 2-15,-2-1 0 0,0 1 0 16,-2 0 2-16,-1 2-8 0,0 1 9 0,-3-1-2 16,0 1 2-16,-1 1 2 0,-1 0-2 15,-1 2 7-15,-1 0-8 0,0-1 0 0,-3 0-2 16,1 1 1-16,0 0-1 0,-1-3 0 15,1 3 0-15,-2 0 1 0,2-2 0 16,-1-1-1-16,2 1 0 0,0-1 1 0,0-1-1 16,2 1-2-16,1-1 0 0,1-2 0 15,-1 0 1-15,2 1-2 0,0 0 2 0,0 0 1 16,-2 0 2-16,-2 0-3 0,0 0 0 15,-1 1-1-15,-1 0 2 0,-2-1 0 16,-1 2 0-16,-1 0 0 0,-1 0 0 0,-2 0 0 16,-2 0 0-16,1 0-2 0,-1 0 1 15,0 0 4-15,0 2-3 0,1-2-2 0,1 1 1 16,1-1 1-16,1 1 1 0,-1 1-2 15,3-2-1-15,0 0 3 0,2 2-2 16,2 0-1-16,0-2-2 0,3 0 2 0,-1 0 3 16,2 0-2-16,2 0 1 0,0 0 1 15,1-2 0-15,2 0 0 0,-1 0-2 0,-1 0 1 16,2-1 2-16,-2 0-2 0,-3 3-2 15,2-3 0-15,-3 0 2 0,-1 0 1 16,-1 0-2-16,-2 2 2 0,0-4 2 0,-2 4 2 16,0-2-1-16,-1 1-3 0,0-1 3 15,-1 1-2-15,1-1 1 0,0 1-3 0,1-1 1 16,-1 1 1-16,1 0-1 0,0-1 4 15,2 0-1-15,0 2 2 0,1-2 0 16,2 3-2-16,1 0-1 0,0-2-2 0,0 0 0 16,1 2-1-16,1 0-1 0,0 0 0 15,1 0-2-15,0 0 2 0,1 0 1 0,-1-2-1 16,-1 2 1-16,1-1 1 0,-1 0 2 15,-1-1-2-15,-2 2-3 0,1-3 2 0,-3 2 1 16,1-2 0-16,0 2 0 0,-2 0-1 16,-1-2 2-16,3 2-1 0,-2 1 0 0,-1-1-2 15,1-1 1-15,0 1-2 0,0 0 0 16,0 1-2-16,0-1 1 0,-2 1 0 15,1-2-1-15,-1 1 4 0,1 0 1 0,1 0 1 16,0 0 0-16,1-2 0 0,2 2 2 16,-2-1-1-16,3 1-2 0,-2 0-2 0,1-1 1 15,0 2 0-15,-1-3 0 0,0 2-1 16,-1 1 2-16,-3-2 2 0,2 2-1 15,-3 0-2-15,0-2 0 0,-1 2-1 0,-1-2 1 16,-1 2 1-16,-1 0 1 0,-1 0-3 16,-2-2 4-16,0 1 0 0,-1 1 0 0,0-1 2 15,0-1 2-15,1 2 3 0,0-1-5 16,2 0 0-16,-1-1-3 0,1 2 4 15,-2 0-4-15,2 0-1 0,0 0 4 0,-1 0 0 16,1 0-2-16,0 2 0 0,-2-1-2 16,1-1 0-16,-2 1-1 0,2 1 3 0,-3-1 1 15,0-1-4-15,1 1 2 0,1 1 3 16,-1-2 1-16,1 0 0 0,0 0-1 15,-1 0 2-15,2 0-2 0,-3 0-1 0,0-2-3 16,-1 1 0-16,1 1 0 0,-2-1-1 16,0-1 1-16,0 1 2 0,2 0 0 0,-1-1-3 15,1 0 2-15,1 2-1 0,-3-1-1 16,1 1 0-16,-1-1-1 0,3-1 0 15,0 2-1-15,0 0-1 0,1 0 1 0,1 0 0 16,-1 0 2-16,0 0 1 0,-1 0 1 16,-2 0 1-16,0 2-1 0,-3-1-2 0,1-1 0 15,-2 0-3-15,-1 1 2 0,2-1 0 16,-2 2 1-16,0-2 3 0,-2 2-3 0,2-1 2 15,2-1-2-15,-4 0 0 0,4 0 1 16,1 0 0-16,1 0 2 0,3 0-1 0,2 0-2 16,1 0 1-16,0 0-1 0,-1 0-1 15,1 0 0-15,-2 1 0 0,0-1 1 16,-2 2 0-16,-2-1-1 0,-1 0 1 0,-3 1 2 15,-2-2-1-15,0 0-2 0,-3 2 1 16,0 0-2-16,-2-2 1 0,-1 0-1 0,0 0 0 16,-1 0 4-16,-2 0-1 0,2 0 3 15,-1 0-4-15,-1 0-1 0,1 0 3 0,1 0-2 16,-2 2-1-16,1-2-1 0,2 1 2 15,0-1 0-15,-1 1-3 0,1 1 3 16,-1-2 0-16,2 0-1 0,0 0 1 0,-1 2 0 16,1-1 0-16,-2 2-1 0,3-2 0 15,-1 2 2-15,-3-3-1 0,2 1 0 0,-2 0-2 16,1-1 1-16,-2 1 1 0,1-1-2 15,-1 1 1-15,0-1 4 0,0 2 1 16,0-2-3-16,0 0-1 0,-1 0 2 0,1 0 1 16,-2 0-5-16,1 0 1 0,-2 0 3 15,2 0 0-15,-2 0 1 0,0 0-3 0,-1 0-3 16,1 0-2-16,-2 1-1 0,-1-1-1 15,2 1 1-15,-3 0 1 0,2-1 4 16,-3 2 4-16,1-1 0 0,-3 0-3 0,0 2 3 16,-1-1 0-16,-1 2 2 0,-2-1-5 15,1-3 0-15,-3 3 3 0,0 0-1 0,-1 1-2 16,-2-4-5-16,0 3 4 0,-2 0 0 15,1-1-2-15,-2 0 0 0,-2 1 3 16,2 0-1-16,-3-2-4 0,1 0 4 0,-2 0-2 16,-1-1 0-16,1 1 0 0,-1 1 1 15,-1-2 3-15,-1 1-2 0,2 0 1 0,-3 1 2 16,2 0 0-16,-1-1-5 0,0 2 2 15,2-2 0-15,1 3-3 0,0-2 0 16,1 1 0-16,2-1 3 0,-1-1-2 0,1 1-1 16,1-1 2-16,1 2-1 0,-1-3 1 15,2 0 2-15,-2 0-1 0,-2 0 2 0,1 0 1 16,-1 0 0-16,0 0-3 0,-2-2 0 15,1 1 2-15,-1 1-2 0,0 0 0 16,-1 0 1-16,1 0 1 0,-1 0 0 0,-2 0 0 16,0 0 0-16,0 0-1 0,0 0 1 15,-2 0-1-15,-1 0 0 0,-1 0-2 0,0 0 0 16,0 0 0-16,1 0-1 0,-1 0 2 15,0 0-2-15,2 1 2 0,-2 1 1 16,1-2 2-16,0 0 1 0,1 3-3 0,1-2-1 16,1 1-1-16,0-1-1 0,0-1 3 15,-1 1 1-15,1 1 4 0,-1 0 2 0,-1 0 1 16,1 0 0-16,-3-1-3 0,0 0-1 15,-1 1-1-15,-3-2-3 0,-1 3-7 16,0 0 4-16,-2-2-1 0,-1 2 0 0,-2-1 0 16,-1-1 3-16,0 0 3 0,-1 1 0 15,-1-1 1-15,2 0-3 0,2-1 1 0,-1 1-1 16,2-1-3-16,1 2 0 0,1-1 2 15,1-1 0-15,1 1 2 0,2-1-1 16,0 1 1-16,0-1-2 0,0 0 0 0,0 0-1 16,-1-1-1-16,-1 1 0 0,-1-1-1 0,-2 0 1 15,-1-1 0-15,-2 1-1 0,-1-1 0 16,0-2 0-16,0 2-3 0,-1-2 0 15,-1 1 2-15,2 0 2 0,-1-1 1 0,-1 2 0 16,1-2 2-16,2 0-1 0,1 1 0 16,1 0-1-16,-1 0-1 0,4-1 2 0,-1 2 2 15,2-1 0-15,0 1-1 0,1-2 2 16,2 3 1-16,0-2 1 0,1 3 1 15,0-1-2-15,2 1 2 0,0 0-4 0,0 1 0 16,1 0 0-16,1 1 0 0,0 1 0 16,2 0 1-16,1-2-4 0,0 3 3 0,1-2-2 15,0 2-1-15,0-2-1 0,1 2 3 16,0-1 8-16,1 0-2 0,-1-1-2 15,0 0-1-15,-1 0-1 0,-1-1 0 0,0 0-5 16,-2-1 1-16,-1-1 1 0,-1 1 2 16,-2-1 0-16,-1-1-1 0,0 2-1 0,-1-4 0 15,-2 4-2-15,-1-3 0 0,0 2-1 16,0-1 1-16,0 0 1 0,0 0-2 15,0 2 3-15,1-3-2 0,0 2 0 0,0-1 3 16,2 1-2-16,-1-1 3 0,1 1-1 0,2-1 1 16,1 2 0-16,1-1 1 0,-1 1 0 15,1 0 0-15,0 0-2 0,0 0 1 0,-1 0-1 16,2 0 1-16,1 0-2 0,-3 0 1 15,2 0-1-15,-1 0-9 0,0 0 4 16,0-1 2-16,-1-1 3 0,1 2 0 0,1-2 2 16,0 2 8-16,1-1-4 0,-1 1-5 15,1 0 0-15,1 0 1 0,-1 0-3 0,1 1 2 16,-1 1-1-16,2 1 1 0,0 0 1 15,1 0-2-15,0 0 3 0,1 1-2 16,-1-1 1-16,1 1-1 0,0-1 0 0,2 3 0 16,-2-4 0-16,4 0 2 0,-1 2 2 15,3-1-1-15,0 0 2 0,2-1 2 0,1 0 0 16,1 0-3-16,2-2-1 0,1 0 2 15,0 0-4-15,1-3 0 0,-1 2 2 16,1-1 0-16,1-1 1 0,-1 0 0 0,0 1 1 16,2 0-5-16,-1-1-1 0,-1 2-2 15,0-1 1-15,1 2-6 0,-1 0 2 0,0-2 6 16,1 2 2-16,-2 0-2 0,-2 2-1 15,2-2 5-15,0 0-4 0,-1 2-1 16,1-2 0-16,0 1 1 0,-1-1 0 0,1 1 1 16,1 1 1-16,0-2-1 0,1 0-1 15,2 0-1-15,0 0-2 0,3 0 0 0,1 0 3 16,0 0 0-16,1 0 5 0,0 0 0 15,1 0 1-15,1 0 1 0,0 0-3 16,1 0-3-16,1 0-2 0,-1 0 2 0,2 0 1 16,1 0 1-16,0 0-3 0,2 0 5 15,-1 0 1-15,2 0-1 0,3 0-2 0,1 0 0 16,1 0 2-16,3 0-2 0,4 0-3 15,3 0 2-15,4 0-1 0,3 0 1 16,7 0 2-16,3 0 0 0,5 0 2 0,4-2 2 16,7 1 11-16,7 0 18 0,6-1 16 15,7-2 20-15,3 1 11 0,3-1 6 0,0 1-7 16,0 1-17-16,2 0-17 0,-3-1-17 15,-1 1-11-15,-2-1-8 0,-1 2-2 0,-2 0-1 16,-2-1-3-16,-1 2 2 0,-2 0-3 16,0 2-3-16,-3-1-3 0,0 0 1 0,-1 2 2 15,-2-1-1-15,-1 1-3 0,0-2 3 16,-2 2-2-16,3-3 0 0,-1 0 5 15,1 0 5-15,2 0 10 0,1 0 1 0,0-3 7 16,1 2 0-16,0-1-1 0,0 1-5 16,-1-1-5-16,0 1-2 0,1-1-5 0,-2 1-3 15,0-2-1-15,-4 3-4 0,-1-2 0 16,-4 2-2-16,-1 0 0 0,-1 0 0 15,-5 0 1-15,1 0 2 0,-1 2 0 0,-1 1 1 16,0-2 0-16,-1 2 3 0,1-1-1 16,0 1-2-16,1 1 0 0,-1-2-2 0,3 0-2 15,-1 1-4-15,3-2 2 0,2 1 1 16,1 0 1-16,2 0 0 0,1-2 1 15,0 0 2-15,0 0-2 0,0 0 2 0,-1 0-3 16,-3 0 2-16,-1 0-2 0,-3 2 1 16,-3-2 0-16,-1 1 0 0,-2-1 0 0,-2 1-1 15,-4 1 1-15,1-2-2 0,-3 2-3 16,2-1 2-16,-2 2 2 0,0-2 0 15,0 2 0-15,2-1 1 0,1-1 1 0,0 2 2 16,-1-2-4-16,4 0 1 0,0 0 0 16,-1-1-1-16,2 0 2 0,0-1-4 0,0 0 3 15,0 0 0-15,0-2 2 0,0 2 4 16,2-1 10-16,1-1 12 0,-1 0 10 0,1 1 12 15,-3 0 4-15,-1-1 1 0,-3 2-3 16,-5-1-7-16,-2-2-7 0,-4 4-7 0,-3-3-1 16,-2 2-3-16,-5-1-3 0,-3 1-1 15,0 1-2-15,-3-1-2 0,-2 1-2 0,0 0-1 16,-1 0-4-16,0 0-1 0,-1 0-2 15,1 0 4-15,1 1-2 0,-2-1 1 16,1 0 4-16,2 0 4 0,-1 0 0 0,2 0 2 16,-1 0 3-16,2 0 1 0,0 0 1 15,-1 0 4-15,3 0 7 0,-1 1 5 0,3-1 3 16,-1 0 1-16,0 2-2 0,-1-2-6 15,1 0-6-15,-1 0-8 0,0 0-3 16,-3 0-3-16,0 0-3 0,-1 0 1 0,-1-2-2 16,0 2 0-16,-1-1-1 0,-2 1-1 15,-1-1 1-15,-2 1-1 0,1-2 1 0,-1 2-2 16,-1 0-1-16,2 0 0 0,-2-2-2 15,0 2 0-15,0-1-3 0,0 1-2 16,1-1-2-16,-1-1-2 0,1 2 0 0,2-1-1 16,-1 1 2-16,-1-1-6 0,-4 1-15 15,1 0-33-15,-4 1-86 0,0-1-190 0,-2 1-151 16,-5 1-221-16,-2-1-207 0,-2-1-84 15,-5 1 21-15,3 1 157 0,1-2 132 16,-1 0 217-16</inkml:trace>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8:45.55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736 972 94 0,'8'-4'348'0,"2"0"51"0,1-1 41 0,0-1-34 15,1 1-98-15,1-1-69 0,-1 0-58 16,-1-1-41-16,-1 1-28 0,-2 0-28 0,-1 0-22 16,-2-1-17-16,-1 2-8 0,-1 1-9 15,-2-3-11-15,1 0-4 0,-4 3-1 16,1-1-2-16,-2 1-3 0,-1-2 1 0,-1 2 4 15,-1-2-4-15,-2 1-1 0,-2-2 0 16,1 3-2-16,-2-2-3 0,0 0-2 0,-2 2 0 16,1 1 1-16,-2-1 0 0,0 2 1 15,1-1 2-15,-3 3 2 0,3 0 0 16,-2 3 1-16,-1 3-2 0,1 0 0 0,-3 3 0 15,1 2 2-15,-1 3 0 0,1 1 5 16,-1 2 2-16,3 2 2 0,0 2-2 0,1 0-1 16,3 3 2-16,2 2 7 0,3 0 12 15,2 3 11-15,4 0 19 0,3 0 23 16,4 2 11-16,2-3 12 0,4 0 6 0,5-2 9 15,1-1 8-15,7-4-2 0,1-3 2 16,6-4-7-16,6-4-11 0,4-5-13 0,3-5-23 16,5-6-19-16,2-4-17 0,2-5-13 15,-2-5-10-15,1-2-7 0,-3-2-8 16,-5-4-2-16,-3-2 1 0,-6-4-1 0,-4 0-1 15,-8-2-1-15,-4 0 0 0,-8-1 0 16,-4-1-4-16,-7 2 1 0,-4 0-1 0,-5 2 0 16,-4 2 2-16,-4 2 0 0,-2 2 1 15,-4 5 0-15,-2 1 1 0,-3 5 3 16,-2 1 1-16,0 2 5 0,-3 6 2 0,1 0 2 15,0 3 1-15,1 2 0 0,0 2-1 16,0 2-4-16,2 4-3 0,-1 2-4 0,2 1-3 16,-1 4-2-16,0 0 2 0,1 4 0 15,0 1-2-15,0 1 2 0,1 3 0 16,0 1 1-16,1 5-2 0,-1 1 1 0,0 3 9 15,2 3 10-15,1 1 17 0,1 7 19 0,3-1 19 16,3 1 15-16,4 0 14 0,2 1 7 16,3-2-7-16,2-1-12 0,4-3-12 0,3 1-9 15,4-6-5-15,2-1-2 0,6-1 3 16,3-3 5-16,4-5 2 0,4-3-2 15,5 1-9-15,3-7-12 0,3-3-15 0,4-5-8 16,5-5-6-16,2-5-7 0,1-4-4 16,2-4-3-16,-1-5 2 0,-1-3-2 0,-3-2-1 15,-2-4-2-15,-6-4-2 0,-2 0-2 16,-6-3 0-16,-5-3 1 0,-3 0 0 0,-6-1-1 15,-3-2 1-15,-6-1-1 0,-5-3-2 16,-3 3-3-16,-6-1-2 0,-2 2 0 0,-7 2-2 16,-1 2 2-16,-4 4 1 0,-1 2 1 15,-4 4 3-15,-2 2-1 0,-1 5 2 16,-2 3 0-16,-1 4-2 0,1 3 1 0,-2 0 0 15,1 6-2-15,2 3 4 0,-2 1-5 16,2 5 2-16,1 3 1 0,0 2 0 0,0 3 0 16,0 2-2-16,2 3 6 0,1 3-2 15,-1 3 0-15,3 6 2 0,0 4 0 16,2 2 1-16,2 7-1 0,3 2 2 0,3 3-1 15,3 2 1-15,6 1 0 0,2 2-1 16,6 0-1-16,4-3 2 0,4-2-2 0,5-2 4 16,5-4 1-16,5-5 3 0,6-5 3 15,3-4 1-15,8-8 3 0,7-4 0 16,6-9-2-16,5-6-3 0,3-6-3 0,2-9-2 15,2-3-2-15,-2-5-3 0,0-6-4 16,-2-2 0-16,-2-6 1 0,-3-3 4 0,-2-1-2 16,-7-4 1-16,-3-2 8 0,-7-1-2 0,-7-1 0 15,-5-1-7-15,-8-2-2 0,-6-1-3 16,-8 0-7-16,-8-3-3 0,-6 2 0 15,-6 0 1-15,-4 2 1 0,-4 4 2 0,-3 5 3 16,-2 5 1-16,-2 4-1 0,-1 7 0 16,0 3 1-16,-2 7 1 0,0 4 0 0,2 4 0 15,0 7 0-15,1 4 2 0,-1 6 0 16,-1 8 0-16,1 5 2 0,0 4-3 15,1 7 2-15,2 4 0 0,-1 4 1 0,3 6-1 16,5 1 0-16,2 6 4 0,4 2 3 16,6 0 1-16,4 3-3 0,5 0 2 0,6-1 0 15,7-2-1-15,4-2-2 0,5-6 1 16,9-4 3-16,6-6 1 0,7-5 1 0,10-8 0 15,10-7-1-15,5-6 4 0,6-6-1 16,5-5-2-16,3-7-1 0,1-6 0 0,2-5 0 16,1-6-4-16,-2-4-3 0,0-6 1 15,-4-7-1-15,-5-5-1 0,-5-2 3 16,-6-4 0-16,-9-2-1 0,-7-3-3 0,-7-2-4 15,-10-1-3-15,-10 0-5 0,-7-1-1 16,-7 5 1-16,-8 1 0 0,-6 6 3 0,-6 3 2 16,-6 7 2-16,-5 4 4 0,-3 5-2 15,-5 6-1-15,-2 5 5 0,-6 5-2 0,-2 2-1 16,-3 6 0-16,-1 2 1 0,-2 6 3 15,-1 4-4-15,-1 2 1 0,0 5 3 0,0 5-1 16,1 3-2-16,1 6 0 0,1 3 2 16,2 7 1-16,4 5-1 0,3 4 0 0,4 4 1 15,5 3 3-15,6 3 1 0,5 3 2 16,6 1 3-16,7 1 2 0,6-4 4 15,8 0-1-15,7-3 1 0,8-5 1 0,7-6-1 16,11-4 1-16,10-4-1 0,12-9-1 16,9-4-2-16,9-7-3 0,8-5-3 0,4-9-3 15,3-6-1-15,2-7 1 0,-2-8 1 16,-1-6 0-16,-5-5 0 0,-5-6 1 0,-7-5-5 15,-7-5-3-15,-10-4-1 0,-11-4-7 16,-13-2-10-16,-12-6-13 0,-13-3-12 0,-14-4-9 16,-10-2-1-16,-11-3 1 0,-10 1 12 15,-6 2 10-15,-6 5 13 0,-6 8 9 16,-3 7 5-16,-4 6 4 0,-2 8 0 0,0 9 2 15,-1 6 1-15,0 5 0 0,0 10-1 16,0 2 1-16,1 10 1 0,2 4 1 0,1 6 0 16,2 7-2-16,1 5 3 0,3 7-2 15,5 4 0-15,3 4-2 0,6 6 5 16,6 5 6-16,5 4 3 0,7 4 3 0,5 6 5 15,8 4 5-15,6 2-3 0,5 2-4 16,7-1-2-16,7-1-4 0,4-4-5 0,6-5 1 16,5-5 0-16,5-9 4 0,7-9 4 15,4-7 0-15,6-7 3 0,7-11 2 0,4-8-5 16,6-11-3-16,4-9-2 0,5-8-6 15,5-8-4-15,0-8-3 0,0-9 0 0,-4-7-3 16,-3-6-1-16,-6-6 2 0,-7-5 1 16,-8-4-7-16,-9-2-9 0,-10 1-7 0,-7-2-10 15,-11 2-9-15,-8 4-3 0,-10 5 1 16,-7 7 5-16,-9 8 8 0,-12 8 6 15,-8 7 7-15,-12 8 2 0,-10 9 4 0,-8 5 5 16,-8 8 2-16,-5 5 1 0,-2 5 4 16,-3 8 2-16,0 3 3 0,0 4 2 0,4 6 1 15,3 4 5-15,7 3 3 0,3 7 3 16,9 5 2-16,7 3-2 0,10 6 2 15,8 6 0-15,9 0-1 0,8 6-3 0,10 1-3 16,7 1 0-16,10 0-3 0,10-4-5 0,6-4 1 16,7-6 1-16,9-6 0 0,5-6-4 15,10-7 2-15,5-8 0 0,8-7-2 16,6-5-3-16,3-10-2 0,3-9 2 0,0-7-2 15,1-6 0-15,-2-9 2 0,-4-8 1 16,-2-5 2-16,-8-8-1 0,-4-5-1 0,-10-7 0 16,-6-3-6-16,-11-1-8 0,-5-4-7 0,-12 0-1 15,-6 3-1-15,-7 0-1 0,-9 7 1 16,-5 7 6-16,-8 7 7 0,-4 7 2 15,-6 5 2-15,-3 5 2 0,-4 5 3 0,-1 4 1 16,-3 4 0-16,-1 5 0 0,-1 2 1 16,0 7-2-16,0 2 0 0,-1 8-2 0,0 3 1 15,4 5 0-15,0 7 1 0,0 4 2 16,5 5 5-16,1 6 6 0,6 5 5 15,3 4 5-15,5 2 1 0,5 5 1 0,6-1-5 16,5 1-5-16,6-3-1 0,5-1-1 16,7-4-4-16,6-4-2 0,7-3 1 0,6-4 1 15,6-7 0-15,4-5-4 0,5-5 1 16,5-6 1-16,4-8-2 0,1-7-2 0,1-7-1 15,-1-7-2-15,-2-7 0 0,-2-6-1 16,-4-7-1-16,-6-7-1 0,-4-5 1 0,-6-7-5 16,-8-5-1-16,-7-6-8 0,-7-3-4 15,-7-1-2-15,-6-1-1 0,-7 3 2 16,-4 7 2-16,-4 3 7 0,-6 8 4 0,-2 8 2 15,-3 6 1-15,-3 8 1 0,-3 5 0 16,-1 6-2-16,-3 6 2 0,-2 8 1 0,-2 6 1 16,-1 7 0-16,-1 5 5 0,3 5 6 15,0 8 0-15,3 3 4 0,3 5 4 16,3 6 3-16,3 4 2 0,0 2-1 0,5 4 3 15,3 3-3-15,4 0 0 0,3 3 0 16,3-3-6-16,5-4 0 0,6-2-2 0,5-6 1 16,4-5 4-16,6-7-2 0,7-7 2 15,7-5-1-15,7-8-2 0,6-8-2 16,7-6-6-16,2-6-1 0,6-8-2 0,3-8-1 15,-1-4-3-15,-2-4 0 0,-3-4-1 16,-5-4-6-16,-8-2-9 0,-9-2-9 0,-8-3-10 16,-9-4-11-16,-10-1-10 0,-9-1-3 15,-7-1 2-15,-9 2 7 0,-8 3 8 16,-5 6 10-16,-6 5 11 0,-4 7 6 0,-4 9 4 15,-2 3 4-15,-3 7 5 0,1 6 1 16,-2 4 1-16,1 4 0 0,1 5 2 0,4 6 3 16,-1 2 1-16,5 6 7 0,4 5 8 15,4 8 11-15,5 1 6 0,5 6 3 0,5 5 4 16,4 2-6-16,6 1-5 0,4 3-8 15,4-2-5-15,4-1-3 0,3-3-2 0,3-3 0 16,2-2 1-16,4-8 0 0,2-3-1 16,3-6-1-16,2-8-3 0,3-5-1 15,2-6-4-15,1-8-2 0,0-7-3 0,1-6-5 16,-1-5-5-16,-2-9-6 0,-3-3-8 15,-6-6-9-15,-5-6-13 0,-6-5-10 0,-5-3-6 16,-8-6-3-16,-5-2 3 0,-5 4 5 16,-5 1 13-16,-2 6 13 0,-4 6 10 15,-1 9 8-15,-3 6 5 0,-2 7 4 0,-2 6 3 16,-4 7 5-16,-2 4 3 0,-2 9 11 0,-1 4 13 15,0 6 7-15,0 6 7 0,3 5 5 16,2 6 0-16,2 3-4 0,6 4-6 0,2 2-5 16,4 5-4-16,3 0-5 0,6 1-6 15,2 0-3-15,4-2-4 0,5-1-5 16,5-6 1-16,2-3-2 0,5-6 2 0,4-8 0 15,4-5 0-15,6-7-1 0,4-7-2 16,2-6 1-16,6-11-7 0,0-6-3 0,3-7-7 16,-2-6-8-16,-2-7-7 0,-3-6-4 15,-6-6-1-15,-5-6 1 0,-4-2-1 16,-7-1 6-16,-4 2 5 0,-6 2 3 0,-4 5 1 15,-4 6 5-15,-4 6 5 0,-3 5-2 16,-3 4-1-16,-3 6 3 0,-3 2 1 0,-3 5-1 16,-1 1 3-16,-4 3 1 0,-1 1 3 15,-1 3-1-15,-1 0-2 0,-2 2 3 16,0 1-2-16,2 0-1 0,-1 1 2 0,2-1 0 15,3 2-2-15,2-1 1 0,2 2-1 16,4 1-1-16,1-1 0 0,3 2 1 0,3-2 0 16,1 1-1-16,1-2 1 0,2 0 0 15,0 0-1-15,1-1 1 0,0-2 0 0,2 1 0 16,0-2-1-16,-1 0 0 0,2-1 2 15,0 3-2-15,-1-2 0 0,1 2 0 0,-1 1 1 16,-1-1-1-16,-1 1-1 0,1 1 1 16,-1 0 0-16,2-1-1 0,-4-1 0 15,1 1 0-15,-1 2 0 0,1-2 0 0,-2 0 1 16,1 0 0-16,-2 2 0 0,1-1 0 15,-1 1 0-15,-1 1-1 0,-1 2 1 0,-1-2-1 16,0 2 2-16,-2-1-1 0,-2 2 0 16,0 0 2-16,1 0-2 0,-2-2 0 15,-1 0-2-15,1 0 2 0,0 0 0 0,1-1-1 16,-1-2 1-16,0 1 0 0,1 0 0 15,-1-1 0-15,0 1 1 0,-1-1 0 0,-2 1 1 16,-1 1-2-16,-1-1-1 0,-2 0 0 16,0 2-1-16,-1-2 0 0,-1 1 0 15,0 0 4-15,-2 3-2 0,-1-3-1 0,0-1 2 16,1 2-1-16,0-1 0 0,0 2-3 15,1-3 3-15,0 0 1 0,3 1-1 0,0-2-1 16,0 0 1-16,1 0 0 0,1 0 5 16,-1 0-3-16,1-1 1 0,0 2-1 15,1-1-1-15,0 1-1 0,-2 0-3 0,1 1 3 16,-2-1-2-16,1 0 0 0,-1 1 2 15,1 0-1-15,-1-1 0 0,0 2-1 0,0-2 0 16,0 1 1-16,2-1 1 0,-2 1 0 0,1-1 0 16,-1 1 0-16,1 0 0 0,1-1 2 15,1-1 0-15,-2 1-2 0,3 1 0 16,-1-1 1-16,1 0-1 0,-1 2-1 0,1-2-1 15,0 2 1-15,1-1 0 0,-2 0 0 16,0 3 1-16,0 0 0 0,-2-2 1 0,0 2-1 16,-1 0 0-16,-1 2 0 0,0-2-1 15,-1 0 1-15,-1 3-2 0,1-2 2 16,-2 1 0-16,-1-1 0 0,3 2 1 0,-2-1 1 15,-1 0 1-15,3 0-2 0,-2 0-1 16,2-2 0-16,1 0 0 0,1 0-1 0,-2 0-1 16,2 0 2-16,0-1 1 0,0 0-1 15,2-1 0-15,-4 1 0 0,2 0-1 16,0 1 0-16,-2-2-1 0,-1 2 0 0,-1 0 0 15,0 0 3-15,0 0 1 0,-2 2-1 16,2-2 2-16,0 1 1 0,0-1-2 0,1 1-2 16,0 1 1-16,3-2-1 0,0 0 0 15,-1-2-1-15,2 1 1 0,0 0 1 0,2-1-1 16,0-1 1-16,0 0-1 0,1-1-1 15,0 4 0-15,0-3-1 0,2 2 0 0,-2-1 0 16,0 2 1-16,0 0 1 0,-1 2 0 16,-2-2-1-16,-1 1 1 0,-1 2 0 15,-2-3 0-15,-3 3 1 0,1 0-1 0,-1-2 0 16,-2 2 0-16,0-3 0 0,-2 2 0 15,2-1 0-15,0 2 0 0,1-2 0 0,0 0 0 16,2-1 1-16,0 1-1 0,3-1 0 16,-1 0 0-16,3 0-1 0,1 0 1 15,1 2 0-15,2-2 0 0,1 0 0 0,-1 0 0 16,3 0 0-16,0 0-2 0,0 0 0 15,0 1 1-15,0-1 0 0,-2 1 0 0,2 0 1 16,-1 0 0-16,-1 2 0 0,-1 0-2 16,2 0 1-16,-4 0 1 0,1 1 0 15,0-1 0-15,0 2 1 0,-1 1 0 0,0-2-1 16,-1 1-2-16,1-1 1 0,0-1 1 15,0 0 0-15,-2 1 0 0,1-2 1 0,-1 1-1 16,1-2 0-16,1 1-1 0,-1 1 0 16,1 0-1-16,-1-1 0 0,2 0 0 0,-1 1-1 15,1 0 1-15,0 1 0 0,1-1 1 16,0 1 0-16,0-1 1 0,0 1 0 0,2 0 2 15,-1 1-2-15,0-1 0 0,0-2 1 16,1 2 0-16,0-2-1 0,1 1 0 0,2 0 1 16,-3-2-1-16,4 1-1 0,-2-1 0 15,1 1 1-15,0-1-1 0,1-1 1 16,-1 1 1-16,1 1 0 0,1-2-2 15,-1 0-1-15,2 3 0 0,0-2-1 0,1 2-1 16,-1 0 1-16,-1 1 1 0,0 0 0 0,0 2 1 16,0 1 1-16,-1 0-1 0,-2 0 0 15,0 2 0-15,1-2-1 0,-1 4 1 16,-1-2-1-16,1-2 0 0,0 2 1 0,0-3 0 15,1 0 3-15,0 1 1 0,1-1-3 16,1-2 1-16,0 3-1 0,-3-2 0 0,3 0 0 16,0 0 0-16,-1 0 1 0,-1-1 4 15,1-1-2-15,1 1-1 0,0 2-2 16,-1-2-2-16,-1 1 0 0,1 0-5 0,-1-2 0 15,0 4 1-15,0-1-1 0,0-1 2 16,-1 0 0-16,1 1 3 0,1 2 0 0,-2-2 1 16,2-1 1-16,0 2 0 0,1-3 0 15,0 2-1-15,2-3-2 0,1 1 0 16,0-2 2-16,1 2-2 0,1-2 1 0,2 1 1 15,0 0 0-15,0-2-1 0,1 1 1 16,1-1-2-16,-1 2 1 0,1-2 0 0,0 3 2 16,0 0-1-16,0 0 0 0,-1 2 0 15,0 0 1-15,0 2 0 0,1-1 0 16,0 2 0-16,1 0 0 0,-2 4 0 0,2-2 1 15,-1 3 1-15,2-2 1 0,-1 3-3 16,1 1 0-16,0 0 1 0,1 0-1 0,1 3-1 16,-1-2 0-16,2 4 3 0,0-1-1 15,-1 3-1-15,1 0 0 0,-2 2 2 0,2 1-1 16,1 2 0-16,0 1 0 0,1 1 1 15,-3 1 1-15,4 1-2 0,-2-1 0 0,1 1-1 16,1 2-2-16,1-1 0 0,0-1 1 16,0 2 0-16,1 0 1 0,0-1 0 15,2 2 1-15,-2 0 3 0,2 0-3 0,-1-2 0 16,1 1-1-16,1-1 1 0,-2-2-1 15,0-1-1-15,0-1 1 0,0-4 1 0,-1 1 0 16,0-4 0-16,-1 0 1 0,-2-2-2 16,2 0 0-16,-1-4-2 0,-1 0 0 15,-1 1 1-15,1-5 1 0,-1 2 0 0,-2-3 0 16,1-1 3-16,-1 0 1 0,0-1-4 15,0 0 2-15,-1-2 0 0,2 0-2 0,-2 2-1 16,2-2-1-16,0 0 1 0,-1 2 1 16,1-2 0-16,0 2 1 0,-2 1-1 15,2-1 2-15,0 1-1 0,0-2-1 0,-1 0-1 16,0-1 1-16,2 2 2 0,0-3-1 15,-1-1 0-15,1 0 0 0,1-1 2 0,1-1-2 16,1 1 0-16,0-4 0 0,1 2-1 16,1-2 0-16,4-2 1 0,-1 2-2 0,3 0 1 15,0-4 0-15,3 4 2 0,0 0-1 16,1-3-1-16,2 0 1 0,0 3-2 0,2-1 0 15,1 1-1-15,0-1 2 0,2 1 0 16,1 0 0-16,0 1 1 0,2-1 5 0,0 1-4 16,1-1-2-16,0 0 0 0,-1 0-2 15,3 0 2-15,-1 0-7 0,0 0 5 16,0-1 1-16,1-2 1 0,0 3-1 0,1-4-2 15,0 1 1-15,-2 0-1 0,1 0 2 16,-1-2 0-16,0 4 1 0,-1-2 2 0,-1 1 0 16,0 1-1-16,1-2 1 0,-1 2 1 15,0 1-2-15,0 0 0 0,-1 0 2 16,1 0 1-16,2 1-5 0,-2-1 0 0,-1 1 2 15,3 1-1-15,-1 0-3 0,0-1 2 16,2-1 1-16,-1 2 0 0,2-1-1 0,0-1 2 16,3 0-1-16,1 0 1 0,-1-1 0 15,0-1-1-15,-2 2 1 0,-1-1-1 16,0 1 1-16,0 0-1 0,-3 0-1 0,1 0-1 15,-2 0 1-15,1 0 1 0,-3 0 0 16,1 0 0-16,-1 0 1 0,-2 0 0 0,1 0-1 16,0 0 0-16,-1 0 0 0,3 0 0 15,-2 0 0-15,0 0 1 0,1 0 0 16,1-1 0-16,2 0 0 0,0 1 1 0,1-2 0 15,0 1 1-15,2 1-3 0,0 0 0 16,-1 0-3-16,1 0 0 0,0 0 0 0,-1 1 1 16,-1 1 0-16,1-2 2 0,-1 1 0 15,2 0-1-15,-1-1 1 0,0 1-2 16,-1-1 0-16,2 2-2 0,-1-1 1 0,-2-1 3 15,2 1-2-15,-2-1 0 0,0 2-1 16,1-2 4-16,-1 0 1 0,0 0-1 0,-1 0 0 16,1 0 3-16,-1 0 0 0,0-2-1 15,1 2-3-15,-1-1 1 0,0 1 0 0,0 0-2 16,1 0 2-16,0 0 1 0,1 1 3 15,-1 1-3-15,-1 0 0 0,1 0 2 0,0 1-3 16,-1 0-1-16,0 1-1 0,0 0 1 16,0 0 0-16,-2 0 0 0,2 0 0 15,-1-1 0-15,1 0 2 0,-1-1-1 0,0 0 0 16,-1 1-3-16,0-2 0 0,-1 0 1 15,0 1-1-15,-1-1 1 0,-2-1 0 0,0 1 1 16,1-1 0-16,-2 0-1 0,0 0 1 16,-2 0-1-16,2 0 1 0,-1-1 1 15,0 1 1-15,-1 0 0 0,1-1-4 0,-1-1 1 16,2 2 0-16,-1-1 1 0,-2 0-2 15,2 1-1-15,-2-1 5 0,2-1 0 0,-2 1 1 16,0-2-2-16,-1 3 2 0,0-2 0 16,-1 1 0-16,-1 0-2 0,-1-1-1 15,0 0-1-15,1 0 0 0,-1 2-2 0,-2-3 1 16,1 0 1-16,0 2 1 0,0 1 1 15,-1-3-1-15,3 3 0 0,-1 0 0 0,0-3 0 16,1 2 0-16,2-1-3 0,0 1 2 0,3-1 0 16,1-1 1-16,1 1-1 0,-1-2 0 15,0 3 1-15,-1-2-2 0,-1 2 0 16,0-1-1-16,-3-1 3 0,0 0-1 0,-1 2 1 15,-2-1 0-15,-1 1 1 0,-2 1-1 16,-2-2-1-16,-2 1 1 0,1 1 0 0,-2-1 0 16,-1 1-2-16,-1-2 2 0,1 2 0 15,-1 0 0-15,0-2 0 0,0 2 0 16,1 0 2-16,2 0-1 0,0-1 0 0,1 1-1 15,1 0 0-15,0-1-1 0,4 1 0 16,-1 0-1-16,0 0 1 0,4 0 0 0,0 0 1 16,1 0 1-16,2-2 1 0,-1 1-2 15,1 1 2-15,-1-1-1 0,-2-1 1 16,-1 2 1-16,-1 0-3 0,-3-2 1 0,0 0-1 15,-3 0 0-15,1 1 0 0,-2 0 0 16,0-1 2-16,-2 2 0 0,-1-3 1 0,2 2 1 16,-2-1-1-16,0 1 2 0,-1 1 0 15,-1-1-1-15,0-1-2 0,1 2 2 16,-3-1 0-16,1 1 0 0,0 0-3 0,-1 0 3 15,0 0-1-15,0 0 2 0,0 0-2 16,0 0 2-16,0 0 6 0,0-1 0 0,0 1 2 16,0-1 0-16,2-2-2 0,-2 0 0 15,1-1-6-15,0-1-2 0,-1-1-1 0,2-1 2 16,-1-4-2-16,-1-1 0 0,3-1 1 15,0-3-1-15,-2-3-2 0,3 1 0 0,0-2 0 16,2-3-1-16,-2 0 0 0,3-1 1 16,-2-1-1-16,2-3 1 0,-1 1 0 15,2-4-2-15,-3 1 0 0,2-1 1 0,-1-1 1 16,1-2-1-16,0-1 1 0,-1-1-1 15,1-1-1-15,0-2-1 0,1-3 2 0,1 0-1 16,-2-2 0-16,-1 2 5 0,1 0 2 16,-1 0-2-16,-1 1 2 0,-3 2-2 15,0 3 3-15,-2 1-4 0,-2 3-3 0,-1 3 1 16,-1 1-1-16,-2 1 1 0,-1 1-1 15,1 4-2-15,-1-1 3 0,0 0 0 0,0 1 2 16,-1-1-2-16,1 1-3 0,0-2 2 16,0-1 0-16,0-3-1 0,0 0 0 15,-1-3 1-15,1-2 2 0,2 1-1 0,-1 1 0 16,2-1-1-16,0 4 1 0,1 3 0 15,0 1 0-15,2 5 1 0,0-1-1 0,-2 4 0 16,2 4 0-16,-1-1-2 0,1 3 1 16,-2 0 0-16,0 4 0 0,1 0 0 0,-3 0 0 15,1 1-1-15,0 1 2 0,-1 0 0 16,-1 1 0-16,1 0-1 0,-1 1 1 0,1 0 0 15,-1-2 0-15,2 1 0 0,-1 0 0 16,0-1 1-16,0 0 1 0,1-1-2 0,0-2 1 16,1 1 0-16,-1 0-1 0,-2 0 0 15,2-1 1-15,0 3 0 0,0-2-2 16,1 0 1-16,0 0 0 0,-1 1-1 0,0-1 0 15,0 1 1-15,-2 1 1 0,1 1-1 16,-1-3 0-16,-2 3 2 0,1-1-3 0,-2 1-1 16,-4-1 0-16,1 0 1 0,-2 2 0 15,-2-4 0-15,-2 2 1 0,-3 0 0 16,-1-1 0-16,0 0 0 0,-3-3 0 0,-1 2-1 15,-1-1-1-15,-1 0-4 0,1 0 2 16,-3-1 4-16,-2 1-1 0,0-1 0 0,-1 2 2 16,-2 1 6-16,-1 0-4 0,-3 0-2 15,1 2 0-15,-2-1 1 0,-1 1-1 16,-1 0-1-16,1 3-2 0,-1-2 1 0,-1 1 1 15,-1 0-1-15,-1-1-1 0,-1 1 1 16,-2-2 1-16,-2 0 0 0,2-1 1 0,-1-1 0 16,-1 1-1-16,1 1 1 0,1-2-1 15,-2 0-1-15,2-1-2 0,-1 3-2 0,-1 0 4 16,1-1 0-16,-1 1 1 0,-1 0 1 15,0 2 0-15,0-2 0 0,2 3-1 0,-1-2-1 16,0 1 0-16,0-2-1 0,-1 2 1 16,0 0 0-16,-1 0 1 0,0 1 4 15,1-1-4-15,-1 1 0 0,2 0-1 0,2 0 1 16,0 1 0-16,2-1-3 0,2 1 0 15,-1-1 3-15,2 1 0 0,-1 0 0 0,2-1 0 16,-1 2 1-16,2-1 2 0,0-1-1 16,1 1-1-16,0-1 1 0,1 2-1 15,1-2 0-15,2 2 1 0,-1-1-1 0,1 2-1 16,2-1 0-16,-1 0 0 0,1 2-2 15,0-2-1-15,-2 2 0 0,0-2 1 0,0 2 0 16,-1-2 0-16,0 2 2 0,-1 0 1 16,-1-2 1-16,1 1-2 0,-2-1-2 15,3-1 1-15,-2 1-2 0,2-2-4 0,0 1 3 16,0 0 3-16,1-1 0 0,-1 0 1 0,1 0 0 15,-1 0 2-15,3 1-2 0,-2-1 0 16,3 3-3-16,-2-2-1 0,4 4 1 0,-2-1 0 16,3-1 2-16,-1 3-2 0,2-2 4 15,1 2 1-15,0-2-2 0,2 2 0 16,0-3 0-16,1 2 2 0,0-1-3 0,-1 1 0 15,0-1 1-15,0-2 1 0,0 2 0 16,-2-2-1-16,1 1 1 0,-1 0-1 0,1-3-2 16,-1 3 1-16,-1-2-1 0,1 2 3 15,0 0-1-15,-1-3 0 0,2 3 1 16,-1 0-1-16,2-1 0 0,-1 0-1 15,2 1 1-15,0-2-1 0,0 1 1 0,1-1 0 16,0 1 0-16,1 1-1 0,1-2 1 0,2-1-1 16,0 3 1-16,3-3-2 0,-1 2 2 15,3-2 1-15,0 1 2 0,0-1-1 0,3 2 1 16,-1-1 1-16,1 0-3 0,0 0 2 15,-1 0-3-15,1 2 0 0,-2-2 1 0,0 1 0 16,1 2-1-16,-1-4-1 0,-1 3 1 16,-2-2 0-16,1 1 0 0,1-2-1 15,-2 4 0-15,2-4 0 0,0 0 1 0,0 2 1 16,0-2-1-16,2 0 0 0,1-2 1 15,-1 2 0-15,1 0-2 0,1 0-2 0,1-2 1 16,2 0 0-16,0 2 2 0,1 0 0 16,0 0 0-16,3-2 2 0,-1 1 0 15,-1 1-1-15,1-1-1 0,-1 1 0 0,1 0 2 16,-1 0-3-16,1 0 1 0,-1-2 0 15,-1 2 0-15,2 0 0 0,-4 0 0 0,1-4 0 16,-3 4 0-16,0-2-1 0,0 1 0 16,0-2 1-16,0 2 0 0,0 0 0 15,0 0-1-15,0 0 1 0,2-1 0 0,-1 2 0 16,0-1 0-16,2 1 0 0,3 0-1 15,-1 1 0-15,2 1-2 0,1 1 1 0,0 1 0 16,2 3 0-16,0-1 0 0,1 1-1 16,1 2 0-16,-1 1 0 0,1 2 1 15,1 2 1-15,-1 2 0 0,2 3 1 0,1 0 0 16,0 5 2-16,0 1-2 0,0 4 0 15,1 2 1-15,-1 3 1 0,1 0-1 0,1 4 1 16,-2-1 0-16,1 1-1 0,2-2 0 16,-1 2-1-16,1-3 3 0,-2 1-1 0,1-3 0 15,0 0 0-15,0-2 2 0,-2 0-1 16,0-1-1-16,0-2 1 0,-1 0 0 0,0-1-1 15,0-1-2-15,-1 1 0 0,2 1 2 16,-1-1-2-16,1 0 0 0,-1 1 0 0,1-1 2 16,0 2-1-16,0 0-1 0,2 0 1 15,-2 1-1-15,0-1 0 0,0-1-2 16,0 0 2-16,-1-2-1 0,0 1 0 0,0-5 1 15,-3 1 1-15,1-4 1 0,-1-3 1 16,-1 0 4-16,1-2 1 0,-2-1 4 0,1-1 0 16,-2 0 1-16,0-2-1 0,1 2-2 15,-2-1-4-15,1 3-1 0,0-2-3 16,0 4 1-16,1 0-1 0,-1-3 3 0,0 3-2 15,2 0-1-15,-2-2-1 0,2 1 0 16,-1 1-1-16,1 0 0 0,1-2 1 0,-2 0 1 16,1 0 2-16,1-1-2 0,-1-1-2 15,-1 0 0-15,2-1 0 0,0-1-1 16,0 0 1-16,0 2 1 0,0-2-1 0,-1-1 0 15,0 1 0-15,1 0 0 0,-2 3 0 16,2-3-1-16,-1 2 1 0,-1 2 0 0,2 1 1 16,-1 1-1-16,0-1 0 0,1 2 0 15,-2 0 1-15,1-1 1 0,1 2 0 0,0-1 2 16,0-1 1-16,1 0-2 0,1 0 0 15,-2-3-3-15,1 0 1 0,0-4-1 0,-1 1 2 16,0 0-2-16,0-4 1 0,2 0 2 16,-1 1-2-16,-1-2 0 0,0 0-2 15,0 0 1-15,0 0 0 0,2 0 0 0,-2-1 1 16,1-1-1-16,0 3 1 0,-1-2 2 15,0 0-1-15,2 2-2 0,-2-3 0 0,1 1 0 16,-1 1 1-16,1-1-2 0,1-2-1 16,-2 2 0-16,1-1 1 0,1 0-3 15,-2-2 2-15,0 1 1 0,0 0 1 0,0-1 0 16,0 0 0-16,0 1 1 0,0-1-2 15,0-1 0-15,0 1 0 0,0 1 1 0,1-2 2 16,-1 0 1-16,0 0-1 0,0 2-2 16,0 0 2-16,0-2-1 0,1 0-2 15,1 0 0-15,-2 3 1 0,1-3 1 0,0 1-1 16,-1 1 0-16,3-2-1 0,-1 2 1 15,0 0 1-15,2 1-1 0,3 0 2 0,0-1-1 16,6-1 1-16,2 2-2 0,7-2 0 16,4 0 1-16,8-1-2 0,6-1-2 0,7-2-4 15,6 0-18-15,7-2-31 0,7-3-66 16,9 0-172-16,10-4-165 0,8 0-262 0,6-2-203 15,5-2-84-15,1-1 4 0,2-2 139 0,-1-3 151 16,1-2 257-16</inkml:trace>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9:14.73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125 23 137 0,'-2'-2'244'0,"-2"-1"-2"0,-1 0-19 15,1 1-25-15,-1 1-29 0,-1-2-33 0,-1 0-26 16,2 2-13-16,-2-1-1 0,2 1 5 15,0-1 4-15,0 0 9 0,-1 1 7 16,1 0 6-16,-2 1 5 0,2-2-5 0,-1 1-9 16,1 1-19-16,0 0-15 0,1 0-15 15,2 0-14-15,0 0-3 0,-1 0 2 0,1 0 9 16,-1 0 12-16,0 0 15 0,2 0 16 15,-1 0 9-15,2 0 7 0,-1 0-1 16,1 0-8-16,-1 1-15 0,-1 1-18 0,2-2-20 16,0 0-17-16,0 0-12 0,0 0-12 15,0 1-9-15,0-1-8 0,0 0-2 0,0 1-3 16,0 1-4-16,0-2-1 0,0 0 0 15,0 0 1-15,0 0-1 0,0 0 1 16,3 0 2-16,-2 1 2 0,4 0-4 0,0-1 7 16,2 1 23-16,3-1 24 0,1 0 21 15,2 0 20-15,5-1 26 0,0 1 11 0,3 0-9 16,1-1-15-16,1 0-9 0,2 1-18 15,1-2-15-15,-1 1-15 0,2 1-11 16,2-1-9-16,0 1-10 0,0-2-5 0,0 1-7 16,0 1 1-16,1 1-3 0,0 1 2 15,0-2 3-15,-1 1-2 0,1-1 4 0,1 3-3 16,-1-3 0-16,0 1-1 0,2-1-3 15,-2 0 0-15,2 0 0 0,-1 0 2 16,1 0 0-16,1 0 1 0,-1 0 5 0,2 0 5 16,0-1 4-16,2 1 6 0,0 0 2 15,0 0 1-15,1 0-2 0,1 0-4 0,1 0-7 16,-1 1-7-16,2 0-4 0,-1 0 0 15,-1 1-2-15,1-1-1 0,-1 1 7 0,-1-1-1 16,0 2-4-16,-1 0-2 0,1-1 2 16,-1 0 0-16,-2 1-6 0,-1 0 0 0,2-3 5 15,-2 4-1-15,0-2 1 0,-2 2 0 16,2-4 2-16,2 4 3 0,-2-2-3 0,1 0-1 15,-1 0 0-15,2 0 0 0,0-1 0 16,3-1 0-16,-3 1 0 0,2 1 0 16,1-2-1-16,0 1-1 0,-1 0 0 0,0 0-1 15,-2-1 2-15,0 2-2 0,-2-1 2 16,0-1 2-16,0 0-2 0,-1 0 0 0,0 1 0 15,-2-1 2-15,2 0 0 0,1 0-2 16,1 0 2-16,-1-1-1 0,1 1-1 16,2 0-1-16,-2 0-1 0,1 0 2 0,-1-1-2 15,2-1 6-15,0 2-1 0,-1-1-1 16,0 0 1-16,2 1-2 0,-1-1 0 0,1 1-6 15,0-2 0-15,0 1 3 0,2 0 2 16,1-1 1-16,-2 0 2 0,1 1 3 16,-1 0 2-16,-1-1 0 0,0 0 1 0,-1 0 5 15,0 2 1-15,0-3 0 0,-2 3 3 16,2-1-3-16,-1 1-1 0,0 0-6 0,-1 0-2 15,2 1-1-15,0-1-3 0,-1 3 0 16,3-3 0-16,-3 4-1 0,2-2 1 0,2-1 1 16,0 2 0-16,-1-1-2 0,-1 0 0 15,2 0 2-15,-1-1-2 0,1 0 1 0,-2 0 0 16,0-1 0-16,-1 0 0 0,1 0-1 15,-1-1 0-15,-1 0 0 0,1 1-1 16,0-1 1-16,-2-1-1 0,-1 1 0 0,-1 1 0 16,-2-1-1-16,-1 1 0 0,-3 0 1 15,0 0 0-15,-2 0 1 0,-1 0 0 0,-1 0 2 16,0 0 0-16,-1 0 1 0,-1 0 5 15,1 0 4-15,-1 0 8 0,1 0 10 16,1 0 7-16,0 0 5 0,1 0 2 0,-1 1 6 16,2-1 5-16,-1 1 2 0,1 1 0 15,-1-2-3-15,-2 1-5 0,-1-1-9 0,-2 1-13 16,-1 0-11-16,-4-1-8 0,-2 0-6 15,-1 0-1-15,-3 2-4 0,-2-2-13 16,-3 0-43-16,-2 1-151 0,-4-2-155 0,-5 2-266 16,-6-2-219-16,-3-3-106 0,-5 0-20 15,0-3 119-15,-1-3 138 0,4-2 257 0</inkml:trace>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9:18.51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62 69 145 0,'-7'0'294'0,"1"2"36"0,-3-2-21 16,4 1-45-16,-1-1-53 0,1 1-54 0,1 1-40 15,0-2-27-15,-1 1-23 0,3-1-12 16,-1 0-10-16,2 0-9 0,-1 0-4 0,1 0-5 15,-1 0 0-15,2 0 0 0,0 0 2 16,0 1 5-16,0-1 1 0,0 1 4 16,0-1 0-16,0 0-2 0,0 0-3 0,0 0-3 15,0 0-5-15,0 0-3 0,0 1-4 16,0-1-1-16,0 2 0 0,0-2 6 0,2 1 6 15,1-1 10-15,2 1 4 0,2 0 6 16,1-1-3-16,5 2-5 0,0-1-7 16,4-1-5-16,1 1-6 0,2-1-5 0,2 0-2 15,0 0-4-15,3 0-3 0,1 0-4 16,0 1-1-16,2 1-5 0,1-2 1 0,0 1-1 15,1 0 0-15,0 0 0 0,0 1 0 16,-1-1 0-16,1 0 0 0,2 1 0 16,0-2 0-16,-1 2 0 0,1-1 0 0,1-1 2 15,0 0 3-15,0 0 4 0,1 0 4 16,2 0 4-16,0 0 3 0,-2 0 3 0,1-1 0 15,-1 1 1-15,-1 0 2 0,-1 0 1 16,-2 0-1-16,0 0 0 0,0 0-1 16,-2 0-2-16,1 0-2 0,-2 0-2 0,1 0-4 15,-2 0-2-15,1 0-2 0,0 0-1 16,-1 0-8-16,1-2 2 0,1 2 0 0,-1-1 1 15,1 0-1-15,-1 1-2 0,1-1 4 16,-2 1-3-16,0-1 1 0,0-1 0 16,0 2-1-16,0-1-3 0,-1 1 0 0,0-1 0 15,0 0-1-15,-1 1-1 0,1 0 2 16,-2 0 4-16,-1 0-2 0,2 0 1 0,-1 0-1 15,1 0-1-15,-1 0 0 0,2 0 4 16,0 0 3-16,2 0 5 0,1 0 7 16,-1 0 2-16,2 0 5 0,1 0-5 0,0 0-1 15,1 0-4-15,-1 0-8 0,0 0-2 16,-1 1-2-16,-1 0-1 0,0-1-2 0,0 1-1 15,-1-1 3-15,1 2 3 0,-1-2-3 16,1 1-1-16,-1-1 3 0,1 1 3 16,-1 0 4-16,2 0-1 0,-1-1 4 0,-1 2 3 15,1-2-2-15,-1 0-1 0,1 0-4 16,-1 0-2-16,1 1 0 0,-1-1 0 0,1 0 2 15,1 0 6-15,-2 0 10 0,1 0 10 16,-1 0 14-16,1 0 16 0,-1 0 18 16,1 0 6-16,-1 0-2 0,-1-1-3 0,2 1-8 15,-3 0-15-15,2-2-14 0,1 2-10 16,-1 0-11-16,1-1-4 0,1 0-5 0,-1 1-4 15,1-1-5-15,0 1-2 0,0 0 3 16,1 0-5-16,-2 0-4 0,1 1-2 16,-2-1-2-16,1 1-3 0,-1 0 0 0,1-1 2 15,-2 3 0-15,1-2 0 0,-2 1 4 16,1-2 2-16,-1 4 2 0,0-4-5 0,-1 0 0 15,3 2 3-15,-1-1-6 0,-2-1 0 16,4 1 0-16,-2-1-1 0,0 0 3 0,2 0 0 16,2 0 2-16,-1-1-1 0,1 1-1 15,0 0 1-15,1 0-1 0,0 0-1 0,1 0 0 16,0 0-1-16,-1 1-1 0,1 1 2 15,-2-2-1-15,2 0 2 0,-2 1 0 16,2-1 2-16,-2 0 0 0,-1 0 2 0,0 0 1 16,-2 0-1-16,-1 0 1 0,0 0-2 15,-1 0 0-15,-2 0-2 0,2 0-2 0,0-1-1 16,0 1 0-16,-1 0 1 0,3 0-1 15,-3 0 0-15,4-2 4 0,-1 2 7 16,1 0 5-16,2 0 8 0,0 0 3 0,-1 0 6 16,2 0-2-16,-1 0-3 0,0 0-6 15,-1-1-7-15,0 0-2 0,1-1-4 0,-1 2-1 16,0 0-1-16,0 0-2 0,1-2-2 15,0 2 0-15,0-2-1 0,-1 2-3 16,3 0-1-16,0 0 1 0,-1-2 3 0,2 2 1 16,0-1 0-16,0 1 4 0,2 0 0 15,-1-1-1-15,0 1 1 0,-1 0-3 0,2 0 3 16,-2 0 2-16,0 0 3 0,0 0 7 15,-2 0 3-15,2 0 5 0,-1 0 6 0,1 0 3 16,0 0 0-16,1 0-2 0,1 0 1 16,-1 0-3-16,2-2-7 0,0 2-4 0,-1-1-5 15,3 0-4-15,-1 1-4 0,0-1-1 16,0 1-4-16,0-3 3 0,-1 2 2 0,1 0 6 15,0 0 7-15,0-2 6 0,0 2 5 16,2-2-1-16,-2 1 5 0,0 1-7 16,-1-1-4-16,0 1-5 0,-2 0-5 0,2 0-2 15,-3 0-4-15,1 1-2 0,-2-2 0 16,1 2-1-16,1 0 1 0,-1 0-3 0,2 0 2 15,-2 0-1-15,1 0 1 0,-1 0 0 16,1 0 0-16,-1 0 3 0,2 0-2 16,-2-1-1-16,2 1 0 0,0 0 3 0,1 0 2 15,-1 1-1-15,1 1 3 0,0-2 2 16,-2 2-1-16,2-1-4 0,0 0 2 0,-1 1-1 15,1-1-1-15,1 1 6 0,0 1 5 16,1-1 3-16,-1 1 1 0,-2-1 1 16,1 1 2-16,-3-2-4 0,2 1 1 0,-4 1 0 15,2-2 3-15,-1-1 0 0,-2 2-1 16,0-2-2-16,1 0-5 0,-4 0-1 0,-1 0-3 15,-1 0-3-15,-2 0 3 0,1-2 0 16,-2 2 0-16,-2-1-4 0,0 1-1 0,-1-1 0 16,2-1-2-16,-1 1-3 0,4 0 0 15,0 1 0-15,2-1-1 0,1 1-2 0,-3 0 0 16,1 0-2-16,-3 0 0 0,1 0 1 15,2 0 1-15,0 0-1 0,2 1 0 16,2-1 2-16,3 0-1 0,0 0-1 0,1 0-1 16,0 0 2-16,1 0 1 0,2 1-2 15,1-1 0-15,0 1 1 0,0-1 0 0,3 2 0 16,0-1 0-16,0-1 0 0,0 1 0 15,1-1-1-15,0 2-1 0,0-2 0 16,2 0 0-16,-2 0 0 0,2 0 1 0,-3 0 0 16,1 0 2-16,0 0-4 0,2 0 1 0,2 0 0 15,-1 2 0-15,3 0 0 0,0-2-1 16,1 0 4-16,0 2 0 0,-1 0 0 0,0 0 0 15,-3-1-2-15,-2 2 0 0,0-3-1 16,-3 0-2-16,-3 0 0 0,-3 0-1 16,0 0 2-16,-4 0 0 0,-1 0 2 0,-2 0 1 15,-2-3 2-15,1 2-2 0,1-1 2 16,-1-2-3-16,3 4-4 0,-1-4 3 0,1 2-1 15,-1 1 0-15,2-2 2 0,0 1 3 16,0 1 2-16,1-2-1 0,2 0-1 16,1-1 0-16,2 1-3 0,1 0 1 0,3 0-2 15,-1 0-1-15,3 0 0 0,2 0 2 16,1-1 0-16,0 4-2 0,1-6 2 0,-2 6 0 15,-3-4 0-15,-3 2 0 0,-3 0 0 16,-1-1 3-16,-1 0 1 0,1 0 5 16,0 0 3-16,3-1-2 0,1 0 1 0,0 0-3 15,0 0-1-15,0 1-2 0,0-1-3 16,-2-1 1-16,-1 2-1 0,-1-1 0 0,0 4 0 15,0-3-1-15,0 2-1 0,2-1 0 16,-2 2 0-16,1 0 0 0,-2 3 1 0,-1-2 1 16,-2 1-1-16,0 1 0 0,-4 0 1 15,0-2-1-15,-1 2-1 0,1 0-1 0,5 0 2 16,1-2 0-16,-1 0-1 0,1 0 1 15,0 0 0-15,-2 1 2 0,-1-2 0 16,0 0 0-16,-1 0 1 0,1-2 2 0,-2 1-2 16,-1 1 1-16,-2-1 1 0,-2 0-1 15,-1 1-1-15,0-1 0 0,-4 1 0 0,-1-2 0 16,-1 2 1-16,-3 0 0 0,-1 0-1 15,-2 0 0-15,-1 2-1 0,-2-2 2 16,-1 0-3-16,1 1-1 0,0-1 2 0,-1 1 0 16,2 0 0-16,1 2-2 0,-2-2 2 15,2-1-2-15,-2 1 2 0,2 1-2 0,2-2 0 16,0 0 0-16,2 0-1 0,3 0 3 15,2 0-2-15,4 0 1 0,0 0 1 16,5 0-2-16,1-2 3 0,3 1-1 0,3 1 0 16,1 0-2-16,2 0-2 0,3 1 0 15,-1 1 1-15,0 0-1 0,-1-1 1 0,-3 1 0 16,-2-1 4-16,0 1-2 0,-1-1-1 15,0 2-1-15,2-2-2 0,-1 1 1 0,2-2 0 16,0 3 0-16,0-2-1 0,0 1 2 16,-1 0 0-16,0 0-1 0,-5-2 1 0,1 4 3 15,-4-4-2-15,0 0 0 0,-1 0 0 16,0 0-1-16,1 0 0 0,-1 0-2 0,2 0 1 15,2 0 1-15,2 0-1 0,3 0-1 16,-2 2 1-16,3-1 1 0,-3-1 0 16,2 3 5-16,-2-3-3 0,-1 0-1 0,-1 0-1 15,-1 2 1-15,1 0-2 0,-2-2-5 16,1 0 2-16,1 0 2 0,-3 0 2 0,1 0-1 15,-3 0 1-15,1 0-1 0,-2-2 1 16,0 0 0-16,0 2 0 0,0 0-1 16,0 0 0-16,0-3-1 0,0 3 1 0,0 0 1 15,1 0-2-15,3 0 1 0,3 3 0 16,0-3 1-16,1 0-1 0,0 2-1 0,-1 0 0 15,1 0 0-15,-1-1 0 0,2 0 0 16,-3 1 2-16,1 0-1 0,2-1-2 16,-4 0 3-16,1 1-1 0,-4-1 1 0,1 0-1 15,-2 0-1-15,0 1 1 0,-1-1 0 16,-2-1 1-16,1 1 0 0,-1 0-3 0,1 1 1 15,0 0 0-15,-2-1 1 0,2-1 0 16,-2 2 1-16,0-1 4 0,2 0 0 0,2 1-2 16,2 0-1-16,2 0-1 0,1 0-1 15,-2 0-1-15,0 0-1 0,-1-2-1 0,0 2 1 16,-2-1-2-16,2-1-8 0,1 0-13 15,0 0-3-15,0 0-3 0,0 0-5 16,-1 0-4-16,0 0 2 0,-2-1 0 0,-2 1-4 16,-1-2-7-16,0 2-8 0,-4 0-2 15,-1 0-1-15,-1 0 2 0,0 0 4 0,-2 0 7 16,0 2 8-16,-1-1 7 0,2 0 9 15,-1 1 7-15,2-2 5 0,0 1 6 16,1 2 3-16,1-3 3 0,5 2 0 0,1 0-1 16,1 1-4-16,2 0-1 0,0-1 1 15,-3-1 0-15,1 0-1 0,-2 1 0 0,1-1 4 16,-1-1 2-16,-1 2-2 0,1-2 1 15,-2 1 0-15,-1-1 2 0,0 0 1 16,0 0-1-16,-3 0 0 0,1 2-1 0,-1-2 0 16,-1 1 1-16,0-1-1 0,-2 1 0 15,1 0 2-15,0-1 2 0,-2 2-4 0,0-1 1 16,2-1-1-16,-1 1-1 0,2-1-1 15,0 2-1-15,-1-1 1 0,3-1 0 16,-1 0 0-16,0 0 1 0,-1 0 0 0,1 0 1 16,-2 1 0-16,3 0 2 0,1 0-2 15,1 2 0-15,2 0-1 0,-3 0-1 0,0-2-3 16,-1 2 2-16,0-2 1 0,-3 1-1 15,1-2 2-15,-2 0-3 0,-1 2 5 16,-1-1 1-16,0-1-1 0,-3 0-1 0,-2 0-1 16,-1-1-5-16,0-1-18 0,-2 2-52 15,-2-2-95-15,-3 0-104 0,-3-1-74 0,-2-2-54 16,-6 0-114-16,-2 0-123 0,-3-1-34 15,-3 2 35-15,-3-1 37 0,0 1 43 16,-2 0 121-16</inkml:trace>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9:22.14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128 71 18 0,'-4'0'221'15,"0"0"56"-15,1 0 8 0,0 0-18 0,0 0-32 16,1-1-36-16,-3-1-39 0,3 1-37 16,-2 0-27-16,-2-2-18 0,1 1-8 0,-2-1-2 15,1 1 2-15,-1-1 6 0,3 2 4 16,-1-2 2-16,-1 3 2 0,2-2-3 15,-1 1-5-15,2 0-13 0,-1-1-7 0,1 0-10 16,0 0-8-16,0 2-10 0,1 0-8 16,-1-2-5-16,2 1-3 0,-2 1-3 0,0-1-2 15,0 1-2-15,1 0-1 0,0 0-1 16,-1 0-1-16,1 0-2 0,-1 0 1 15,2 0-2-15,-1 0 0 0,1 0 0 0,-1 1-2 16,2-1 1-16,-1 0 0 0,1 0 2 16,0 0 1-16,0 0 0 0,1 0 0 0,-1 0 1 15,3 0-2-15,0 1 0 0,0 1 2 16,4-2 1-16,1 4 1 0,1-2 0 15,5-1 3-15,3 0 2 0,2 1 1 0,4-2 0 16,3 2 1-16,5-1 3 0,2-1 0 16,4 0 1-16,4 0 1 0,2 0-1 0,2 0-2 15,3 0-2-15,3-1-2 0,1-1 1 16,2 2-1-16,2-3 1 0,-1 2 3 15,2-1 1-15,-1 0 1 0,-2 0-2 0,-1 0-3 16,-2 1-2-16,-1-2-2 0,-1 2 0 16,-2-2-3-16,1 3-2 0,-2 0 3 0,-1 0-2 15,-1-2 0-15,-1 1-2 0,-2 1 2 16,0-1 1-16,0-1-1 0,1 2 0 0,-2-1 1 15,-1-2 1-15,1 3 2 0,0-2 6 16,1 1 3-16,1-2 5 0,-2 2 4 16,1 0 3-16,0 0-1 0,-2-2-1 0,-2 3-4 15,0-1-4-15,-4 1-4 0,0 0 0 16,-2 0-2-16,1 1-3 0,-2-1-2 0,1 3 1 15,-1-3 0-15,0 1-1 0,0-1-1 16,-1 1 0-16,4 0 2 0,0-1-2 0,2 2-1 16,2-1 0-16,0-1 0 0,3 0 0 15,2 0 0-15,4 0 8 0,2-1 14 0,1-1 22 16,5 0 26-16,1 1 33 0,1 1 28 15,2-3 14-15,0 3-6 0,-2 0-15 16,-2 0-18-16,-2 0-27 0,-2 0-23 0,-2 0-17 16,-1 0-4-16,-3 0-6 0,0 0-4 15,-2 0-4-15,0 0-6 0,-1 0-1 0,0 0-1 16,0 3-1-16,-1-3-2 0,0 1-2 15,0-1 1-15,0 1-3 0,0 0-3 16,0-1-3-16,2 2 0 0,1-1 3 0,2 0 6 16,2 1 8-16,2 1 7 0,2-2 3 15,0 2 2-15,-3 0-1 0,0-1-9 0,-1 2-9 16,-1 0-7-16,-1-2-1 0,-2 2-5 15,-1-2-1-15,-2 0 0 0,0 2 0 16,0-1 0-16,-2 2 0 0,1-3 3 0,-1 1 1 16,0-1 1-16,-1 1-3 0,1-2-1 0,1 1 1 15,-1 0-6-15,1-1 3 0,1 0-1 16,-1 2 4-16,3-3 0 0,0 1 1 15,2 0 7-15,2 0 0 0,-1-1 3 0,2 3 5 16,-2-2 8-16,2 1 5 0,-2-2 2 16,-1 4 0-16,-1-4 0 0,-2 0-1 0,-1 0-4 15,-3 0-4-15,0 0-1 0,-4 0-3 16,0 0-2-16,-2 0-4 0,-2 0-5 15,-1 0 0-15,0 0-1 0,-2 0-1 0,0-2 0 16,-1 0 2-16,0 2-2 0,-1 0-3 16,1 0 3-16,1-2 0 0,2 1 2 0,-1 1-1 15,2-1 3-15,1-1 1 0,3 2 2 16,2-1-2-16,1 0 1 0,1 0 2 15,3 1 2-15,0-1 5 0,-1 1 4 0,1 0 7 16,0 0 6-16,1 0 7 0,1 0 2 16,-2 0-2-16,1 0-3 0,-1 0-8 0,0 0-13 15,-2 0-6-15,1-2-6 0,-2 2-3 16,1-1-3-16,1 1-3 0,-1-1 6 15,-1-1-4-15,2 0 1 0,-1 2-2 0,2-1 2 16,0 1-3-16,0-1 0 0,0 1 0 16,1 1-1-16,-1-1 0 0,1 1 0 0,1-1 2 15,-3 1 1-15,1 0-2 0,0 1 1 16,0-1 0-16,0-1 0 0,-2 1-2 15,1-1 0-15,-1 0-1 0,0 0 0 0,0 0 1 16,1 0 0-16,-1-1 1 0,-1 1-1 16,2 0 1-16,-2 0-1 0,0 0 0 0,0 0-1 15,-3 0-1-15,1 0 2 0,-2 0 0 0,-2 0 0 16,1 1-1-16,-3-1 1 0,0 0-1 15,-3 0 1-15,-1 0 0 0,-2 0 2 16,1 0-1-16,-2 0 0 0,-2 0 0 0,1 0-2 16,-1-1-2-16,1 1 0 0,-2-1 3 15,5-1 0-15,-2 2 0 0,4-1-3 0,1 0 3 16,2 1-1-16,4-1-1 0,-1 1 1 15,4 0 1-15,-2 0 3 0,3-1 0 16,3-1-1-16,0 2 0 0,1-1-2 0,0-1 2 16,1 0 1-16,-1 1 0 0,0 0-1 15,0-2 3-15,-2 1 6 0,-1 2 2 0,-1-1 0 16,-1 1 1-16,0-2 2 0,-2 1-3 15,1 1-5-15,-2 0-1 0,1 0-3 0,-1 0-3 16,-1 0 0-16,-2 0-1 0,-1 0 0 16,-3 0-2-16,0 1 1 0,-2 1-1 0,0-2 1 15,0 1 0-15,0-1 1 0,3 0 3 16,3 1 1-16,3-1 2 0,1 0-1 15,3 1 0-15,3 1 0 0,0-1-2 0,0-1-2 16,3 1 0-16,-2 0 0 0,1 1-1 16,2-1-1-16,3 0 1 0,0-1 2 0,1 0-2 15,2 0 0-15,-1 0 2 0,2 0 2 16,0 0-1-16,0 1-2 0,0-1 1 15,-2 2-1-15,-1-1 0 0,0-1-1 0,-1 0 0 16,0 1 0-16,-3-1 0 0,1 0-1 16,-3 1-1-16,0 0 0 0,-2-1 1 0,0 2 1 15,1-1 0-15,-1 0 0 0,0 1 1 16,0-1-2-16,2 1 0 0,0-1 1 15,0 2 0-15,4 0 2 0,-1-3 0 0,1 4 0 16,0-2 0-16,1 2-1 0,0-3-1 16,0 2-1-16,-1-1 0 0,0 2 1 0,-4-3-3 15,0 1 2-15,-4 1 0 0,1-2 0 16,-2 1 1-16,1-2 1 0,1 2 2 0,1-2-2 15,-1 0-1-15,1 0-2 0,0 0 1 16,-1 0 0-16,-4 0 1 0,-2 0 0 0,-1-2 0 16,-3 2 2-16,-1-1 0 0,-1 0-2 15,3 1 0-15,1 0 0 0,3 0 0 0,2 0 1 16,-1 0-1-16,1 0 0 0,0 0 1 15,-2 1 0-15,-1 0-2 0,-1-1 0 16,1 2 1-16,-1-1 0 0,1-1 0 0,2 1-1 16,4-1 2-16,-1 0 0 0,2 1 0 15,-1 1-1-15,-1-2 1 0,2 1 0 0,-1-1-1 16,-1 0 0-16,1 0 0 0,-2 0-1 15,-1-1-1-15,-1 1 3 0,1-2 2 16,-3 1-1-16,0 1-1 0,-3-1 2 0,-1 1 0 16,0-3-3-16,0 2-1 0,-2 0 1 15,2 0 1-15,0 1-1 0,-1-2 0 0,-2 1 2 16,0 1 2-16,-1 0-1 0,-1 0 1 15,4 1-1-15,1 1 0 0,2-2-1 16,2 1-2-16,0 1 0 0,2 0 0 0,-4-1 0 16,0 0 1-16,-1 0 0 0,-3 1 1 15,1-2 4-15,-1 0 3 0,5-2 3 0,1 1 2 16,3 1-1-16,1-1 0 0,0-2-3 15,0 2-3-15,0-1-4 0,-1-1 1 16,-3 1-1-16,-1 1-2 0,-1-3 2 0,1 2-3 16,-2 0 0-16,-1 1-1 0,-1 0 1 15,-2-2-1-15,0 3 0 0,-3-1 1 0,2-1 0 16,-3 2 1-16,1 0 1 0,1 0-1 15,-1 0-1-15,2 0 0 0,-2 0 0 16,1 0-2-16,-1-2 0 0,-1 0 2 0,0 2 1 16,0 0 1-16,-1-3 1 0,-1 2-1 15,2-2-1-15,-1 1-3 0,0-1 1 0,-2-1 0 16,1 2-1-16,1-2 2 0,0 2 1 15,-2-2 1-15,0 2-2 0,-1-2 0 0,-1 1 0 16,-1 2-1-16,1-2-1 0,-2 3-1 16,0 0 3-16,-1-2 0 0,-1 1 0 0,0 0 0 15,1 1 0-15,-1-2 0 0,0 2 1 16,0 0-1-16,1 0 0 0,-1 0 1 15,2 2-1-15,0-2 0 0,3 0-1 0,1 0 2 16,2 0-1-16,1 0-1 0,-2-2 1 16,2 2 0-16,0-2 0 0,0 0 0 0,2 0 0 15,-1 0 0-15,-1-1-2 0,1 0 2 16,1 1-3-16,-1 1-1 0,-1-2 4 15,0 3 0-15,1-1 0 0,-3 1 1 0,0 0-1 16,-2 0 1-16,-1 0-1 0,-2 0 0 16,-3 0-2-16,1 0 2 0,-4 0 0 0,-1 0 1 15,-1 0 1-15,-1 0-2 0,-1 0 2 16,1 0 0-16,-1 0 2 0,1 0 0 15,-1-1 1-15,2 1 2 0,0-2 0 0,1 2-2 16,2-2 1-16,1 1-2 0,1-2-2 16,3 2 0-16,1 0-2 0,-1 0 2 0,0-2-2 15,1 2 1-15,1 0-1 0,-1 0-2 16,2 1 1-16,-1 1 0 0,-1 0 0 0,1 0-1 15,-2 2 0-15,0-2 1 0,-1 1 1 16,-1 1 0-16,0 0 0 0,-1-3 3 0,1 3 0 16,-1-2 2-16,0-1 1 0,2 2 0 15,1-1 1-15,0-1 1 0,1 0-2 0,-3-1-2 16,1-1 0-16,-2 1 2 0,-1 0-3 15,0-1-3-15,-1-1 0 0,0 0-5 16,-1 2-20-16,0 0-40 0,-3 0-101 0,1 1-181 16,-1-3-125-16,-3 3-201 0,-3 0-209 15,-3-1-80-15,-3 1 35 0,-1-2 148 0,-2-1 109 16,-4 0 196-16</inkml:trace>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9:35.20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261 632 198 0,'-2'-2'326'0,"-1"2"28"15,-1-3 15-15,0 0-86 0,0-1-91 16,-2 2-54-16,1-2-24 0,-1 2-18 16,-1 0-10-16,2-1-9 0,-1 0-1 0,1 2 1 15,1-2-4-15,-2 3-1 0,3-3-7 16,-1 2-9-16,1-1-12 0,2 2-10 0,0-1-8 15,-2 1-6-15,3 0-4 0,-1 0-4 16,-1 0-2-16,2 0-1 0,-1 0-4 16,-1 0-3-16,2 0-2 0,0 1 0 0,2 2-3 15,-1 0-3-15,2 4 3 0,0 0 1 16,2 5 0-16,3-1-1 0,3 3 2 0,2 0 0 15,5 2 3-15,4 0-1 0,4-1 8 16,8-1 5-16,6-1 4 0,8-3 4 16,6-1 0-16,6-6 2 0,5-1-4 0,5-6-5 15,3-3-4-15,4-6-3 0,3-4 3 16,2-1-1-16,-1-4-1 0,-1-1-1 0,-3 0-1 15,-7-3-2-15,-5 4 0 0,-10 0-3 16,-7 2-2-16,-11 1 5 0,-7 0 1 16,-7 1 2-16,-10 0 0 0,-6 1 1 0,-10-1 3 15,-5 1-1-15,-7 2-2 0,-7 2-4 16,-6 1-2-16,-6 2 0 0,-4 2-3 0,-5 2-2 15,-2 3 2-15,-2-1 3 0,-1 2 0 16,0 2-3-16,-1 2 2 0,3 2 3 16,0 1-5-16,1 2-3 0,0 0 2 0,2 6 0 15,0 3-1-15,2 2 0 0,0 3 2 16,4 4-1-16,1 2-1 0,4 2 0 0,5 5 2 15,3-1 0-15,5 3-3 0,4-1 3 0,5 1 3 16,5 1 2-16,5-4-1 0,3-1 1 16,5-3-5-16,2-1 1 0,5-5-5 15,3-3 4-15,4-4 3 0,5-4 3 0,3-6 7 16,6-6-4-16,3-6 5 0,3-6-5 15,1-8-4-15,1 1-3 0,-2-5-2 0,-3-2 4 16,-5-3-1-16,-3-1 2 0,-7 1-1 16,-3-4 1-16,-7-2 0 0,-6-1 2 15,-5-3-5-15,-6 1 3 0,-5 0 2 0,-5 1 3 16,-3 0 1-16,-2 4 1 0,-3 5 4 15,-1 2-3-15,-1 5-2 0,-2 6-3 0,-1 5-4 16,-4 8-4-16,-2 4-3 0,-4 8 0 16,-1 7-2-16,-4 4 0 0,-3 5 2 15,0 4 1-15,0 3 4 0,1 4-2 0,4 1 2 16,3 1-2-16,3 0 0 0,5-1 0 0,5-1 0 15,4 0 0-15,5-3 1 0,4 0 0 16,3-4 1-16,6-4 0 0,4-1 0 16,5-5-1-16,4-2 4 0,8-6 4 0,3-4 5 15,6-5 6-15,2-5 1 0,4-5 1 16,1-5-2-16,-2-5-4 0,-1-3-3 0,-4-2-4 15,-3-4-2-15,-7-1-2 0,-4-3 0 16,-8-3-5-16,-4-5-2 0,-10 1 1 16,-8-4-3-16,-8 0-4 0,-12-2 1 0,-7 1 2 15,-5 3 2-15,-4 4 0 0,1 5 5 16,2 5 4-16,4 7 0 0,3 2-1 0,3 10-3 15,2 5-1-15,1 7-2 0,4 9-2 16,-1 6 0-16,3 8 2 0,2 3-1 16,1 7 0-16,4 3-1 0,0 2 2 0,4 1-4 15,4 2 2-15,4 1 0 0,4-2 1 0,4 0 2 16,5-4 1-16,4 2 4 0,7-1-1 15,5-5 1-15,7 1 0 0,7-3-2 0,8-2 2 16,10-4-1-16,8-4 0 0,10-5-1 16,5-7 1-16,9-6 2 0,2-6-3 15,2-11-1-15,1-5 3 0,0-6 2 0,-2-8 2 16,-2-7-2-16,-3-4-2 0,-2-6 6 15,-9-3-4-15,-6 0 0 0,-7-2-4 16,-12-1-1-16,-8 0 1 0,-11-1-5 0,-10 1-4 16,-12 0-1-16,-11 0 0 0,-8 2 2 15,-7 2 1-15,-4 7 3 0,-6 5 4 0,-1 8 1 16,-3 6-3-16,-1 5-1 0,-1 9 2 15,-1 3-3-15,2 10-3 0,0 8-2 16,0 3 3-16,2 11 1 0,4 1-5 0,0 7 2 16,4 5 1-16,4 3 2 0,3 2 1 15,8 2-4-15,4 1 5 0,5-1 0 0,6 0 2 16,5 0 1-16,4-3 4 0,6-2 3 0,7-2 6 15,5-3 7-15,6-5 14 0,8-6 7 16,7-5 2-16,8-4 5 0,8-10-1 16,10-6-7-16,7-8-14 0,3-10-9 0,4-4 1 15,-1-9-12-15,-2-5-2 0,-2-6-2 16,-7-4-1-16,-6-4 5 0,-5-2-6 0,-11-4 4 15,-10 0-1-15,-8-1-5 0,-10-3 0 16,-12 3-1-16,-6 3-3 0,-6 4 1 16,-8 7 0-16,-4 3 2 0,-5 11 3 0,-6 4-2 15,-4 7 2-15,-4 7-1 0,-6 6 0 16,-4 10-2-16,-1 5-4 0,-4 8-2 0,-2 5-1 15,2 4-1-15,0 5-4 0,2 3 4 16,3 1 3-16,5 5 1 0,6 1 2 16,4-1-3-16,8 1 4 0,4 1-1 0,9 0-2 15,9-3 3-15,6-1 3 0,10-3 8 16,6-4 7-16,10-7 1 0,12-5 6 0,9-6 2 15,9-7 1-15,9-6-3 0,6-7-5 16,9-6-3-16,2-8-2 0,0-4-4 0,-3-5-2 16,-5-3-1-16,-9-4 3 0,-7-4-4 15,-13 0-5-15,-10-2-6 0,-12-4-5 0,-12 1-7 16,-13-5-7-16,-12 1 2 0,-12 1-3 15,-9 2 5-15,-12 7 1 0,-8 5 3 16,-7 9 5-16,-6 5 0 0,-5 10 2 0,-1 6-2 16,-4 9 1-16,1 8 3 0,1 5 3 15,2 5 0-15,5 3 1 0,5 5 3 0,6 3 1 16,6 3 0-16,7 2-6 0,8 1 0 15,5 0-2-15,9 5-1 0,9-1 2 0,9 0 4 16,8-2 3-16,9-1 5 0,11-2 2 16,10-2 5-16,11-5 0 0,12-4-1 0,13-4 1 15,10-7-2-15,6-6 0 0,5-8-1 16,-1-7 5-16,-2-11 2 0,-2-6 0 0,-8-6-2 15,-6-6 5-15,-9-3-2 0,-11-8-5 16,-10 0-4-16,-10-3-7 0,-12-3-7 16,-13-3-9-16,-12-2-10 0,-13-2-7 0,-11-1 0 15,-10 1 2-15,-9 3 2 0,-7 4 6 16,-4 7 8-16,0 9 6 0,-3 9 3 0,0 8 1 15,0 10 4-15,1 9-1 0,0 8-3 16,5 11-2-16,2 6 0 0,4 7-1 16,7 8-2-16,7 4 1 0,7 4 0 0,8 5-2 15,10 1 2-15,9 0 8 0,9 0 2 16,9 0 2-16,10-3 2 0,7-6 11 0,8-4 17 15,8-7 4-15,7-3 11 0,7-5 10 16,8-9 6-16,8-8-7 0,1-8-16 16,3-9-11-16,-1-6-10 0,-4-9-13 0,-4-7-4 15,-7-9-5-15,-8-5 1 0,-8-7-1 16,-10-4-3-16,-11-5-5 0,-10-5-9 0,-11-4-5 15,-10-3 0-15,-10-2-5 0,-9 3 4 16,-5 4-1-16,-5 8 7 0,-4 9-1 0,-4 13 2 16,-3 9 3-16,-3 11 1 0,-4 9 2 15,-2 14 0-15,-2 9 0 0,-4 10 2 0,4 7 3 16,2 8-2-16,2 6 1 0,6 4 0 15,5 1 0-15,6 3-1 0,9-2 2 16,8 0 3-16,10-1 5 0,6-4 10 0,9-3 8 16,8-3 4-16,8-5 7 0,10-5 8 15,8-6 4-15,10-8-5 0,8-8-4 0,8-9-2 16,7-7-20-16,5-10-26 0,-1-8-28 15,-1-9-15-15,-6-6-11 0,-6-9-6 16,-9-4 7-16,-9-6 16 0,-10-7 14 0,-10-5 9 16,-9-5 6-16,-10-2 1 0,-8-1 1 15,-9 6 3-15,-3 6 9 0,-6 11 6 0,-6 8 2 16,-2 12 3-16,-6 9-1 0,-4 11 0 15,-6 11-3-15,-4 11-6 0,-3 11 0 16,-5 9 1-16,1 9 2 0,2 6 2 0,3 3 4 16,4 4 7-16,5 2 1 0,6 2 8 15,7-1-1-15,8-2 4 0,6 1-2 0,7-3 5 16,7-4 7-16,6-2 1 0,7-6 15 15,7-4 6-15,8-6 6 0,7-6 0 16,8-10-11-16,8-4-2 0,8-12-14 0,5-6-19 16,4-7-15-16,3-8-8 0,-1-5-4 15,1-9-5-15,-7-4 0 0,-6-6 6 0,-9-4 9 16,-8-6 5-16,-8-5 1 0,-9-2 4 15,-7 0 4-15,-8 3 9 0,-7 3 14 16,-4 8 10-16,-7 9 16 0,-4 6 2 0,-4 9-2 16,-5 6-9-16,-2 8-18 0,-7 4-8 15,-3 7-16-15,-3 9-6 0,-7 6 0 0,-1 6 1 16,-1 7 6-16,-1 3-1 0,1 6 2 15,1 3 3-15,4 1 1 0,6 0-2 16,4-1-5-16,7 0 1 0,7 1 3 0,6-4-3 16,9 1-1-16,8-3 5 0,9-2 1 15,9-1 0-15,9-4-3 0,9-4 2 0,8-2 2 16,9-5-8-16,5-5-14 0,4-4-23 0,1-6-22 15,2-3-17-15,-4-6-13 0,-5-5 1 16,-6-4 12-16,-6-5 18 0,-10-5 21 16,-6-5 13-16,-7-3 10 0,-9-5 3 0,-6-3 0 15,-7 0 1-15,-8 2 4 0,-3 2 5 16,-7 7 3-16,-4 5-1 0,-6 4 3 0,-4 7 0 15,-7 6-6-15,-5 7-4 0,-6 8-5 16,-5 5 4-16,-1 11-1 0,-2 6-5 16,0 8 2-16,2 5-2 0,7 6 6 0,4 4-2 15,7 2 4-15,6 4 6 0,7 2 2 16,7 2 2-16,8-1-3 0,4 2 3 0,7-4-4 15,4-2 0-15,7-9 4 0,6-3 2 16,7-7 6-16,5-9-5 0,5-10 5 16,8-9-19-16,4-7-26 0,5-12-48 0,3-9-42 15,1-8-31-15,-1-8-23 0,-6-7 5 16,-4-7 18-16,-6-5 40 0,-8-7 35 0,-8-5 32 15,-8-3 16-15,-6 1 12 0,-6 5 11 16,-7 8 9-16,-6 11 8 0,-6 10-2 16,-6 9 3-16,-8 14 1 0,-6 10-5 0,-9 9-1 15,-2 12 4-15,-5 8 16 0,-3 5 10 16,1 6 14-16,0 6 17 0,4 2 7 0,4 3 0 15,5-3-8-15,4 3-10 0,6-5-13 16,6 0-11-16,6-4-8 0,6-3-4 16,7-7-4-16,10-1 1 0,10-7-10 0,10-5-28 15,9-6-55-15,8-6-57 0,5-6-48 16,6-7-26-16,5-5-14 0,0-5 8 0,1-6 36 15,-4-2 45-15,0-5 34 0,-5-6 20 16,-5-3 20-16,-6-2 23 0,-5 0 20 0,-7-1 19 16,-6 2 21-16,-7 4 11 0,-7 6 7 15,-6 6-1-15,-6 6-3 0,-7 5-5 0,-6 6 7 16,-6 6 22-16,-9 8 30 0,-7 6 26 15,-6 7 34-15,-6 2 42 0,-3 7 34 16,-1 3 6-16,0 1-7 0,4 4-14 0,1-1-23 16,5 2-39-16,6 0-40 0,4 0-28 15,5 0-29-15,4-3-17 0,8-1-11 0,5-1-6 16,5-4-8-16,9-1-4 0,7-4-3 15,8-6-8-15,9-5-39 0,7-5-67 16,5-6-86-16,4-10-71 0,2-4-50 0,-3-7-23 16,-1-6 15-16,-7-7 56 0,-7-5 79 15,-5-6 69-15,-9-4 47 0,-7-5 32 0,-3-1 26 16,-8 0 26-16,-3 6 34 0,-5 6 30 15,-3 10 16-15,-3 5 4 0,-4 8-1 16,-4 6-4-16,-5 8-3 0,-7 9 10 0,-3 6 21 16,-4 7 26-16,-2 5 27 0,-2 4 12 15,1 4-4-15,2 0-27 0,2 4-28 0,3-1-27 16,3 2-30-16,4 0-22 0,7-2-13 15,5 0-10-15,4-3-4 0,7 0-3 0,6-3 0 16,8-2 1-16,7-4-6 0,9-4 0 16,8-6-13-16,5-3-14 0,6-3-17 0,2-5-20 15,5-5-17-15,-2-5-13 0,-1-2-4 16,-3-5 5-16,-5-5 12 0,-6-6 17 0,-7-6 18 15,-4-2 10-15,-6-4 10 0,-9-1 16 16,-5 3 22-16,-3 4 23 0,-6 5 10 16,-2 5 9-16,-9 7 2 0,-5 1-8 0,-10 7-15 15,-8 3-15-15,-7 5-7 0,-10 5-6 16,-5 6-1-16,-7 2-3 0,-5 5-2 0,-4 2-4 15,-2 2-5-15,0 3-1 0,3 3-4 16,7 4 0-16,3 3-2 0,9 0-1 0,10 5-2 16,7-1 1-16,9 3 1 0,8-1 0 15,10 0-1-15,8-3 1 0,12-1 2 0,6-4-1 16,9-4 4-16,8-4-1 0,5-6 3 15,4-5 0-15,5-4-2 0,2-4-5 16,-1-10-6-16,-2-2 0 0,-1-7-1 0,-4-7 0 16,-4-7 2-16,-6-7 4 0,-5-5 2 15,-7-7 3-15,-7-4 2 0,-9-2 7 0,-8-1 6 16,-10 4 5-16,-7 2 2 0,-9 7 0 15,-7 6-2-15,-10 5-4 0,-8 4-10 16,-9 9-4-16,-7 1 2 0,-8 9-2 0,-9 3 2 16,-6 4 0-16,-11 5 0 0,-7 6-4 0,-7 1-3 15,-3 6 0-15,0 4-3 0,6 4 1 16,4 4-1-16,6 3 3 0,8 4-1 0,8 2-1 15,8 3 2-15,8 3-1 0,9 0 1 16,8 1 0-16,9-1-1 0,10 0 0 16,9-3-2-16,7-5 2 0,8-1 0 0,6-4 2 15,9-7 1-15,6-5 1 0,8-6 0 16,5-8-10-16,5-8-13 0,5-10-22 0,-1-8-23 15,1-9-17-15,-4-6-13 0,-4-8-2 16,-9-7 4-16,-6-5 16 0,-8-7 19 16,-6-4 18-16,-9-5 15 0,-8-3 19 0,-7-1 14 15,-7 5 15-15,-6 6 8 0,-4 9 3 0,-8 9 2 16,-8 7-4-16,-10 7-3 0,-8 11-10 15,-11 9-4-15,-9 7-1 0,-9 9-3 16,-8 8-2-16,-4 5-2 0,-7 7 0 0,-1 3-2 16,-4 3 1-16,0 3 3 0,4 1 1 15,3-1 0-15,12-1 0 0,9 0-2 0,14 0-2 16,13-2-2-16,12 1-2 0,13-2 0 15,12 4 2-15,11 0 2 0,10 0 0 16,12 1 1-16,9-1 1 0,10 0 0 0,8-4-2 16,10-3 1-16,7-4 0 0,5-7-1 15,4-6-2-15,0-5-8 0,0-8-17 0,-2-6-29 16,-3-7-37-16,-5-8-41 0,-5-3-37 15,-6-9-17-15,-6-7-3 0,-10-6 13 16,-8-6 26-16,-9-6 37 0,-9-3 33 0,-8 0 23 16,-9 3 24-16,-6 4 10 0,-7 7 9 15,-6 6 8-15,-7 11 4 0,-5 7 4 0,-4 11 0 16,-6 8 3-16,-6 9 11 0,-8 9 13 15,-2 6 10-15,-6 9 16 0,-2 4 15 0,-5 6 28 16,-3 4 10-16,5 3 4 0,1 2 0 16,7-2-7-16,7-1-14 0,10-2-24 0,7-3-21 15,11-5-18-15,9 1-13 0,8-5-11 16,9-1-2-16,7 1 0 0,8-4 0 0,8 1-1 15,8-2 4-15,10-3 0 0,8-2-1 16,8 0-3-16,10-6 2 0,8-4 0 16,6-4-3-16,1-4-4 0,0-7-10 0,-5-1-9 15,-1-6-15-15,-8-4-12 0,-5-5-7 16,-9-5-4-16,-9-4 3 0,-7-5 6 0,-11-4 10 15,-7-5 7-15,-11-1 9 0,-9-1 6 16,-10 2 7-16,-9 1-1 0,-6 7 3 16,-6 7 5-16,-5 7 0 0,-6 6 3 0,-4 7 5 15,-4 7 6-15,-5 7 4 0,-5 9 3 16,-5 6 6-16,-6 10 7 0,-5 6 7 0,-3 5 10 15,-2 6 9-15,2 5 9 0,4 1 3 16,7 1-2-16,11 0-8 0,10-3-12 16,12-1-8-16,10-4-14 0,9 1-11 0,13-3-4 15,8-5-5-15,11-2-2 0,11-1-1 0,10-4 3 16,10-5 0-16,11-6-7 0,10-6-7 15,8-7-15-15,8-6-13 0,3-10-20 16,2-6-10-16,1-5-10 0,-1-7-1 0,-4-7 9 16,-6-7 4-16,-8-5 0 0,-8-7-2 15,-10-5 4-15,-9-5 3 0,-12-1 0 0,-9 2 6 16,-10 1 13-16,-8 7 15 0,-8 8 5 15,-9 10 6-15,-6 9 2 0,-9 10 2 16,-7 10 8-16,-8 9 7 0,-4 9 20 0,-7 9 11 16,-2 6 20-16,-5 9 20 0,-5 7 17 0,-3 3 10 15,-5 6-1-15,-1 0-3 0,1 1-7 16,1 0-14-16,5-2-19 0,5-2-7 0,6-3-15 15,9-4-10-15,5-2-9 0,9-4-6 16,9-2-4-16,8-3-11 0,9-3 1 16,6-5-1-16,11-1 1 0,4-4-1 0,10 0 2 15,8-5 2-15,7-3 2 0,9-3 0 0,6-7 0 16,6-6-2-16,6-6-4 0,0-6-5 15,0-3-6-15,-3-7-5 0,-6-3-6 16,-7-3 3-16,-9-5-1 0,-8-2 4 0,-10-3 5 16,-10-1 1-16,-10 2 7 0,-7 2 2 15,-8 4 4-15,-5 6 2 0,-5 3 1 0,-8 8 3 16,-5 5-2-16,-8 5 2 0,-9 8-2 15,-8 6 1-15,-7 5 7 0,-6 8 3 16,-2 3 4-16,-2 6 6 0,-2 5 5 0,3 4 1 16,1 1-6-16,2 3-4 0,5 2-6 15,3 1-5-15,6 1-9 0,9-3-2 0,10 3-4 16,9-5 1-16,11 0 1 0,12-2-3 15,7-2 4-15,12-1 1 0,7-2 2 16,11-2 3-16,7-4-1 0,9-3 2 0,7-6 0 16,4-5-1-16,4-7 0 0,1-6-3 0,-1-5 0 15,-1-5-2-15,-5-4-2 0,-3-6-6 16,-8-4-4-16,-3-4-3 0,-9-3-4 0,-7-5-1 15,-8-1-1-15,-7-3 6 0,-11-3 1 16,-9 2-2-16,-12-2 5 0,-9 4 2 16,-7 3 2-16,2 5-1 0,-1 7 0 0,2 9 4 15,3 8-1-15,3 7 1 0,2 10-2 16,0 8 5-16,0 11 2 0,2 6 0 0,3 9 0 15,0 5 4-15,5 1 2 0,1 4-6 16,2 0 1-16,5-1 1 0,4 1-2 16,4-4-2-16,7-2-1 0,6-3 8 0,5-4-2 15,5-3-2-15,5-3 3 0,7-4 0 16,5-5 2-16,8-4-6 0,6-6 0 0,5-6 5 15,7-8-3-15,1-8 0 0,2-5-1 16,0-4-2-16,-3-6-2 0,-4-2-9 0,-2-3-6 16,-7-6-8-16,-4-5-4 0,-8-4-4 15,-7-4 3-15,-3-2 5 0,-6-5 5 0,-2 2 7 16,-3 3 4-16,-1 5 5 0,-2 6 3 0,-1 4 9 15,-2 6 7-15,-3 5 3 0,-2 5 2 16,-4 6-2-16,-5 5 2 0,-4 5-8 16,-5 6 1-16,-8 10 3 0,-6 7 4 0,-7 9 9 15,-7 6 2-15,-1 5 5 0,-3 8-3 16,-2-1 2-16,3 3-3 0,3-2-7 0,3-1-3 15,7-1-6-15,5-2-5 0,8-6-4 16,10-4-3-16,7-3-6 0,8-1-15 16,7-5-17-16,11 0-29 0,11 0-53 0,8-1-81 15,10-1-93-15,10 1-72 0,6 1-34 16,7 1-24-16,3 5-111 0,3 5-112 0,1 6-7 15,-1 2 32-15,-2 1 23 0,-1 4 37 16,-1 2 156-16</inkml:trace>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9:52.15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128 746 5 0,'-8'1'253'16,"0"-2"25"-16,-1 0 18 0,2-1-58 0,-1 0-83 15,0-1-53-15,0 1-29 0,1 0-17 16,0-2-1-16,1 1 4 0,1 0 7 15,-1 0 2-15,2 0 8 0,0-1-3 0,1 1-8 16,2 0-13-16,-2-1-9 0,1 1-10 16,-1 0-6-16,0 1-4 0,2 0-3 0,-1 0-1 15,1 1 2-15,-2 0 0 0,3 0 1 16,-1-1-1-16,-1 2 3 0,2 0 0 15,-1 0 0-15,0 0 0 0,1 0-3 0,-2 0 3 16,1 0 1-16,1 0-3 0,-1 0-1 16,1 0 0-16,-2 0-3 0,1 0-5 0,1 0-2 15,0 0-1-15,0 0-3 0,0 0-3 16,1 0-1-16,-1 0-1 0,0 2-2 15,2-2-3-15,-2 0 1 0,1 0 0 0,0 0-3 16,2 0-1-16,1-2 2 0,3 1 1 16,1 1 2-16,5-1 1 0,2-2 0 0,4 1 5 15,3 1-3-15,4-3 3 0,3 2-3 16,3-2 0-16,2 1 0 0,3 0 0 15,3-1-1-15,3 1 0 0,-1 0 1 0,4 0-1 16,-2-1 2-16,3 1-3 0,-1-1 0 16,1-1 0-16,1 2 0 0,-1-1 0 0,-2 2-2 15,2-2 4-15,-2 2-1 0,2-2 1 16,-1 1 1-16,2 0 2 0,-2-1-1 0,1 1-3 15,0-1 1-15,0-2-1 0,1 2 1 16,-1-2-3-16,-2 3-1 0,2-2-1 0,-3 0 0 16,0 1-1-16,-3-1 3 0,-1 3 1 15,-2-1 0-15,0 1 0 0,-3 0 0 16,-2 2 0-16,0 0-1 0,-1 0-1 0,-2 0 1 15,-1 0 1-15,0-2-3 0,-2 0 2 16,1 2 1-16,-1 0-1 0,2-2 1 0,-1 1 0 16,1 0-1-16,0-1 1 0,1 2-1 15,-1 0 1-15,0 0 0 0,1-4 0 16,-1 4 4-16,1 0-4 0,0 0 2 0,2 0-2 15,-2 0 0-15,3 4 2 0,-1-4 0 16,1 0 0-16,0 0-2 0,1 0 2 0,1 0-1 16,-1 0-1-16,2 0-1 0,-1 0 1 15,1-4 0-15,-1 4-2 0,-1 0 1 16,2 0-1-16,-2 0-2 0,0 0 2 0,1 0 0 15,-1 0 0-15,1 4 0 0,-2-4 1 16,1 0 0-16,-1 2 1 0,1-1 2 0,-1 2-2 16,2-3 0-16,-2 0 2 0,2 4 1 15,0-4-3-15,-1 2 0 0,2-1 0 16,1 2-2-16,-1-1 2 0,1 0-1 0,0 1 2 15,0-1-1-15,2 1 0 0,-2 1 0 16,0-2 1-16,0 2 2 0,0-2-3 0,-1 2 0 16,0-3 0-16,-2 3 1 0,1-2 1 15,-1-2-1-15,0 2 0 0,1-1-1 16,0-1 0-16,3 0-1 0,-1-3-3 0,0 3 1 15,3-3 1-15,1-1 0 0,2 0 1 16,1 1 2-16,0 0 2 0,0-1 1 0,0 2 1 16,1-2 0-16,-2 2 0 0,-1-1-5 15,1 1 1-15,-2 1 0 0,2-1-1 16,-2 1 0-16,0 1 0 0,2 0 0 0,0 1-1 15,-2 1-1-15,0-2 1 0,0 1-2 16,-1 0 2-16,-1-1 1 0,-1 0 0 0,1-1 0 16,-1 0 0-16,-1 1 1 0,2 0-2 15,-1 0-1-15,1 0-3 0,1 0 4 0,-3 0 2 16,1 0-1-16,1 1 2 0,-1 0 2 15,1 0 1-15,-1 2-4 0,2-2-1 0,2 1 2 16,-1 2-2-16,1-1 1 0,4 0-1 16,-1 1 0-16,3 1 0 0,2 2 0 15,1-1-2-15,0 0 1 0,-1-1 1 0,1 1-1 16,2-2-1-16,-3-2 0 0,3 1 1 15,-1-2 0-15,0 1-1 0,3 0 2 0,-1-1 2 16,0-1-2-16,1 0 4 0,-2 0-1 16,1 0 2-16,1 0-5 0,-2 0 0 15,2 1 0-15,-2-1-1 0,-1 2 1 0,0-2-2 16,-2 0 3-16,-4 0-1 0,0 0 0 15,-2-2-1-15,-4 2 0 0,0-1 1 0,-3-2-1 16,0 1 1-16,-1 1 0 0,-3-2 0 16,0 1-1-16,-2-1-2 0,1 2 3 15,-2-2-1-15,2 3 0 0,-2-3 0 0,2 3 4 16,-1 0-1-16,0 0-3 0,-3 1-1 15,1 1 2-15,0-2 0 0,-1 2-2 0,1-1 2 16,-1 2 1-16,1-3 1 0,0 1 1 16,0-1-2-16,0 1-2 0,-2 0 0 15,1-1 1-15,-1 1 1 0,1 1-1 0,-2-2 2 16,0 0 3-16,-1 0-2 0,-2-2 0 15,-1 1-1-15,-2 1-2 0,-2-1 0 0,-5 0 3 16,-2 1 1-16,-1-1-2 0,-3 1 3 16,-2-2 4-16,-2 1-2 0,0 0 1 15,0-1 1-15,-3 0 1 0,0 1-3 0,-3-2-1 16,0 1 1-16,-1 0-4 0,-3-2-1 15,-4 0-2-15,-4 0 1 0,-4-1-1 0,-5 0 1 16,-5 1-1-16,-4-2-1 0,-7 1-2 16,-6-1-2-16,-7 0-3 0,-6-2-3 15,-8 0-1-15,-6-2-1 0,-9 2 0 0,-8-2 0 16,-9 0 4-16,-7-1 1 0,-4-1 4 15,-5 2-1-15,1-3 5 0,-2 1 3 0,1-4 1 16,-1 3 1-16,1-2-1 0,-5-2 3 0,-1 1-2 16,-3 0-5-16,-1-1 0 0,0 1 3 15,-3 0 1-15,0-2-1 0,-1 1-1 16,-3 3 0-16,-2 0 2 0,0 3-7 0,-1-1-2 15,1 2-3-15,2 3 4 0,6 0 4 16,2 1 0-16,5 3 2 0,3 0 0 0,3 2 3 16,5 1-2-16,3 0-3 0,7 0-1 15,8 0 0-15,7 1 1 0,8 1-1 16,6-1 0-16,7 0 0 0,7 1-1 0,7 1 1 15,5 0 1-15,7 1 1 0,8-2-3 16,4 0-1-16,8 0-2 0,3-1 3 0,5 2-1 16,5-3 0-16,6 4 3 0,5-1-1 15,9 0 0-15,6 0-1 0,9-2 1 16,8 1 0-16,12-4-3 0,8 1 3 0,13-2 1 15,7-1 0-15,9-2-2 0,9 2-1 0,5-6 5 16,10 2 3-16,7-2-1 0,9-1 1 16,8 0 0-16,6 0 0 0,3-1-5 15,1 2 2-15,-2-2 2 0,-1 2 0 0,-1 0 0 16,-3 0 4-16,-6 1 0 0,-8 2-4 15,-7-2-3-15,-11 3-1 0,-10-1 0 0,-10 0 0 16,-11 0-2-16,-12 3 1 0,-10-1 1 16,-13 1 4-16,-7 0 5 0,-11 2 0 15,-7 1 5-15,-10-1 0 0,-10 1 0 0,-11 0 3 16,-12 1-6-16,-12 1-4 0,-16 0-3 15,-13 2-1-15,-13 0-3 0,-14 1-7 0,-8 0 0 16,-8 1 7-16,-9-2-2 0,-8 1 0 16,-6 2 2-16,-7 0 3 0,-6 0-3 15,-3 1-1-15,1 1 2 0,2 0-1 0,2 2-2 16,3-3 1-16,3 3 2 0,1 0 0 15,7 0-3-15,7 0-2 0,11-2 3 0,8 2-1 16,15-2 2-16,11 0 0 0,12-2 0 16,12 0 0-16,13-1-1 0,9-1-1 0,13 0-2 15,11-1 1-15,13 2 1 0,17-3 1 16,19 1 1-16,21-2 0 0,18-2-2 0,22-2-1 15,17-4-8-15,19 1-2 0,16-3-13 16,16-2-7-16,15 0-13 0,9 0-7 0,8-1-9 16,7 2-17-16,4 2-20 0,2 0-32 15,-4 2-46-15,-7-1-99 0,-6 3-69 16,-6-2-25-16,-6 4 6 0,-9-2 29 0</inkml:trace>
</inkml:ink>
</file>

<file path=ppt/ink/ink1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5:51.3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1744 1078 97 0,'-13'-12'438'16,"-2"0"55"-16,-1-2 30 0,-2-2 19 15,0 0-176-15,-3-3-141 0,-1 2-82 0,0-3-39 16,0 1-11-16,-4-1 21 0,0-1 44 16,-3 1 48-16,0-2 34 0,-1 0 8 0,-3 3 6 15,1-1-25-15,-3 1-48 0,0 0-58 16,-2 3-42-16,-1 2-15 0,-2 2-18 15,0 2 2-15,-4 4 6 0,-2 3 10 0,0 6 6 16,-4 4 4-16,-2 5 6 0,-3 4 0 16,0 7 4-16,0 5 3 0,0 5 8 0,3 6 5 15,-1 5-3-15,5 4-8 0,2 2-17 16,4 2-13-16,6 3-16 0,6 2-17 0,8 1-8 15,7-1-5-15,10 3-2 0,7-3-3 16,9 0-3-16,11-3-3 0,10-5-2 0,12-5-2 16,14-9-1-16,12-11-1 0,11-8 1 15,8-13-1-15,6-10-6 0,4-9-4 0,0-7-1 16,-1-5 0-16,-3-6-1 0,-4-3 1 15,-3-4 4-15,-6-7 3 0,-3-2 1 16,-9-4 0-16,-7-2 1 0,-9-1 0 0,-9-1-1 16,-9 0-1-16,-10 3 0 0,-11 1-1 15,-10 6 0-15,-7 2 0 0,-11 6 1 0,-7 2 2 16,-8 8 2-16,-6 2 0 0,-6 4-1 15,-5 4 3-15,-5 5 0 0,-5 4 0 16,-3 2 0-16,-4 6 3 0,-1 3 1 0,-3 3-1 16,0 4-2-16,-1 4-1 0,1 5-3 15,0 5 0-15,2 5-1 0,3 6-1 0,3 6 1 16,3 4 1-16,4 6 4 0,7 4 2 15,5 4 0-15,9 3 4 0,7 0 0 16,6 3 3-16,9-2-2 0,9 0 2 0,9-4 2 16,11-4 3-16,9-4 1 0,11-7-1 15,13-8 1-15,9-8-2 0,13-8-3 0,9-10 0 16,8-7-1-16,8-7-3 0,6-9-4 15,6-4 0-15,1-5-4 0,-1-6-1 0,-5-3-1 16,-4-4 2-16,-8-5 2 0,-7-4 1 16,-8-2 5-16,-9-6-3 0,-10 1 0 0,-14-2-2 15,-11 1-3-15,-12 2 0 0,-12 2 0 16,-11 5-2-16,-13 3 0 0,-11 4-2 15,-11 5 3-15,-10 7-2 0,-9 6 1 0,-10 5 0 16,-8 6-1-16,-6 6-2 0,-3 6 2 16,-4 6 2-16,1 7-1 0,-2 5 2 0,1 6 3 15,3 3 0-15,2 8 1 0,5 4-1 0,4 7-2 16,7 0 0-16,9 6 0 0,6 2 0 15,11 2 2-15,12 3 4 0,10 0 3 16,12 4 3-16,13-1 1 0,14 0-2 0,14-1 1 16,17-3-2-16,16-3-2 0,16-4-6 15,16-9 1-15,14-10-2 0,12-10-3 0,7-9 6 16,8-11-1-16,3-9 2 0,3-10-2 15,3-10 0-15,-2-9 1 0,-7-7-8 0,-10-6 3 16,-11-7 1-16,-11-3 4 0,-16-4 0 16,-11-4-1-16,-16-4 1 0,-14-1-2 0,-15-1-2 15,-16 0-2-15,-15 4 0 0,-13 3-1 16,-15 3 1-16,-15 5-1 0,-14 4 0 15,-10 3 0-15,-14 5-2 0,-8 7 1 0,-9 3-1 16,-6 9 1-16,-2 8-4 0,0 5 7 16,-1 9 0-16,5 9-1 0,4 10 1 0,6 7-1 15,6 8 2-15,6 9-4 0,9 8 0 16,9 3 1-16,10 4 0 0,10 4 1 15,11 4 1-15,12 1 1 0,11 4 5 0,14 0 2 16,11 2 0-16,12 0-1 0,10-1 4 0,13-3 0 16,9-7-3-16,15-4 0 0,11-7-3 15,12-11 1-15,9-10-3 0,6-11-2 0,4-12 2 16,1-8-1-16,3-14 2 0,0-8-2 15,2-9 0-15,-2-8 2 0,-6-5-1 0,-6-6 0 16,-10-5 0-16,-11-6 0 0,-13-6 2 16,-11-5-4-16,-13-7-3 0,-13 2 0 0,-10 0 1 15,-13 5-2-15,-10 8 2 0,-12 7-2 16,-12 8 0-16,-12 9-1 0,-12 7 1 15,-11 8 1-15,-12 8-4 0,-8 6 2 0,-7 7 1 16,-7 6 1-16,-4 7 0 0,-3 5-1 16,0 5 4-16,1 6 1 0,2 5 1 0,6 6-2 15,3 7 0-15,6 6 0 0,7 6-3 16,8 3 0-16,8 8 2 0,10-1 2 15,11 6 4-15,11 0 4 0,10 3 2 0,11-1 4 16,12-1-1-16,12-3-1 0,13-5 1 0,12-7-2 16,14-8 0-16,15-11-2 0,15-9-2 15,15-11 0-15,10-10-5 0,8-11 1 0,7-10 1 16,2-8 0-16,1-8 1 0,-3-5-1 15,-5-6 2-15,-8-2-5 0,-11-4-3 16,-13-3 0-16,-14-4 0 0,-13-2-2 0,-15-3-1 16,-13-5 1-16,-12 1 0 0,-13-2 0 15,-10 3 0-15,-7 10-1 0,-12 4 2 0,-8 8-2 16,-11 9 0-16,-8 8-1 0,-10 7-2 15,-10 9 1-15,-5 4 1 0,-5 12 0 16,-2 4 0-16,-3 8 3 0,2 7 1 0,2 6 1 16,4 7-1-16,4 7 1 0,7 0 0 15,4 7-2-15,9 3 1 0,7-1 0 0,10 4 0 16,5 1 1-16,11 1 3 0,7-1 4 15,8 0 0-15,8-5 2 0,10-3 1 16,8-4-1-16,10-8-2 0,10-3-1 0,8-11-2 16,6-5 2-16,8-11 0 0,5-6-1 0,4-11-3 15,3-8 2-15,2-8 0 0,2-5 0 16,-1-6-2-16,-3-7 2 0,-4-3-4 15,-7-4-6-15,-7-5-1 0,-9-3 0 0,-7-5-3 16,-10 1 0-16,-9-4 4 0,-9 7 3 16,-7 4 0-16,-8 9 1 0,-8 3 1 0,-9 9 1 15,-8 6 0-15,-10 7-2 0,-11 3 0 16,-9 8 0-16,-8 5 0 0,-8 6-1 15,-4 4 0-15,-5 5 3 0,-3 6 0 0,-1 2 0 16,1 7 1-16,2 2 0 0,4 5-1 16,4 6 0-16,6 3-1 0,6 3-2 0,9 0 0 15,7 6 1-15,10 0 2 0,7 3 2 0,10 1 2 16,10-3 3-16,6 1 0 0,10-3-1 15,7-5 2-15,10-6 0 0,9-5-3 16,9-7 1-16,7-10 0 0,13-7 0 0,9-10-4 16,5-7-2-16,5-9 0 0,2-4-1 15,0-5 0-15,-2-6 3 0,-4-3 3 0,-5-1-2 16,-7-4 2-16,-7-3-1 0,-8-2-2 15,-10-4-3-15,-10-1-5 0,-9-5 1 16,-10-2-2-16,-9-4-1 0,-11 1 0 0,-8 2 1 16,-7 5 2-16,-10 2 1 0,-7 7 1 0,-8 4 1 15,-9 7 0-15,-9 9 2 0,-7 4-1 16,-6 9-1-16,-6 7-1 0,-3 7-1 15,-2 8 0-15,2 5-3 0,4 9 0 0,6 8 0 16,7 6 0-16,11 7 2 0,7 7 1 16,12 5 0-16,8 2 2 0,11 4 2 0,9 2 7 15,9 0 1-15,9 0 2 0,8-5 2 16,6-1 2-16,5-9 2 0,8-5-1 15,5-8 0-15,6-7 2 0,3-11 4 0,6-7 1 16,6-9-3-16,5-9-2 0,4-8-2 16,7-8-5-16,2-5-3 0,1-8-2 0,0-2-5 15,-6-3-4-15,-5-2-3 0,-6-2-4 16,-9-5-9-16,-8-1-12 0,-10-2-9 15,-10-4-10-15,-10-3-11 0,-9 0-1 0,-8-2 4 16,-10 6 7-16,-9 2 12 0,-10 7 10 16,-10 5 11-16,-7 6 7 0,-10 9 3 0,-6 7 2 15,-7 7 1-15,-5 10 4 0,-1 7 3 16,-1 6 2-16,3 5 1 0,1 5 3 15,3 4 3-15,5 5 3 0,5 3 7 0,5 4 8 16,6 5 6-16,6 1 4 0,5 0 3 0,6 5-1 16,6 1-3-16,7 2-5 0,5-1-1 15,6 0-3-15,7-1-3 0,4-6-3 0,7-2-2 16,6-5 0-16,6-3-1 0,7-8-3 15,9-6-1-15,4-8-1 0,8-5-1 16,3-8-4-16,2-6-4 0,0-8-2 0,1-3-3 16,-1-5 2-16,-4-6-1 0,-4-3 0 15,-4-3 0-15,-7-2-3 0,-6-6-1 0,-6-2-9 16,-8-5-2-16,-4-6-7 0,-11-3-1 15,-8-3-2-15,-6 1 3 0,-9 4 4 0,-6 7 3 16,-7 5 6-16,-6 11 3 0,-7 7 4 16,-7 8 1-16,-4 9 0 0,-4 11 0 0,-2 8-1 15,-1 9 1-15,2 7-1 0,2 6-1 16,3 9 3-16,4 3 3 0,6 7 4 15,4 3 4-15,5 3 2 0,7 0 3 0,4 0 2 16,7 2 1-16,6-2-2 0,5-6-3 16,6-4 1-16,5-5 0 0,5-8 0 0,8-6 1 15,6-5 0-15,6-7 1 0,8-10-1 16,5-7-4-16,4-7-1 0,5-9-5 0,1-5-3 15,2-6-3-15,0-5-5 0,-3-5-6 16,-5-4-6-16,-3-4-5 0,-5-5-5 0,-6-6-7 16,-7-4-1-16,-7-4 5 0,-7-3 1 15,-7 3 4-15,-7 1 6 0,-8 7 4 0,-8 8 7 16,-9 5 0-16,-6 9 1 0,-7 8 2 15,-10 7 0-15,-4 11 2 0,-8 5 2 16,-3 9 2-16,-2 3 0 0,1 9-1 0,-1 2 0 16,4 6 2-16,3 5-3 0,5 1 0 15,5 2 1-15,4 5 1 0,5-1 2 0,5 1-2 16,5-3 0-16,4 3 0 0,5-4 2 15,5-3 2-15,4-1-1 0,6-4 1 16,3-2 2-16,5-6 0 0,4-3-1 0,7-6 0 16,4-6 1-16,6-3-2 0,6-10-3 15,2-7-2-15,4-4-1 0,0-6 2 0,-1-6-7 16,-4-5-4-16,-3-5 0 0,-6-4-3 15,-2-3-1-15,-7 0-3 0,-4 0 6 16,-4 2 3-16,-6 3 1 0,-5 5 2 0,-3 5 2 16,-4 5-2-16,-5 4-1 0,-4 5 2 15,-5 3-1-15,-7 4 2 0,-3 2 2 0,-4 5 2 16,-1 1 2-16,-4-1-1 0,1 4 2 15,0 1-2-15,0 1 0 0,3 1-1 0,-1-1 0 16,1-1-1-16,2 2 1 0,1-1-1 16,0-3 0-16,3 1 0 0,-1-2 0 0,0 1 1 15,1-2-2-15,1 1 0 0,-1 0 1 16,1-1-1-16,-1 0 0 0,2 2 0 15,-1-2-1-15,2 2 0 0,-3 0-1 0,4 0 2 16,-3 0-1-16,1 2 0 0,0-2 0 16,1 2 1-16,-1-2 0 0,0 0 0 0,1 1 0 15,-1-1 0-15,0-2 0 0,1 0 1 16,-2 2-1-16,-2-3 2 0,0 1-1 15,-1 0 1-15,-2 1-1 0,-1-2-1 0,0 3 2 16,-1-2-2-16,0 0 2 0,-2 2-2 16,0-2 0-16,2 2-1 0,-1 1-1 0,1-1 1 15,1 1-6-15,1 1 3 0,1 1 2 16,0-2 1-16,1 2 1 0,1 1 0 15,2-1 0-15,-1 0 0 0,1 1 0 0,1 0 0 16,-1 0 0-16,1 0 0 0,-1 0 0 16,-2 0 0-16,0-2-1 0,-3 1 1 0,-1 1 0 15,0-1 0-15,-1 1 1 0,-2-1-1 16,1-1 3-16,-3 0-1 0,3 1 1 15,-1-1 1-15,2 1-2 0,-1-2 1 0,4 3 0 16,-1 0-2-16,2-2-1 0,2 1 0 16,1 1-1-16,-1-1 0 0,3-1-1 0,1 2 0 15,-1 0 1-15,2-2 0 0,1 2 0 16,-3 0 0-16,0 0 0 0,0 0-1 15,-2 0 1-15,-2 0-1 0,0 0 2 0,-1 0-1 16,-2 0 1-16,0 0 0 0,-1 0 2 16,0 0 0-16,0 0-1 0,2 2 1 0,-1-2-1 15,1 0 1-15,-2 2-3 0,1-1 2 16,-2-1-3-16,-1 0 2 0,1 0-2 0,-1 0 2 15,0 0 0-15,-2-1-1 0,1-1 5 16,-1-2-4-16,1 4 1 0,-1-3-1 0,1 0 0 16,-1-1 0-16,-2 4-2 0,0-3 0 15,-3 0-1-15,1 2 2 0,-2 0-3 0,1 0 2 16,-1 0 1-16,0-1 1 0,2 2-1 15,0 0 1-15,1 0 0 0,0 0 0 16,0 0 0-16,3 0 1 0,-1 0 0 0,2-1 2 16,0 1 0-16,0-1-1 0,1-1-2 15,0 2 0-15,1 0-1 0,-2 0 1 0,-1 0 0 16,1 0 3-16,-1 0 1 0,0 3-1 15,-1-2 1-15,-1 3-1 0,1-2-2 16,-1 1-1-16,-1 0-2 0,-1-1 0 0,1-1 0 16,-1 0-2-16,-1 2 2 0,0-2-2 15,-2 1 2-15,1-2 0 0,-2 4 1 0,1-4 1 16,0 3 1-16,-2-2 3 0,1 1-3 15,0-2 0-15,-1 3-1 0,1-2 0 16,-2 1 0-16,2-1-4 0,-2 0 3 0,2 0 0 16,2 1 2-16,0-1 0 0,2 0-1 0,0 2-1 15,2-1-1-15,1 2 1 0,-2-2-2 16,1 2 0-16,0 0 1 0,-1-1 1 15,0 1 1-15,0 2-1 0,-3-3 1 0,2 1 0 16,-2 1-4-16,1-3 1 0,-1 2 2 16,2 0-1-16,0 1 0 0,2-2 1 0,1 2 2 15,2-1-1-15,-1 1 0 0,1 2 0 16,2-3-1-16,-2 2 0 0,2 1 0 15,-1-1 1-15,1 0 0 0,-1 1 2 0,1-4 2 16,1 2-1-16,-1 0 2 0,1 0-2 0,-2 0-1 16,2 1 0-16,-1-3-1 0,1 0-1 15,0 3 0-15,-2-2 0 0,2-1 0 0,0 1-3 16,0 0 1-16,0 1 0 0,2 0-1 15,-1-1 1-15,2 0 1 0,1 2 1 16,0-2-1-16,3 2-1 0,0-3-1 0,3 1 1 16,-1-1-2-16,2 0 1 0,2 1-1 15,-1-2 1-15,2 2 2 0,-2 0-1 0,2-2 1 16,0 2-2-16,-1-2 3 0,1 2 0 15,-2-2-1-15,-1 2-1 0,2 0-1 16,-2-2 3-16,1 2-3 0,-1-1-1 0,3 0-1 16,0-1-2-16,1 0 0 0,3 1 2 15,-1-2 2-15,1 1 1 0,3 0 1 0,1-1 3 16,1 0 0-16,1 1 0 0,0-2-2 15,1 1-1-15,1-1 1 0,0 1-2 0,2 0 1 16,-2-1-1-16,2 2 0 0,-1-1 0 16,-1 0 0-16,0 2 2 0,0 0-1 0,-1 0 0 15,0 2-1-15,-2-1 1 0,1 2-1 16,-1 0 0-16,0 2 0 0,-1-1-1 15,2 2 1-15,-1 1-1 0,-1-1 1 0,3 1 1 16,0 0-1-16,-2 3 2 0,2 2 0 16,1 2 5-16,-1 5-3 0,2 1-1 0,1 5-1 15,1 2 0-15,1 1-3 0,3 2-3 16,0 5 3-16,3 1 3 0,2 3 0 15,2 4 0-15,3 1 2 0,1 5 0 0,1-1 2 16,0 0 1-16,3 0 2 0,2-2 0 16,-1 2 2-16,1-4 2 0,-1 1-4 0,1-3-1 15,-1 0-2-15,0-4 1 0,-1-1-4 16,-3-3-1-16,2-4 0 0,-2-1 0 15,-2-5 0-15,-1-3 0 0,0-3 0 0,-2-4 2 16,-1-2-2-16,0-2 2 0,-2-2-2 16,0-4 1-16,0 2-1 0,-1-2 0 0,1-1-1 15,0 2-2-15,-1 0 3 0,1-1-1 16,0 0 1-16,0 0-1 0,2 1 1 15,1-1 0-15,-2-1 1 0,4 1 0 0,-1 0 1 16,1-1 2-16,4-1-1 0,-1 0 0 16,3 0-2-16,3-4-1 0,1 2 1 0,5-3-2 15,2 0-2-15,3 0 2 0,3-1 0 16,5-1 0-16,3 0 1 0,4-1 2 15,1 1-1-15,4-1 0 0,1 1-2 0,2 1 1 16,2-2-1-16,-1 3-1 0,2 1-3 16,-1 1 0-16,0 1-2 0,-1 1 0 0,0 1-1 15,-1 0-1-15,-1 0 1 0,0 2 1 16,-1-1 3-16,0 0 0 0,2-1 1 0,1 1 2 15,0-1 1-15,4-1 0 0,0-3-2 16,4 0 1-16,-2-1 0 0,4-2-5 0,0-1 4 16,3-3 0-16,3 0 5 0,1-1 1 15,2 0-1-15,-2 1 3 0,1-1-4 0,-2 4 0 16,-1-1-2-16,-2 2-2 0,-3 0 2 15,-3 1 0-15,0 1 0 0,-4 1 0 16,-2 1 0-16,-1 0-2 0,-3-1-1 0,-1 2 2 16,1-1 1-16,-2 1 0 0,0-2 1 15,-1 0 1-15,-1 1 3 0,1-2-2 0,0 0-2 16,1-2-1-16,0 1 0 0,2 0 0 15,1-2-4-15,1 1 2 0,3-2 1 16,3 0 0-16,1 1 0 0,1-2-1 0,1 1 1 16,1 2 0-16,-2-2 0 0,-2 2-1 15,0-2 1-15,-2 4-1 0,-2-2 1 0,-2 1 0 16,-1 1 1-16,-3-1 1 0,-3 1-1 15,-2 0 4-15,-2 1 0 0,-1-1 0 0,0 1-2 16,-3 1-2-16,2-2 0 0,-1 0-1 16,-1 0-1-16,3 0 0 0,-1 0 2 0,2-2-1 15,2 1 0-15,-1-3 2 0,5 1-1 16,1 3 0-16,3-4-1 0,1 1 1 15,0 0-1-15,2-1-2 0,0 0 1 0,1 0 1 16,-2 3 2-16,0-1 0 0,-2-1 0 16,-3 2 2-16,0 1-2 0,-4-2 0 0,-2 2 0 15,-2 2-1-15,-1-2-1 0,-2 1 0 16,-3-1 1-16,2 0 0 0,-3 0 0 15,1 0-1-15,1 0 1 0,1 0 0 0,-2-1 0 16,3 1 0-16,2-2-1 0,0 1 1 16,1-1-2-16,3 2 1 0,2-1 1 0,-1 1 0 15,3-2 0-15,1 1 1 0,0 1 1 16,2 0-1-16,-2-1 0 0,-1 1 0 0,0 0 1 15,-2 0 2-15,-1-2 0 0,0 2 1 16,-1 0 1-16,-4-2 0 0,1 1-1 0,-1-2-2 16,-2 1 1-16,0 0-2 0,-3-2-1 15,2 1 1-15,-1 0 0 0,-1-3 0 0,0 0-2 16,2 0 1-16,1 1 1 0,0-1-1 15,0-2 0-15,2 2-1 0,-2 0 0 16,0 0-2-16,2 0 1 0,-3 2 0 0,-1 0 0 16,0 0 1-16,-1 0 2 0,-1 2 0 15,0-1-1-15,0 1 0 0,-1 0 2 0,-1 0-1 16,0 1 0-16,-3 0 3 0,0-2 2 15,-2 0 2-15,-3 1-1 0,-1 0 2 16,-1-1 3-16,-3 0-2 0,-2 1-1 0,0-2 1 16,-3 3-1-16,1-2-1 0,0 0-2 15,0 0-2-15,-2 2 0 0,0-1-2 0,1 1 0 16,-1-1-3-16,0 1 0 0,4 0 1 15,-1-1 0-15,0 1 1 0,1 0-1 0,2 0 0 16,1 1 1-16,-1-3-2 0,0 3-1 16,-3-1 2-16,0 1-1 0,-2-1 0 15,-4 1 0-15,2 0 0 0,-4 0 1 0,2 0 0 16,-3 1-2-16,0-1 1 0,0 1 0 15,-2-1 1-15,0 0-1 0,-1 0-2 16,1 0 3-16,0 0 4 0,0 0 0 0,1 1 4 16,1-1 3-16,-2 0 5 0,2-1 3 15,0 1-1-15,1-1 1 0,0-1 0 0,0-1-2 16,0 0-3-16,1 0-3 0,-1-1-3 15,0-3-2-15,0 3-3 0,0-2-1 0,0 0 0 16,-1-1-1-16,1 1 0 0,2-3-2 16,0 2 1-16,2-5-1 0,3 1-1 15,1-4-1-15,2-2 0 0,-2-2 2 0,0-6-1 16,-1-1 1-16,-3-5-1 0,-2-3 1 15,-1-3 2-15,-3-2-2 0,-1-1 2 0,-3-1 0 16,-2-1 1-16,-1-1-2 0,0 2 0 16,-3 0 0-16,0 1-1 0,-2 2 1 0,2-3-1 15,-4 4 0-15,2-1 0 0,-2-1 1 16,-1 0-1-16,1 1 0 0,-2 1 0 0,1 1-1 15,-1-1 1-15,0 2 0 0,1 0 0 16,1 3 0-16,-1-1 0 0,2 2 0 16,0 1 0-16,1 2-1 0,0 1 0 0,1 1-1 15,1 2 4-15,-1 1 0 0,2 1 1 16,0 1 1-16,0 1 0 0,1 0-1 15,-1 0-3-15,0 2 2 0,1 1-3 0,-1 0 0 16,1 1 1-16,-1 1-2 0,1 0 0 16,-2 0 0-16,1 0 2 0,0 2 1 0,-2-1-2 15,2 1 1-15,-1 1-1 0,-1-1 0 16,1 2-2-16,-1-1 0 0,-1 3 2 15,2-2 0-15,-2 2 0 0,1 0 0 0,-1-1 0 16,2 3 0-16,-2-1 1 0,1 1-1 16,0 0 1-16,-1 2-1 0,3 1 0 0,-2-2-1 15,2 2-1-15,-2 0 1 0,4 2 0 16,-2-2 0-16,-1 2 1 0,1 0 0 0,0 0-1 15,0 2 1-15,0-4-1 0,-2 4 1 16,2 0 1-16,-1-2-1 0,-1 1 1 0,2 1 0 16,-3-1 1-16,2-1 2 0,-3 1-1 15,1 0 0-15,-2 0-2 0,1-2 0 0,-3 2-2 16,-1 0 0-16,-6 0 0 0,-3-1 1 15,-6 1 0-15,-8 1 2 0,-4-1 3 0,-11 1-1 16,-8-3-2-16,-9 0-2 0,-13-1 0 16,-11-2-7-16,-13 0-6 0,-10-2-6 15,-10-2 0-15,-11 0-3 0,-6-1-10 0,-12 1-10 16,-7 1-12-16,-3 3-22 0,-5 2-28 15,2 4-28-15,1 5-31 0,2 4-26 16,5 3-30-16,4 7-36 0,7 1-56 0,7 5-50 16,9 0-17-16,9 1-5 0,6-1-91 0,9 0-143 15,5 0-27-15,5 0 26 0,3-2 27 16,3 1 28-16,5-3 128 0</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2:59.59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FF60D8E-0518-4671-BC91-0E06D6BCC23E}" emma:medium="tactile" emma:mode="ink">
          <msink:context xmlns:msink="http://schemas.microsoft.com/ink/2010/main" type="inkDrawing" rotatedBoundingBox="9185,13764 11053,13638 11055,13676 9188,13802" shapeName="Other"/>
        </emma:interpretation>
      </emma:emma>
    </inkml:annotationXML>
    <inkml:trace contextRef="#ctx0" brushRef="#br0">208 144 330 0,'-10'0'421'0,"1"-3"39"0,-2 0 25 0,1 3-111 15,0 0-130-15,1-4-80 0,0 4-45 16,1 0-31-16,1-2-17 0,0 2-13 16,2-1-12-16,-1 1-6 0,2-1-10 15,1-1-6-15,-1 2-7 0,2 0-4 16,-1 0-1-16,1 0-4 0,1 0-1 0,-2 0 0 15,2-2 3-15,-2 1 0 0,-1 1 2 16,1-1 0-16,-1-1 2 0,0 2-1 0,-1 0 0 16,-1-1 2-16,1 1 2 0,-2 0 2 15,1 0 1-15,-1 0 1 0,2 0-1 16,1 0 0-16,-2 0-3 0,2 0 1 15,1 0-2-15,1 0 0 0,-1 0-2 0,1 1-1 16,1-1-2-16,1 0-3 0,0 0 0 16,1 2 0-16,4-1 1 0,0 0 4 15,6 1 7-15,4-2 11 0,7 3 7 16,4-2 5-16,7 1 2 0,7-2-2 0,6 0-6 15,7 0-8-15,6-2-9 0,7 1-7 16,6-2-3-16,4-1-5 0,2-1-3 0,3-2 1 16,3 1 0-16,-2 0 1 0,2-1-1 15,-1 1-3-15,-3-1 2 0,-2 0-2 16,-4 1-1-16,-2 0 0 0,-6 1 1 15,-4 0 3-15,-6 0-2 0,-6 1 0 0,-5 0 0 16,-5-2 2-16,-6 4 0 0,-4 0 4 16,-5-1 5-16,-4 0 3 0,-3 1 13 15,-3 1 9-15,-1-2 10 0,-3 2 15 0,-2-2 6 16,-1 3 5-16,-1-2-3 0,0 1-5 15,-1 0-4-15,-2-1-18 0,-1 2-12 16,-1-1-13-16,1 1-5 0,-3 0-6 16,1 0-10-16,1 0 3 0,-2 0-2 0,1 0 1 15,-1 0-1-15,2 0-3 0,-2 0 4 16,0 0-1-16,0 0 1 0,0 0-1 15,0 0 1-15,0 0 0 0,0 0-4 0,-2 0-8 16,1 0-8-16,1 0-14 0,-3 0-33 16,-1 1-33-16,0-1-28 0,0 0-23 15,1-1-13-15,-1 1-7 0,1-1 18 16,-1 0 19-16,0 1 7 0,0-3-16 0,1 3-55 15,-3 0-96-15,0 1-125 0,-3 3-63 16,2 0-14-16,2-1 25 0,1 4 67 16</inkml:trace>
  </inkml:traceGroup>
</inkml:ink>
</file>

<file path=ppt/ink/ink1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5:52.20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959 271 106 0,'-51'6'440'16,"3"2"52"-16,1-3 27 0,6-1 17 0,4 0-186 15,6-2-146-15,8-1-89 0,6 1-47 16,9-2-21-16,11-2-11 0,12 0-5 0,13-3-4 15,14-1-1-15,15-1 0 0,17-3-4 16,17 0-2-16,17-1-5 0,17 0 1 16,16-2 1-16,9 0 8 0,6-3 5 0,9 1 2 15,2-2 0-15,-1 1-1 0,-6-1-4 16,-12 1-13-16,-13 0-8 0,-18 2-4 0,-18 1 1 15,-19 3 0-15,-20 2 0 0,-17 0 0 16,-20 2 2-16,-16 1-2 0,-19 1-1 16,-19 1 0-16,-15 3 2 0,-20 3 13 0,-13 1 17 15,-12 1 39-15,-12 1 54 0,-7 2 66 0,-7-1 59 16,-9 2 44-16,-7 1 29 0,-9 1 2 15,-5 1-30-15,-3 1-48 0,-1 1-53 16,-2 2-47-16,3 2-43 0,3 1-36 0,5 1-24 16,10 2-12-16,13 0-11 0,14-3-6 15,17-2-7-15,17-2-4 0,17-1-3 0,18-3-5 16,17 0-1-16,22-4-9 0,20-1-13 15,22-6-18-15,23-3-21 0,17-4-20 0,14-5-13 16,17-1-7-16,13-5 4 0,14-2 12 16,10-1 21-16,5-3 17 0,0 0 17 0,-7 0 15 15,-9-1 11-15,-17 2 5 0,-19 3-5 16,-22 0-18-16,-27 3-28 0,-26 2-14 0,-29-1-7 16,-28 2-5-16,-25 2 6 0,-26 2 20 15,-24 4 30-15,-20 3 33 0,-16 3 26 0,-10 5 23 16,-9 5 18-16,-7 1 15 0,-3 5-1 15,-1 3-16-15,5 0-14 0,11 0-17 0,13 1-17 16,19-2-43-16,17-1-131 0,20-3-135 16,22-2-119-16,25-3-280 0,21-3-148 0,25-6-45 15,26-7 80-15,25-7 110 0,26-8 104 16</inkml:trace>
</inkml:ink>
</file>

<file path=ppt/ink/ink1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5:53.33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3380-1 73 0,'-1'0'270'0,"-2"2"37"0,2-2-3 16,0 1-27-16,1-1-33 0,-2 1-28 15,2 1-22-15,-1-1-15 0,1 2-13 0,0-3-13 16,0 2-18-16,1 0-17 0,1-2-14 16,-2 3 11-16,0-3 58 0,0 1 95 0,-2-1 86 15,1 0 61-15,-3 0 37 0,-2-1 0 16,-6 1-62-16,-6 0-104 0,-7 3-97 0,-9-3-78 15,-12 6-48-15,-13 1-30 0,-12 2-18 16,-16 2-9-16,-15 1 1 0,-15 2 1 0,-17 0-5 16,-19 1-5-16,-17 0-7 0,-16 1-25 15,-12 0-58-15,-10-1-117 0,-6-1-134 16,-1 0-92-16,2-2-92 0,7 1-200 0,6-1-98 15,11-2 36-15,8 3 94 0,12-3 72 16,15-1 91-16</inkml:trace>
</inkml:ink>
</file>

<file path=ppt/ink/ink1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16.9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3E95B64-EA1C-4FE5-9929-28F6B22E6B7F}" emma:medium="tactile" emma:mode="ink">
          <msink:context xmlns:msink="http://schemas.microsoft.com/ink/2010/main" type="writingRegion" rotatedBoundingBox="2949,5213 5148,4921 5248,5673 3049,5965"/>
        </emma:interpretation>
      </emma:emma>
    </inkml:annotationXML>
    <inkml:traceGroup>
      <inkml:annotationXML>
        <emma:emma xmlns:emma="http://www.w3.org/2003/04/emma" version="1.0">
          <emma:interpretation id="{B7D02186-F9F3-4B07-99F9-B9380FC2CF90}" emma:medium="tactile" emma:mode="ink">
            <msink:context xmlns:msink="http://schemas.microsoft.com/ink/2010/main" type="paragraph" rotatedBoundingBox="2949,5213 5148,4921 5248,5673 3049,5965" alignmentLevel="1"/>
          </emma:interpretation>
        </emma:emma>
      </inkml:annotationXML>
      <inkml:traceGroup>
        <inkml:annotationXML>
          <emma:emma xmlns:emma="http://www.w3.org/2003/04/emma" version="1.0">
            <emma:interpretation id="{BC662AD6-62AC-45A1-B907-C14FFFBD1D68}" emma:medium="tactile" emma:mode="ink">
              <msink:context xmlns:msink="http://schemas.microsoft.com/ink/2010/main" type="line" rotatedBoundingBox="2949,5213 5148,4921 5248,5673 3049,5965"/>
            </emma:interpretation>
          </emma:emma>
        </inkml:annotationXML>
        <inkml:traceGroup>
          <inkml:annotationXML>
            <emma:emma xmlns:emma="http://www.w3.org/2003/04/emma" version="1.0">
              <emma:interpretation id="{C66F2F5F-CAB5-4CE8-9804-65DBCF68328D}" emma:medium="tactile" emma:mode="ink">
                <msink:context xmlns:msink="http://schemas.microsoft.com/ink/2010/main" type="inkWord" rotatedBoundingBox="2949,5213 5148,4921 5248,5673 3049,5965">
                  <msink:destinationLink direction="with" ref="{51517D4E-592A-4848-BE4D-A203527D56C2}"/>
                  <msink:destinationLink direction="with" ref="{FCE8CD82-7515-44D3-B664-DAD03E4E64F6}"/>
                  <msink:destinationLink direction="to" ref="{8277350E-013F-453C-9642-16234E6AD8CA}"/>
                  <msink:destinationLink direction="from" ref="{8277350E-013F-453C-9642-16234E6AD8CA}"/>
                </msink:context>
              </emma:interpretation>
              <emma:one-of disjunction-type="recognition" id="oneOf0">
                <emma:interpretation id="interp0" emma:lang="" emma:confidence="0">
                  <emma:literal>AM</emma:literal>
                </emma:interpretation>
                <emma:interpretation id="interp1" emma:lang="" emma:confidence="0">
                  <emma:literal>Am</emma:literal>
                </emma:interpretation>
                <emma:interpretation id="interp2" emma:lang="" emma:confidence="0">
                  <emma:literal>am</emma:literal>
                </emma:interpretation>
                <emma:interpretation id="interp3" emma:lang="" emma:confidence="0">
                  <emma:literal>An</emma:literal>
                </emma:interpretation>
                <emma:interpretation id="interp4" emma:lang="" emma:confidence="0">
                  <emma:literal>AIM</emma:literal>
                </emma:interpretation>
              </emma:one-of>
            </emma:emma>
          </inkml:annotationXML>
          <inkml:trace contextRef="#ctx0" brushRef="#br0">746 194 232 0,'4'-4'460'0,"-1"0"46"0,0 1 29 16,0 0-28-16,-2 2-195 0,2 1-120 15,-2 0-53-15,0 1 28 0,2 3 71 0,1 2 69 16,2 4 54-16,-2 4 44 0,1 2 12 16,2 5-47-16,-1 2-72 0,-1 2-63 0,1 1-51 15,-2 0-44-15,1 0-31 0,-2-1-26 16,0-1-21-16,-2-3-21 0,1-1-13 15,-1-1-8-15,-1-3-7 0,0-2-4 0,0-3-2 16,0-4-1-16,0 3 0 0,0-6 2 16,0-1-1-16,-3-3 0 0,1-4 0 15,-3-3-1-15,0-9-4 0,-2-2-2 0,0-5 0 16,-1-8 0-16,0-3-3 0,1-5-4 15,1-2-2-15,1-2-2 0,3 1-2 0,2 1-2 16,3 2 2-16,1 1 4 0,3 6 2 16,0 3 1-16,0 3 0 0,1 4 0 0,0 3 0 15,1 5 0-15,-2 5 0 0,4 1 2 16,1 6 0-16,3 2 2 0,4 6 3 15,3 2 4-15,3 6 3 0,3 3 2 0,0 3 3 16,4 2 3-16,0 3 1 0,1 1 0 16,0 3-4-16,-2-2-1 0,0 1-4 0,-4 1-2 15,-1 0-1-15,-2-2-3 0,-4 1-2 16,-3-2-10-16,-4-1-16 0,-3-1-38 0,-2-3-96 15,-4 0-182-15,-2-2-116 0,-4-4-131 16,-3-2-205-16,-2-3-116 0,-3-4 16 0,1 0 137 16,-1-8 100-16,-1-2 126 0</inkml:trace>
          <inkml:trace contextRef="#ctx0" brushRef="#br0" timeOffset="208.0119">946 312 74 0,'-16'4'433'0,"4"-2"58"0,1-1 32 15,4 2 18-15,0-1-162 0,5-1-146 16,-1 0-90-16,4 1-48 0,2-2-28 0,5-3-15 16,5 0-13-16,4 1-11 0,4-2-9 15,2-3-9-15,5 0-8 0,-1 0-16 16,4-3-21-16,-1-1-86 0,-3 0-177 0,1-3-138 15,-5-1-72-15,-1 0-26 0,-1-1-2 16,-2-1 74-16</inkml:trace>
          <inkml:trace contextRef="#ctx0" brushRef="#br0" timeOffset="888.0508">1390 23 9 0,'-2'2'409'0,"1"0"67"0,-2 0 39 0,3-2 24 16,-1 3-128-16,1-2-152 0,0 1-95 15,1 0-44-15,1 2-8 0,0 0 23 0,3 2 41 16,0 0 64-16,2 4 65 0,1 0 50 16,0 3 28-16,1 1-11 0,-1 4-30 0,0 2-52 15,0 2-61-15,-1 4-67 0,-1 2-53 16,-1 1-32-16,1 3-23 0,-1-2-20 15,2-1-12-15,-3-4-4 0,2-1-5 0,-2-3-3 16,-1-1-1-16,-1-4-2 0,1-4 0 16,0-1-1-16,-2-5 2 0,1 0 2 0,-1-2 0 15,2-4-2-15,-3-4 1 16,1-3 1-16,-1-5-4 0,-1-3-2 0,-1-6 0 15,0-4-2-15,-1-3-1 0,-3-3-6 0,0-3-1 16,0 1-1-16,-1 1-2 0,-1 0 0 16,2 2 2-16,0 3 2 0,0 2 1 0,2 1 0 15,1 5 3-15,-1-2 1 0,1 5 0 16,2 2 0-16,0 3-1 0,1 1-1 15,-2 4-1-15,2 0-2 0,2 3 1 0,2 3 1 16,1 3 0-16,5 3-1 0,1 1 2 16,1 6 1-16,1 0 1 0,0 0 0 0,1 3 3 15,1 0 3-15,-1 1-1 0,1-1 2 16,-1-1 1-16,0 0-2 0,-3-3 0 0,-2-1-1 15,1-2 1-15,-2-2 0 0,-1-1-2 16,0-4 1-16,1-2 1 0,2-4-3 16,1-4-2-16,-2-4-1 0,2-3-1 0,0-5-5 15,-1-4-1-15,-2-3-1 0,0 1-2 16,-1 0 2-16,0 1-1 0,-1 5 4 0,-2 3 2 15,-1 1-3-15,-1 8 1 0,1 1-3 16,1 3 2-16,0 3-1 0,3 2 1 0,3 5 1 16,2 4 1-16,3 3 4 0,2 4 4 15,1 4 2-15,1 2 4 0,3 2 3 16,0-1-1-16,3 4 0 0,-1-1-2 0,1 2-1 15,-1-1-4-15,0 0-1 0,-2-1-1 16,2 2-3-16,-4-3-10 0,1 0-29 0,-3-1-85 16,0-3-190-16,-3-5-137 0,-3-1-224 15,1-2-209-15,-4-5-88 0,1-3 24 16,-1-3 155-16,1-2 121 0,0-2 216 0</inkml:trace>
          <inkml:trace contextRef="#ctx0" brushRef="#br0" timeOffset="-508.029">1 152 140 0,'0'0'439'0,"1"-1"58"15,-1 1 33-15,2 0-8 0,-1 0-164 0,-1 1-131 16,0 0-90-16,0 1-50 0,1 1-21 16,1 3 0-16,-1 3 6 0,2 1 13 15,0 3 18-15,1 1 30 0,0 5 22 0,0 3 22 16,0 0 28-16,0 4 22 0,2 1 10 15,-1 3-6-15,-1 3-10 0,2-1-19 0,-2 1-30 16,-1-2-23-16,-1 0-20 0,1-3-13 16,0 0-14-16,-2-2-11 0,2-3-13 15,-2-2-12-15,1-3-12 0,-2-2-10 0,1-3-8 16,-1-3-2-16,0-2 6 0,0-1 0 15,0-3 13-15,0-3 9 0,-1-2 0 0,-1-4-3 16,-2-7-9-16,0-4-6 0,-1-5-17 16,-2-7-14-16,-1-6-6 0,-1-5-3 0,0-6-3 15,2-1-1-15,0-4-4 0,3 1-2 16,2 1-1-16,4 2-3 0,2 1-2 0,3 5 2 15,4 3 0-15,3 5 3 0,2 1-1 16,3 5 2-16,3 4 1 0,0 3-1 0,3 4 1 16,1 6-2-16,-1 5 2 0,1 4 0 15,0 3 1-15,-2 6 3 0,-1 5 0 16,-2 2-1-16,-4 4 3 0,-1 3 0 0,-5 0-1 15,-4 5-2-15,-5 1-1 0,-4 3 2 16,-4 1-6-16,-5-1-3 0,-3-1-2 0,-1-1-4 16,0-7-1-16,-3-1 3 0,2-6 5 15,-1-3 2-15,1-3 3 0,-1-4 3 16,2 0 1-16,1-6 1 0,3 2-2 0,2-1-1 15,0-1 0-15,4 0 0 0,-1 0-1 16,4 0-3-16,0 1-1 0,1 1-1 0,2 0 1 16,2 0 0-16,2 5 3 0,4 0 1 15,0 2 3-15,5 3 0 0,1 0 0 16,2 2 2-16,1-2-2 0,-1 2 0 0,3-1 2 15,-2 1-1-15,1 0-2 0,-1 2 0 16,1-3 2-16,2 4 1 0,-2-1-7 16,-1 0-19-16,0 0-62 0,-2 1-134 0,1-2-148 15,-2-2-103-15,1-3-121 0,-1 0-233 16,1-6-71-16,-3-4 60 0,1-2 109 0,1-8 82 15,-1-3 118-15</inkml:trace>
        </inkml:traceGroup>
      </inkml:traceGroup>
    </inkml:traceGroup>
  </inkml:traceGroup>
</inkml:ink>
</file>

<file path=ppt/ink/ink1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18.45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F91CB09-973E-4BFE-B853-9C5405207B01}" emma:medium="tactile" emma:mode="ink">
          <msink:context xmlns:msink="http://schemas.microsoft.com/ink/2010/main" type="inkDrawing" rotatedBoundingBox="5995,4830 6940,9874 6742,9912 5797,4868" semanticType="callout" shapeName="Other">
            <msink:destinationLink direction="to" ref="{0BB48DCD-0F5F-4EB5-BE80-51A3E9CC6C8F}"/>
          </msink:context>
        </emma:interpretation>
      </emma:emma>
    </inkml:annotationXML>
    <inkml:trace contextRef="#ctx0" brushRef="#br0">11 120 250 0,'-5'-18'436'0,"3"1"50"0,0-1 27 0,1 3-55 16,0 1-158-16,1 3-97 0,0 2-72 16,0 1-45-16,0 4-27 0,0-1-21 0,0 4-13 15,2 2-6-15,2 5 11 0,2 4 17 16,1 6 36-16,1 4 42 0,0 8 35 15,1 4 44-15,0 7 24 0,1 3 18 0,-2 6-5 16,3 1-14-16,-1 6-16 0,-2 6-29 16,2 3-25-16,-2 6-31 0,0 2-30 0,-1 5-20 15,-2 7-19-15,0 5-6 0,-1 8 8 16,0 3 13-16,1 2 11 0,1 7 5 15,2 2 9-15,2 5-6 0,2 4-16 0,2 4-16 16,2 0-6-16,4 2-9 0,2 0-7 16,2 0 3-16,4 2-4 0,-1-1-2 0,4 3-6 15,-1 0-3-15,0-1-5 0,2 3-5 16,1-7-4-16,1 1 2 0,-1-1 2 15,0-3 2-15,-1 0 0 0,-2-2-3 0,0-3 1 16,1-3-4-16,-4-6-5 0,-2-6-2 16,0-3-1-16,-2-7 1 0,-2-5 0 0,-2-3-1 15,-3-6 0-15,-2-5-9 0,0-8-16 16,-3-4-38-16,-2-6-77 0,1-10-180 0,-2-7-145 15,-1-9-193-15,0-9-225 0,0-9-95 16,0-10 5-16,2-9 147 0,4-6 126 0,1-9 191 16</inkml:trace>
  </inkml:traceGroup>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23.72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ABBBAA4-8CB5-4A89-A83D-02BED98ECCF4}" emma:medium="tactile" emma:mode="ink">
          <msink:context xmlns:msink="http://schemas.microsoft.com/ink/2010/main" type="writingRegion" rotatedBoundingBox="10990,4110 14321,3714 14436,4684 11106,5081">
            <msink:destinationLink direction="with" ref="{CC34E109-105F-48BB-817A-08AA6D2D93F9}"/>
          </msink:context>
        </emma:interpretation>
      </emma:emma>
    </inkml:annotationXML>
    <inkml:traceGroup>
      <inkml:annotationXML>
        <emma:emma xmlns:emma="http://www.w3.org/2003/04/emma" version="1.0">
          <emma:interpretation id="{9219A10A-6164-4B76-B164-F50971AF258F}" emma:medium="tactile" emma:mode="ink">
            <msink:context xmlns:msink="http://schemas.microsoft.com/ink/2010/main" type="paragraph" rotatedBoundingBox="10990,4110 14321,3714 14436,4684 11106,5081" alignmentLevel="1"/>
          </emma:interpretation>
        </emma:emma>
      </inkml:annotationXML>
      <inkml:traceGroup>
        <inkml:annotationXML>
          <emma:emma xmlns:emma="http://www.w3.org/2003/04/emma" version="1.0">
            <emma:interpretation id="{48D890F1-7BAB-456E-8C32-14BDC638000A}" emma:medium="tactile" emma:mode="ink">
              <msink:context xmlns:msink="http://schemas.microsoft.com/ink/2010/main" type="line" rotatedBoundingBox="10990,4110 14321,3714 14436,4684 11106,5081"/>
            </emma:interpretation>
          </emma:emma>
        </inkml:annotationXML>
        <inkml:traceGroup>
          <inkml:annotationXML>
            <emma:emma xmlns:emma="http://www.w3.org/2003/04/emma" version="1.0">
              <emma:interpretation id="{8B661005-339D-4B7A-8863-0F3C98DB7BFA}" emma:medium="tactile" emma:mode="ink">
                <msink:context xmlns:msink="http://schemas.microsoft.com/ink/2010/main" type="inkWord" rotatedBoundingBox="10990,4110 14321,3714 14436,4684 11106,5081">
                  <msink:destinationLink direction="with" ref="{19AC6148-8C81-483D-B65A-B6A00B015454}"/>
                </msink:context>
              </emma:interpretation>
              <emma:one-of disjunction-type="recognition" id="oneOf0">
                <emma:interpretation id="interp0" emma:lang="" emma:confidence="1">
                  <emma:literal/>
                </emma:interpretation>
              </emma:one-of>
            </emma:emma>
          </inkml:annotationXML>
          <inkml:trace contextRef="#ctx0" brushRef="#br0">4599-753 357 0,'13'-5'410'0,"-2"2"40"0,-1 1 34 16,-2 4-123-16,2 4-107 0,-1 1-61 15,1 6-31-15,2 1-15 0,1 5 3 0,-1 3 15 16,2 5 34-16,0 1 21 0,2 4 8 15,1 0-12-15,0 3-27 0,1 0-41 0,0 1-49 16,-1 0-36-16,0 0-23 0,-2 1-14 16,1-4-13-16,-4-1-36 0,0-3-103 15,-3-3-73-15,-3-3-101 0,-2-6-196 0,-4-6-158 16,-1-5-54-16,-6-6 54 0,-1-3 45 15,-3-7 84-15</inkml:trace>
          <inkml:trace contextRef="#ctx0" brushRef="#br0" timeOffset="168.0094">4732-395 202 0,'-2'-4'427'0,"4"0"50"16,1 0 34-16,1-2-41 0,3 0-156 16,4 0-113-16,2 0-75 0,5-2-47 15,3 1-32-15,3 1-20 0,1-4-18 0,4 4-49 16,1-4-105-16,0 3-193 0,1-1-104 15,0 0-55-15,-2 2-21 0,0-3 24 0,-2 4 96 16</inkml:trace>
          <inkml:trace contextRef="#ctx0" brushRef="#br0" timeOffset="674.0385">5448-526 82 0,'0'1'367'0,"2"-1"55"0,-1-1 41 0,-1 0-18 15,0-1-101-15,1 1-97 0,1-1-69 16,-2-1-47-16,1 1-34 0,1-2-31 0,-2 3-16 16,0 0-9-16,0-1-1 0,0 1 3 15,-2 1 10-15,1 0 26 0,-2 0 22 16,-1 0 27-16,-3 1 17 0,-1 2 12 0,-3 0 7 15,-3 1-5-15,-1 2-15 0,-3 0-19 16,0 1-18-16,1 2-18 0,-3-1-21 0,2 1-22 16,1 1-14-16,0 0-11 0,2 2-11 15,1-2-3-15,3 0-7 0,2 0-9 16,3-1-11-16,2 1-8 0,4-1 1 0,4-2-6 15,3-1 3-15,4 1 6 0,3-5 10 16,4 1 5-16,2-4 2 0,2-3 2 0,0 0 5 16,-1-3 3-16,-2 1 1 0,-1-4 3 15,-3 3-2-15,-1-2 8 0,-3 3 5 0,-3 0 16 16,-1 0 34-16,0 1 34 0,-3 1 35 15,0 2 25-15,-1-2 18 0,-2 2 3 0,0 0-21 16,-1 0-27-16,0 2-30 0,2 0-31 16,-1 0-28-16,-1 0-21 0,1 0-13 15,-1 4-8-15,2-1-4 0,-1 1-1 0,2 2 0 16,0 3-4-16,-1-2-7 0,3 2-13 15,0 1-28-15,1-3-59 0,-1 3-115 0,2-4-114 16,-2 1-68-16,2-2-76 0,0-1-127 16,1-4-125-16,-1 0 17 0,0-4 64 15,1-1 48-15,-1 0 74 0</inkml:trace>
          <inkml:trace contextRef="#ctx0" brushRef="#br0" timeOffset="1048.0599">5619-472 186 0,'0'-3'442'0,"0"-1"52"0,0 2 28 15,0-1-29-15,0 2-164 0,1 0-126 0,0 1-80 16,-1 0-44-16,3 1-2 0,0 3 11 15,1-1 28-15,3 5 42 0,1 2 42 0,2 2 28 16,1 0 5-16,0 1-5 0,0 1-24 16,0 0-36-16,-2 0-42 0,1-1-33 15,-3 0-27-15,1-2-21 0,-4 1-12 0,0-5-11 16,-1 0-2-16,-2-1-4 0,2-1 0 15,-3-2 1-15,-1-2-5 0,-2-2-5 0,-1-5-4 16,-3-3-8-16,1-2-4 0,-1-5-6 16,2-3-1-16,1-1 0 0,0-2 3 15,2-1 3-15,1-2 3 0,1 2 0 0,1 1-2 16,3 1-2-16,2 2 1 0,-1 5-1 15,2 0-1-15,2 2 1 0,0 5 1 0,4 2 0 16,-1 4 2-16,3 1 1 0,3 5 6 16,1 3 5-16,3 4 3 0,-1 2 6 0,1 3 4 15,-2 0 0-15,-1 3 1 0,-1 1-5 16,-3 0-4-16,-2 1-23 0,-1-1-39 0,-2 1-109 15,-2-3-90-15,1 0-129 0,-3-6-228 16,-1-1-116-16,0-7-37 0,-4-4 70 0,0-3 67 16,2-4 118-16</inkml:trace>
          <inkml:trace contextRef="#ctx0" brushRef="#br0" timeOffset="-683.0391">3838-303 198 0,'0'-7'443'0,"0"-1"50"0,-2 1 32 16,-1 0-34-16,0 3-156 0,-2-2-116 0,-2 2-67 15,0 1-35-15,-3 0-16 0,1 5-6 16,-2 2 4-16,-2 0 13 0,-2 6 20 15,0 2 31-15,-3 1 26 0,-1 3 24 0,0 4 12 16,0-1-5-16,-1 3-24 0,1 0-35 16,3-1-37-16,1 1-32 0,5 0-26 0,3-1-17 15,4 0-12-15,5-1-6 0,3-2-2 16,6 2 0-16,6-4-3 0,3-3-1 15,6-3-1-15,5-2-2 0,0-4-2 0,3-6-4 16,-1-2 1-16,-1-3-4 0,-2-5-1 0,-1-2 0 16,-3-4-3-16,-4-3 1 0,-3-1-1 15,-2-2 5-15,-6 2 10 0,-3 1 13 16,-4-1 13-16,-4 2 10 0,-4 1 2 0,-3 3 1 15,-5 0-9-15,-3 0-13 0,-2 3-12 16,-2 1-11-16,1 2-7 0,-1 0-5 0,1 3-9 16,2-1-10-16,0 4-24 0,4-2-56 15,1 2-129-15,4 2-124 0,3 0-75 16,1 4-46-16,5 0-46 0,2 4-54 0,3-2-36 15,1 2 6-15,3-2 19 0,4 2 19 0,4-3 52 16,2 1 101-16</inkml:trace>
          <inkml:trace contextRef="#ctx0" brushRef="#br0" timeOffset="-214.0123">4221-358 83 0,'6'3'421'0,"-1"-1"55"0,-1 2 33 15,-1 1 25-15,1 3-167 0,0-1-106 0,0 6-17 16,3 2 47-16,2 5 53 0,0 0 52 15,2 4 48-15,3 3 11 0,1 1-35 0,0 1-77 16,3 0-72-16,-2 3-67 0,1 1-59 16,-1-4-46-16,1 3-36 0,-1-3-19 0,-2 1-12 15,0-2-10-15,-3-3-6 0,-2 1-5 16,1-4-3-16,-3-3-1 0,-2-2-1 0,-1-3 2 15,-1-4 4-15,0-2 0 0,-2-4 1 16,-2-2 0-16,-2-4 0 0,-1-6-5 0,-4-4-2 16,-2-6-4-16,-2-5-1 0,-3-4-3 15,0-5-2-15,-2-6-5 0,1-4-7 16,1-2-4-16,1-2-6 0,1-2-5 0,5 3 0 15,3 0-1-15,3 3 4 0,4 3 0 16,2 2 4-16,3 3 3 0,2 5 3 0,4 1 3 16,-1 6 2-16,0 3-2 0,1 5 5 15,-1 1 2-15,0 4 3 0,2 4 1 16,-1 3 1-16,2 3 4 0,0 5-1 0,-2 3-1 15,3 2-1-15,-4 3 1 0,-1 2 3 16,-4 1 0-16,-2 1 2 0,-2 2 2 0,-6 0 0 16,-2-1 0-16,-2-2-5 0,-5-1-9 15,-2-1-39-15,-3-5-80 0,-3-3-150 16,1-4-126-16,-3-4-79 0,2-4-96 0,1-2-134 15,1-7-88-15,3-3 60 0,3-3 79 16,5-3 56-16,4-3 92 0</inkml:trace>
          <inkml:trace contextRef="#ctx0" brushRef="#br0" timeOffset="1422.081">6162-475 112 0,'12'7'399'0,"1"-1"49"0,-2-2 44 16,-2 0 10-16,1-1-160 0,-2 0-99 0,2-3-48 15,1 0-19-15,0-2-11 0,1 1-7 16,2-3-8-16,0-1-8 0,-1-3-20 0,1-2-23 16,1-2-26-16,-2-1-15 0,-1-1-7 15,-3-1-2-15,0-4 7 0,-4 2 26 16,-1-3 23-16,-1 1 17 0,-3 1 10 0,0 2 9 15,-3 3 23-15,-1-1 3 0,0 4-4 16,-3 2-12-16,0 2-11 0,-2 2-16 0,-2 3-34 16,-2 2-36-16,0 5-23 0,-2 2-11 15,-3 4-8-15,0 1-2 0,1 3-1 16,1 4 2-16,-1 1 2 0,2 1 3 0,3 2 4 15,0 1 0-15,3 1 0 0,3 2-1 16,3-1-4-16,4 1-4 0,5-1-1 0,3-2-2 16,8 1-1-16,5-2 0 0,7-1-1 15,8-3-4-15,8-4-24 0,8-5-60 0,6-5-156 16,5-2-124-16,3-8-118 0,-3-1-189 15,1-3-162-15,-3-6-38 0,-5 0 104 16,-3-2 95-16,-5 0 103 0</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21.69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58CFBC4-DE05-4E72-88B2-67DDDCE3643F}" emma:medium="tactile" emma:mode="ink">
          <msink:context xmlns:msink="http://schemas.microsoft.com/ink/2010/main" type="inkDrawing" rotatedBoundingBox="9814,4432 10777,7809 10709,7829 9746,4451" semanticType="callout" shapeName="Other">
            <msink:sourceLink direction="with" ref="{C9BF8FC9-B456-48D7-8635-4342697141A6}"/>
            <msink:sourceLink direction="with" ref="{DF0B6E2D-3E56-4AEC-AF3C-FE9B1118C076}"/>
          </msink:context>
        </emma:interpretation>
      </emma:emma>
    </inkml:annotationXML>
    <inkml:trace contextRef="#ctx0" brushRef="#br0">5 45 109 0,'-2'-12'435'0,"1"2"55"16,-1 3 32-16,2 1 8 0,0-1-172 15,0 5-131-15,0 1-74 0,0 4-6 16,3 4 54-16,1 4 74 0,3 7 66 0,3 5 60 15,1 6 33-15,4 5-2 0,3 9-57 16,1 7-72-16,4 5-66 0,1 6-59 0,2 7-47 16,-1 7-40-16,1 6-28 0,-1 5-18 15,-1 4-8-15,1 4-11 0,0 1-8 16,0 2-5-16,-1-1-4 0,2-2 2 0,-1 0-6 15,-1-5-2-15,-1 1-1 0,0-3 1 16,-1-3 0-16,-2 1-2 0,-3 0 3 0,1-1 2 16,0 0-2-16,0-1 2 0,0 2-2 15,0 0 0-15,0-1-1 0,2-2-4 16,2-1 0-16,2-2-1 0,-1-6 3 0,1-3-2 15,0-1-2-15,1-4 2 0,1-4 2 0,-2-3-2 16,-1-2-5-16,-2-2-8 0,-2-4-21 16,-1-3-41-16,-2-3-108 0,-2-7-192 0,-2-4-151 15,-5-5-261-15,-5-5-156 0,-7-5-50 16,-3-5 55-16,-3-7 167 0,2-3 141 15</inkml:trace>
  </inkml:traceGroup>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25.87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9AC6148-8C81-483D-B65A-B6A00B015454}" emma:medium="tactile" emma:mode="ink">
          <msink:context xmlns:msink="http://schemas.microsoft.com/ink/2010/main" type="inkDrawing" rotatedBoundingBox="14985,3559 16450,8152 16196,8233 14731,3640" semanticType="callout" shapeName="Other">
            <msink:sourceLink direction="with" ref="{8B661005-339D-4B7A-8863-0F3C98DB7BFA}"/>
            <msink:sourceLink direction="with" ref="{211E7606-4F3A-44C1-84D7-824227B6ACE9}"/>
          </msink:context>
        </emma:interpretation>
      </emma:emma>
    </inkml:annotationXML>
    <inkml:trace contextRef="#ctx0" brushRef="#br0">-1 77 310 0,'0'-8'449'16,"1"-1"46"-16,-1 0 29 0,3 3-88 0,-2 0-137 15,1 0-88-15,1-1-37 0,-3 4 3 16,1-1 27-16,0 1 38 0,-1-1 31 0,2 1 8 16,-1 0-6-16,-1 1-36 0,1 1-47 15,-1 0-54-15,3-1-46 0,-1 2-33 16,0 3-25-16,1 0-8 0,1 3-3 0,2 5 12 15,1 2 18-15,1 2 22 0,0 8 26 16,0 3 22-16,2 6 20 0,1 3 7 0,0 8-7 16,1 5-15-16,1 3-19 0,-1 4-22 15,-1 6-21-15,-1 3-18 0,-1 6-6 16,0 2 0-16,-3 7-3 0,4 3-3 0,1 5-3 15,0 6 1-15,3 3-3 0,1 4-6 16,1 0 1-16,2 4 1 0,3 1 4 0,2 1 5 16,2 2 8-16,3 3 7 0,3 1 5 15,2 1 8-15,2 3 3 0,3 0-1 0,3-1 0 16,2-2-1-16,1 3-4 0,3-4-7 15,0 0-4-15,-1-1-7 0,0-3-6 0,-1-1-8 16,-1-3-7-16,-3-5-6 0,-1-1-6 16,-3-5-3-16,-1-4-1 0,-2-4-1 15,-2-3-1-15,-2-4 1 0,-1-4 1 0,0-3 0 16,0-2-3-16,-3-6-1 0,2-3-1 15,-4-5-1-15,0-5 0 0,-1-4 0 0,-1-6 1 16,-1-2 0-16,-3-9 1 0,-3-3 0 16,-3-3-2-16,-1-5-2 0,-3-4-3 15,-1-2-6-15,-3-2-12 0,1-6-17 0,-3 0-27 16,0-4-32-16,-4-2-37 0,1-4-51 15,-2-2-77-15,-1 0-164 0,1-5-122 0,1-3-104 16,-3 0-194-16,3-2-113 0,-1-2-2 16,0-1 135-16,3-2 123 0,2 0 123 15</inkml:trace>
  </inkml:traceGroup>
</inkml:ink>
</file>

<file path=ppt/ink/ink1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28.132"/>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0B2D64B-A799-462E-898B-D35413421ABF}" emma:medium="tactile" emma:mode="ink">
          <msink:context xmlns:msink="http://schemas.microsoft.com/ink/2010/main" type="writingRegion" rotatedBoundingBox="16476,3561 22129,2025 22642,3912 16989,5448"/>
        </emma:interpretation>
      </emma:emma>
    </inkml:annotationXML>
    <inkml:traceGroup>
      <inkml:annotationXML>
        <emma:emma xmlns:emma="http://www.w3.org/2003/04/emma" version="1.0">
          <emma:interpretation id="{B4CD1D70-BCB5-4D03-87A8-88EA930C5B94}" emma:medium="tactile" emma:mode="ink">
            <msink:context xmlns:msink="http://schemas.microsoft.com/ink/2010/main" type="paragraph" rotatedBoundingBox="16605,3385 19558,3222 19594,3875 16641,4038" alignmentLevel="1"/>
          </emma:interpretation>
        </emma:emma>
      </inkml:annotationXML>
      <inkml:traceGroup>
        <inkml:annotationXML>
          <emma:emma xmlns:emma="http://www.w3.org/2003/04/emma" version="1.0">
            <emma:interpretation id="{9FB68EFF-2DD8-483F-8B65-89206C0A8E44}" emma:medium="tactile" emma:mode="ink">
              <msink:context xmlns:msink="http://schemas.microsoft.com/ink/2010/main" type="line" rotatedBoundingBox="16605,3385 19558,3222 19594,3875 16641,4038"/>
            </emma:interpretation>
          </emma:emma>
        </inkml:annotationXML>
        <inkml:traceGroup>
          <inkml:annotationXML>
            <emma:emma xmlns:emma="http://www.w3.org/2003/04/emma" version="1.0">
              <emma:interpretation id="{F6473637-91E8-4C26-803B-4EAA43946429}" emma:medium="tactile" emma:mode="ink">
                <msink:context xmlns:msink="http://schemas.microsoft.com/ink/2010/main" type="inkWord" rotatedBoundingBox="16605,3385 19558,3222 19594,3875 16641,4038">
                  <msink:destinationLink direction="with" ref="{275A0E86-C93D-4AFA-BA65-745DD5185F25}"/>
                </msink:context>
              </emma:interpretation>
              <emma:one-of disjunction-type="recognition" id="oneOf0">
                <emma:interpretation id="interp0" emma:lang="" emma:confidence="1">
                  <emma:literal>one</emma:literal>
                </emma:interpretation>
                <emma:interpretation id="interp1" emma:lang="" emma:confidence="1">
                  <emma:literal>oh e</emma:literal>
                </emma:interpretation>
                <emma:interpretation id="interp2" emma:lang="" emma:confidence="0">
                  <emma:literal>on e</emma:literal>
                </emma:interpretation>
                <emma:interpretation id="interp3" emma:lang="" emma:confidence="0">
                  <emma:literal>in e</emma:literal>
                </emma:interpretation>
                <emma:interpretation id="interp4" emma:lang="" emma:confidence="0">
                  <emma:literal>oho e</emma:literal>
                </emma:interpretation>
              </emma:one-of>
            </emma:emma>
          </inkml:annotationXML>
          <inkml:trace contextRef="#ctx0" brushRef="#br0">1386 58 288 0,'-3'14'427'0,"-1"3"53"16,-2 2 35-16,-2 1-84 0,0 4-141 0,-2-1-81 16,2 3-43-16,0-3-19 0,1 1-8 15,1-3 4-15,4-1 10 0,0-2 8 16,2-6-13-16,2-1-23 0,3-2-20 0,2-3-21 15,4-6-22-15,5-4-23 0,5-4-16 16,2-8-14-16,4-6-18 0,0-1-17 0,-1-7-15 16,-1-3-15-16,-6-3-7 0,-1-3-2 15,-6 0 6-15,-2-3 10 0,-4 3 18 16,-2 4 17-16,-2 3 24 0,-2 5 33 0,2 5 31 15,-2 3 22-15,0 5 8 0,0 3 6 16,1 4 21-16,-1 7 34 0,3 4 27 0,0 5 33 16,-1 5 34-16,4 4 27 0,1 4-7 15,0 4-42-15,1 1-46 0,2 3-47 16,-1 1-39-16,2 3-36 0,2-3-26 0,-2 0-14 15,0-2-13-15,-2 0-3 0,1-6-6 0,-2-3-5 16,-1-2-5-16,-2-3-9 0,1-4-6 16,-2-1-9-16,0-3-5 0,-1-2-5 15,-2-2-4-15,2-4-5 0,-1-3 0 0,-1-1 2 16,2-4 4-16,-1 2 4 0,3-3 8 15,-1 0 9-15,0 1 7 0,1 2 6 0,1-1-2 16,2 2 2-16,-1 2 1 0,3 1 0 16,1 3 2-16,1 0-1 0,3 0 4 15,2 6-1-15,3-1-5 0,-1 1 4 0,3 4 0 16,-1-2 1-16,0 2-6 0,-1 0-44 15,0-1-148-15,-1-1-151 0,0-5-140 0,0 0-255 16,1-4-152-16,0-2-41 0,-1-2 105 16,2-2 126-16,-2 0 127 0</inkml:trace>
          <inkml:trace contextRef="#ctx0" brushRef="#br0" timeOffset="354.0202">2453 211 252 0,'8'0'445'0,"-1"-3"45"16,3-2 31-16,-2 0-55 0,3 0-162 15,0-3-101-15,1 0-68 0,1-1-30 0,-1-2-24 16,2-3-1-16,-1-1-1 0,0 1-3 0,-2-4 0 16,0-1 23-16,-3-1 52 0,-2-3 45 15,-5 1 38-15,-2 0 33 0,-4 1 27 16,-1 2-3-16,-4 3-28 0,-2 0-37 0,-4 3-31 15,0 2-26-15,-2 3-28 0,-1 2-24 16,0 2-26-16,-1 4-22 0,0 3-19 0,-1 3-15 16,2 1-13-16,0 5-8 0,2 2-6 15,2 5-2-15,1 4 1 0,5 2-1 0,0 2 1 16,5 5 1-16,1-1 0 0,6 2-1 15,1 1-1-15,5-3-2 0,4 1-1 0,5-3-2 16,6-1 3-16,3-5-1 0,7-1-7 16,5-6-26-16,5-3-64 0,3-5-198 15,4-7-162-15,-1-5-267 0,0-4-181 0,0-4-79 16,-4-2 12-16,-2-4 168 0,-5 2 146 15,-5 1 257-15</inkml:trace>
          <inkml:trace contextRef="#ctx0" brushRef="#br0" timeOffset="-900.0515">284 122 364 0,'6'-19'468'0,"-2"1"43"0,-3 1 26 0,1 0-93 16,-2 4-138-16,-2 1-61 0,-1 3-2 15,-1 2 9-15,-3 1 11 0,1 3 10 0,-5 2-11 16,-2 3-28-16,-2 7-47 0,-1 4-33 16,-5 3-20-16,0 4-13 0,-2 2-16 15,-2 3-19-15,0 2-13 0,2 2-19 0,0 2-15 16,3-1-16-16,5 2-11 0,3 1-3 15,4 1-3-15,5-1-1 0,4 1-4 0,3-1-8 16,7-1-14-16,5-3-28 0,3-3-62 16,6-4-115-16,3-3-88 0,7-5-86 0,-1-6-144 15,5-4-165-15,1-7-42 0,1 0 62 16,0-6 62-16,0-1 77 0,1-3 151 0</inkml:trace>
          <inkml:trace contextRef="#ctx0" brushRef="#br0" timeOffset="-496.0284">983 87 339 0,'1'-12'467'0,"-2"3"41"16,-3 0 26-16,-2 0-71 0,1 2-171 15,-4 2-104-15,0 1-54 0,-2 0-28 0,-4 4-12 16,-2 0-6-16,-2 6-3 0,-3-2 1 15,0 5 1-15,-3 1-7 0,2 2-6 0,-2 4-11 16,2 0-13-16,-1 1-15 0,2 1-8 16,2-1-10-16,2 2-5 0,3 0-7 15,2-2-3-15,5-1-2 0,1 0-7 0,4-4-6 16,5 2-2-16,2-5 3 0,4-1 3 15,4-6 2-15,5-2 3 0,1-3 4 0,4-6 3 16,0 0-2-16,-1-3-1 0,-1 2 1 16,-1 0 0-16,-3 0 3 0,-3 2-4 15,-2 2-2-15,0 1 1 0,-4 3-2 0,1 2 3 16,1 0 7-16,-2 6 14 0,1-2 22 15,0 7 30-15,0 1 30 0,-1 0 11 0,1 5 6 16,-1-2-4-16,0 2-17 0,1-1-26 16,1 0-30-16,0 2-18 0,1-2-25 15,0-2-43-15,2-1-86 0,4-5-76 0,5-4-106 16,1-3-206-16,4-6-141 0,2-3-46 15,-1-6 38-15,3-4 52 0,-2-4 92 0</inkml:trace>
        </inkml:traceGroup>
      </inkml:traceGroup>
    </inkml:traceGroup>
    <inkml:traceGroup>
      <inkml:annotationXML>
        <emma:emma xmlns:emma="http://www.w3.org/2003/04/emma" version="1.0">
          <emma:interpretation id="{DE22F43B-53A1-43A7-B08D-160AD450ADA6}" emma:medium="tactile" emma:mode="ink">
            <msink:context xmlns:msink="http://schemas.microsoft.com/ink/2010/main" type="paragraph" rotatedBoundingBox="16785,4697 22438,3161 22642,3912 16989,5448" alignmentLevel="1"/>
          </emma:interpretation>
        </emma:emma>
      </inkml:annotationXML>
      <inkml:traceGroup>
        <inkml:annotationXML>
          <emma:emma xmlns:emma="http://www.w3.org/2003/04/emma" version="1.0">
            <emma:interpretation id="{810B9806-ED6A-409A-B16D-A19C092C89C9}" emma:medium="tactile" emma:mode="ink">
              <msink:context xmlns:msink="http://schemas.microsoft.com/ink/2010/main" type="line" rotatedBoundingBox="16785,4697 22438,3161 22642,3912 16989,5448"/>
            </emma:interpretation>
          </emma:emma>
        </inkml:annotationXML>
        <inkml:traceGroup>
          <inkml:annotationXML>
            <emma:emma xmlns:emma="http://www.w3.org/2003/04/emma" version="1.0">
              <emma:interpretation id="{4A35D822-B0E3-46F6-B307-10AD44DD386E}" emma:medium="tactile" emma:mode="ink">
                <msink:context xmlns:msink="http://schemas.microsoft.com/ink/2010/main" type="inkWord" rotatedBoundingBox="16785,4697 18479,4237 18683,4988 16989,5448">
                  <msink:destinationLink direction="with" ref="{88E7B418-0569-45D0-B8D7-F251C783A3A5}"/>
                </msink:context>
              </emma:interpretation>
              <emma:one-of disjunction-type="recognition" id="oneOf1">
                <emma:interpretation id="interp5" emma:lang="" emma:confidence="1">
                  <emma:literal/>
                </emma:interpretation>
              </emma:one-of>
            </emma:emma>
          </inkml:annotationXML>
          <inkml:trace contextRef="#ctx0" brushRef="#br1" timeOffset="257527.7297">866 1336 49 0,'1'1'241'0,"1"2"64"0,-1-3 19 15,2 1 8-15,-2-1 4 0,2-1-2 0,-2 1-58 16,2-3-72-16,0 2-48 0,0-1-32 16,-1-2-21-16,0 0 4 0,-1-1 47 0,0 2 85 15,2-1 89-15,-3 0 77 0,2 2 57 16,-2-2 17-16,0 2-39 0,0 0-83 0,-2 1-87 15,2 0-81-15,-1 1-64 0,-1 1-46 16,2 0-29-16,0 1-21 0,0 1-9 0,0 2-6 16,0 4 1-16,0 3 1 0,2 3 4 15,-1 5 2-15,1 2 1 0,-1 2-3 16,2 1-3-16,-1 3-1 0,0-1-4 0,1-1-1 15,-1 0-2-15,1-1-1 0,0-2-1 16,1-1 1-16,-1-3-1 0,-1-2-1 0,1-3 0 16,-1-3-3-16,-1-1 2 0,0-4 2 15,1 0 4-15,-1-2 6 0,-1-4 3 16,0 0 2-16,-1-7-2 0,-2-3-2 0,0-4-2 15,0-3-7-15,-2-3-4 0,1-4-3 16,-2 0 2-16,1 0-3 0,-1 0-1 0,2 0-1 16,0 3 0-16,1 2 1 0,1-1-1 15,-1 4 0-15,1 1-1 0,1 3 1 16,1 0 1-16,0 1-2 0,1 3 0 0,1-1 1 15,-1 2 1-15,1 1 0 0,0 2-1 16,0-3-2-16,-1 4 0 0,2-1-2 0,0 1 0 16,-1 2-1-16,2 0 0 0,1 1 0 15,1 1 0-15,1 1 1 0,3 2 2 16,0 1-2-16,-1 2 2 0,4 0 2 0,-1 2-1 15,0-1 3-15,1 1-1 0,2 3 1 16,0-2 0-16,0 0 0 0,0-2 1 0,-1 0-2 16,0-1 2-16,-2-2 1 0,0-1-1 15,-1-2 2-15,0-2-2 0,-1-2 3 16,0-2 0-16,-1-2-1 0,-2 0 1 0,0-4-2 15,1-2 1-15,-2 1-2 0,-2-2 0 16,1 2-1-16,-2 0 1 0,0 2-3 0,0-1 1 16,-2 4 0-16,2 1-1 0,-3 2-2 15,1 0 0-15,1 0-2 0,-2 1-2 0,2 1-2 16,0 2-2-16,3 1 3 0,1 2 1 15,1 2 1-15,1 0 5 0,1 4 0 0,1 0 1 16,-2 2 0-16,2 0 1 0,-2 2 2 16,0 0-3-16,1 2-1 0,-2-1-7 0,-2 0-14 15,1 0-32-15,-2-3-54 0,1 0-101 16,-2-4-170-16,1-3-124 0,-1-5-147 15,0-2-216-15,-2-6-82 0,0-3 28 0,1-2 132 16,0-4 109-16,1-3 154 0</inkml:trace>
          <inkml:trace contextRef="#ctx0" brushRef="#br1" timeOffset="258147.7652">1391 1225 36 0,'2'0'426'0,"-1"2"59"16,-1 2 37-16,1-1 24 0,1 0-125 0,-1 5-100 15,2 1 18-15,2 3 54 0,-1 4 60 16,5 0 53-16,-2 4 17 0,2 1-30 0,1 3-105 15,1-1-99-15,1 5-85 0,2-2-66 16,0 0-38-16,-2 0-25 0,0 0-13 0,-1-2-10 16,0-3-6-16,-1 1-10 0,-2-5-5 15,-1-2-7-15,0-2-4 0,-3-3-5 16,0 0-1-16,-1-2 0 0,-2-4 4 0,1-1 2 15,-2-3 2-15,-2-2-1 0,-2-3 0 16,-3-3-4-16,1-8-5 0,-4-2-7 0,-2-6-6 16,-2-3-6-16,-1-4-6 0,-2-2-4 15,2-3-1-15,1-2-1 0,2-1 2 16,1 4 1-16,3-3 0 0,1 2 2 0,3 2 1 15,2 3 2-15,4 1-2 0,2 3 3 0,3 3 3 16,4 2 2-16,1 4-2 0,5 5 0 16,3-1 3-16,4 5-1 0,2 0 0 0,1 5-1 15,1 2 1-15,-2 2 0 0,-1 2-1 16,-3 2-1-16,-3 2 0 0,-3 0 2 15,-2 4-2-15,-3 2-4 0,-4 2-3 0,-3 1-6 16,-5 5-6-16,-5-1-11 0,-2 4-12 16,-4 3-11-16,-4 2-10 0,0-1-3 0,-2 1 1 15,3-4 8-15,0-3 13 0,2-3 17 16,4-3 15-16,1-5 14 0,2 0 20 15,2-4 17-15,3-2 10 0,1-3 5 0,2-4 3 16,5-3-4-16,3-1-11 0,2-5-11 16,5 2-7-16,2-3-3 0,0 2 1 0,5 0 2 15,-2 3 1-15,2 3 4 0,5 2 7 16,3 3 2-16,0 2 3 0,1 4 5 15,0 4 3-15,-5 3 2 0,0 1-2 0,-6 6-2 16,-6 1-5-16,-7 2-3 0,-8 1-10 16,-8 0-8-16,-8 3-18 0,-8-2-20 0,-6 0-31 15,-7-3-49-15,-2-1-87 0,-4-5-189 16,2-3-136-16,-2-8-198 0,0-5-208 0,3-6-80 15,0-3 22-15,3-2 155 0,6-1 128 16,3-1 204-16</inkml:trace>
          <inkml:trace contextRef="#ctx0" brushRef="#br1" timeOffset="256713.6832">294 1534 184 0,'-6'0'422'0,"2"2"57"0,0-2 39 16,0 1-51-16,3-1-120 0,-2 0-104 0,1-1-52 16,1 1-4-16,-2-2 47 0,2 2 65 15,0 0 64-15,1 0 46 0,0-2 18 0,0 0-16 16,0 2-57-16,0 0-72 0,2 0-67 15,1-2-58-15,1 1-45 0,3-2-33 0,3 1-26 16,1-2-14-16,2 0-13 0,1 3-8 16,3-1-6-16,-1 2-5 0,1 0-3 0,1 2-2 15,-1 2 0-15,0-1 0 0,-1 5 0 16,1 1 2-16,-2 1 1 0,-1 2 2 15,-2 1 1-15,-1 3 0 0,-3 0 0 0,-1 3 1 16,-3 0 1-16,-4 1-1 0,-1 1-2 16,-3 0 1-16,-3 0-1 0,-4-1-1 0,1 0 1 15,-2-1-2-15,-2-2 1 0,1-1-2 16,0-4 2-16,-2-1-2 0,1-2 0 15,1-3 2-15,-1-3-1 0,0-3 2 0,0 0-3 16,1-3 1-16,2-3-4 0,0-2-2 16,2 0-6-16,2-5-1 0,2 0-5 0,1 0 0 15,2-3-2-15,2 0-3 0,2-4 1 16,2 2-1-16,1-2 1 0,2-1 1 0,3-2 1 15,0-1 1-15,-1 1 0 0,2-5 2 16,2 2-1-16,-2-3 1 0,-2 2 1 0,1-1 1 16,-2-1 1-16,-2 1 2 0,-2 0 1 15,-2 1 2-15,-2 3 1 0,-1 0 1 16,-3 4 2-16,-3 1 1 0,-1 3 4 0,0 1 0 15,-3 4 1-15,0 1 2 0,-3 1-1 16,0 4 4-16,-1 3-5 0,1 1 0 0,0 2-1 16,1 3-2-16,-1 1-1 0,2 3-5 15,-1 4-2-15,4 0-1 0,2 4 3 16,1 3-2-16,3 2-1 0,3 4 1 0,5 0 3 15,0 1 1-15,6 1-1 0,1 0-6 16,4-1-34-16,1-1-70 0,5-1-150 0,2-4-146 16,3-3-102-16,2-5-195 0,1-3-171 15,1-5-36-15,0-3 89 0,1-5 116 0,0-2 86 16,-4-3 194-16</inkml:trace>
        </inkml:traceGroup>
        <inkml:traceGroup>
          <inkml:annotationXML>
            <emma:emma xmlns:emma="http://www.w3.org/2003/04/emma" version="1.0">
              <emma:interpretation id="{E6E180E8-7452-4C86-8168-3795A8A32A0F}" emma:medium="tactile" emma:mode="ink">
                <msink:context xmlns:msink="http://schemas.microsoft.com/ink/2010/main" type="inkWord" rotatedBoundingBox="20224,3800 22447,3196 22597,3750 20374,4354">
                  <msink:destinationLink direction="with" ref="{88E7B418-0569-45D0-B8D7-F251C783A3A5}"/>
                </msink:context>
              </emma:interpretation>
              <emma:one-of disjunction-type="recognition" id="oneOf2">
                <emma:interpretation id="interp6" emma:lang="" emma:confidence="0">
                  <emma:literal>~</emma:literal>
                </emma:interpretation>
                <emma:interpretation id="interp7" emma:lang="" emma:confidence="0">
                  <emma:literal>_</emma:literal>
                </emma:interpretation>
                <emma:interpretation id="interp8" emma:lang="" emma:confidence="0">
                  <emma:literal>-</emma:literal>
                </emma:interpretation>
                <emma:interpretation id="interp9" emma:lang="" emma:confidence="0">
                  <emma:literal>v</emma:literal>
                </emma:interpretation>
                <emma:interpretation id="interp10" emma:lang="" emma:confidence="0">
                  <emma:literal>u</emma:literal>
                </emma:interpretation>
              </emma:one-of>
            </emma:emma>
          </inkml:annotationXML>
          <inkml:trace contextRef="#ctx0" brushRef="#br1" timeOffset="359701.5737">3648 477 112 0,'-7'-5'371'0,"3"-2"44"15,-2-2 29-15,2-1-8 0,0 1-158 16,0-1-80-16,0 3-47 0,1-2-33 15,2-1-19-15,-1 3-19 0,1-2-17 0,1 0-18 16,0 1-14-16,0 1-11 0,0 2-8 16,1-1-3-16,1 4-6 0,-2 0 1 0,1 2-2 15,2 4 1-15,2 6 1 0,1 2-2 16,-2 8 2-16,3 5-2 0,-2 4 1 15,2 6-3-15,-1 0 1 0,2 4-1 0,-1-2-1 16,2 2 0-16,1-3 1 0,1-3 2 16,1-1-1-16,4-6 3 0,-1-3 5 0,3-6 0 15,1-3-1-15,4-1 2 0,2-4 1 16,5-4-2-16,3-2-3 0,6-6 0 15,3-1 0-15,8-6-3 0,4-1 0 0,3-4-2 16,5-3 1-16,4-5-2 0,3-3-1 16,4-8 0-16,2-3-3 0,7-7 1 0,1-2-1 15,4-4 1-15,3 0-2 0,2 0 1 16,-2 1 1-16,1 4 0 0,-3 6 0 15,-4 1 0-15,-7 6 2 0,-4 5 2 0,-8 2-1 16,-8 5 1-16,-4 1 1 0,-7 5 2 16,-4 2 0-16,-7 3-2 0,-3 2 0 0,-6 1-1 15,-4 2-1-15,-3 1-1 0,-5 0 2 16,0 2 0-16,-4-1 0 0,-2 2-1 15,-1-1 3-15,-2-1-3 0,-1 2-1 0,-1 0 1 16,0 0 3-16,-2 0 3 0,2 0 1 16,-3 0 2-16,1 0 4 0,-1 0 2 0,0 0-2 15,0 0 0-15,0 0 0 0,2 0-3 16,-2 0-4-16,0 0-2 0,0 0-3 15,0 0 3-15,0 0-4 0,0 0 0 0,0 0 0 16,1 2-1-16,0-2 1 0,1 0-4 16,1 0 2-16,-1 0 1 0,1 0 0 0,-2 0-1 15,1 0 2-15,-1 0 0 0,1 0 1 16,-2 0 0-16,0 0 0 0,-2 0 0 15,1 1-2-15,-2-1-2 0,0 1-4 0,-1 0-1 16,0 0-5-16,0 1-2 0,0-1-11 16,0 0-18-16,2-1-71 0,0 2-147 0,-1-2-144 15,1 0-75-15,0-2-32 0,4-3-2 16,1-1 61-16</inkml:trace>
        </inkml:traceGroup>
        <inkml:traceGroup>
          <inkml:annotationXML>
            <emma:emma xmlns:emma="http://www.w3.org/2003/04/emma" version="1.0">
              <emma:interpretation id="{CBB5890F-E182-437B-AF7B-270B6BE06279}" emma:medium="tactile" emma:mode="ink">
                <msink:context xmlns:msink="http://schemas.microsoft.com/ink/2010/main" type="inkWord" rotatedBoundingBox="20349,3920 22405,3361 22538,3851 20482,4410"/>
              </emma:interpretation>
              <emma:one-of disjunction-type="recognition" id="oneOf3">
                <emma:interpretation id="interp11" emma:lang="" emma:confidence="1">
                  <emma:literal/>
                </emma:interpretation>
              </emma:one-of>
            </emma:emma>
          </inkml:annotationXML>
          <inkml:trace contextRef="#ctx0" brushRef="#br1" timeOffset="357127.4265">3725 477 236 0,'-3'-3'353'16,"2"0"25"-16,1 2 22 0,0 1-98 15,0 1-99-15,3 2-51 0,1 4-26 0,1-1-8 16,2 4-12-16,1 3-14 0,2 2-12 16,0 4-13-16,1 2-8 0,0 3-15 0,1 6-2 15,-1-2-7-15,1 4-7 0,-2-2-6 16,1 2-4-16,-1-1-2 0,-1-1-2 15,1-2-4-15,-2-5 1 0,2-1 4 0,1-2 5 16,1-5 9-16,5-5 12 0,5-4 8 16,9-9 5-16,10-7-2 0,13-8-4 0,11-12-13 15,9-4-14-15,8-11-9 0,8-4-10 16,5-4-2-16,2-3-1 0,4-1 1 15,3 2 0-15,2 3-4 0,0 4 1 0,-1 3-5 16,-4 6-11-16,-6 5-17 0,-5 4-14 16,-7 5-20-16,-6 3-55 0,-8 2-99 0,-7 8-174 15,-8 4-78-15,-10 1-38 0,-7 5-3 16,-8 2 43-16</inkml:trace>
        </inkml:traceGroup>
      </inkml:traceGroup>
    </inkml:traceGroup>
  </inkml:traceGroup>
</inkml:ink>
</file>

<file path=ppt/ink/ink1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30.02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75A0E86-C93D-4AFA-BA65-745DD5185F25}" emma:medium="tactile" emma:mode="ink">
          <msink:context xmlns:msink="http://schemas.microsoft.com/ink/2010/main" type="inkDrawing" rotatedBoundingBox="20155,2687 21591,6781 21454,6829 20017,2735" semanticType="callout" shapeName="Other">
            <msink:sourceLink direction="with" ref="{F6473637-91E8-4C26-803B-4EAA43946429}"/>
            <msink:sourceLink direction="with" ref="{211E7606-4F3A-44C1-84D7-824227B6ACE9}"/>
          </msink:context>
        </emma:interpretation>
      </emma:emma>
    </inkml:annotationXML>
    <inkml:trace contextRef="#ctx0" brushRef="#br0">0 94 295 0,'4'-11'422'0,"0"-1"46"16,-1 2 34-16,0-1-89 0,-1 3-128 0,1-1-85 15,-1 2-53-15,-2 0-27 0,0 1-11 16,0 2-9-16,0 1-4 0,0 0-8 0,0 2-8 16,1-1-19-16,2 4-18 0,1 2-11 15,3 2 6-15,4 5 25 0,1 5 31 16,3 6 47-16,3 8 37 0,3 8 32 0,-1 8 15 15,4 8-7-15,-1 7-23 0,0 5-34 16,1 6-33-16,-1 8-29 0,2 4-28 0,1 9-20 16,3 7-12-16,3 3-7 0,-1 6 4 15,5 5 8-15,1 4 18 0,3 4 26 16,3 1 25-16,-1 4 17 0,4 3 1 0,0 2-8 15,0 3-15-15,1-3-21 0,1 0-17 0,-2-3-12 16,3 3-6-16,-3-5-3 0,2-1 0 16,-1-3-2-16,0-3-1 0,-2-5-6 15,-1-6-4-15,-4-6-5 0,0-5-5 0,-5-7-3 16,-2-6-6-16,-6-7-2 0,-2-5-2 15,-3-10-4-15,-4-4-11 0,-6-10-18 0,-2-6-32 16,-3-7-55-16,-6-6-159 0,-2-7-191 16,-8-7-246-16,-3-7-226 0,-3-5-98 0,-3-4-14 15,0-4 122-15,-1-3 172 0,1-4 243 16</inkml:trace>
  </inkml:traceGroup>
</inkml:ink>
</file>

<file path=ppt/ink/ink1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31.59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1517D4E-592A-4848-BE4D-A203527D56C2}" emma:medium="tactile" emma:mode="ink">
          <msink:context xmlns:msink="http://schemas.microsoft.com/ink/2010/main" type="inkDrawing" rotatedBoundingBox="1397,5564 3024,10347 2899,10390 1273,5607" semanticType="callout" shapeName="Other">
            <msink:sourceLink direction="with" ref="{C66F2F5F-CAB5-4CE8-9804-65DBCF68328D}"/>
          </msink:context>
        </emma:interpretation>
      </emma:emma>
    </inkml:annotationXML>
    <inkml:trace contextRef="#ctx0" brushRef="#br0">4 44 264 0,'2'-10'449'0,"-1"0"42"0,-2 1 28 0,1 3-50 15,-3 1-185-15,1 3-114 0,1 0-68 16,0 5-39-16,-2 3-25 0,2 5-13 0,-1 6-6 15,2 6 0-15,2 5 2 0,2 10 2 16,4 5 7-16,3 9 4 0,4 8 9 16,3 7 4-16,4 5 3 0,3 5-2 0,2 6-1 15,3 5 6-15,6 2 0 0,1 6 5 16,2 5 6-16,1 4 16 0,1 4 18 0,2 1 15 15,-2 5 13-15,1 1 17 0,0 1 8 16,0 1-4-16,0 4-8 0,-3 0-8 16,0 2 2-16,-1-2 9 0,0 1 5 0,-3-1 11 15,0-2 7-15,-1-2 1 0,-1-1-4 16,-1-1-11-16,1 1-15 0,-2-1-20 0,2-4-17 15,0 1-16-15,2-6-19 0,-1-2-24 16,1-5-8-16,-1-3-7 0,2-4-6 16,-2-6-6-16,0-2-3 0,1-6-4 0,-1-5-4 15,-1-3-2-15,-3-7 0 0,1-5-1 16,-4-4 0-16,-2-7 0 0,-2-4-2 0,-1-7-8 15,-2-3-12-15,-4-4-30 0,-1-5-67 16,-2-5-153-16,-2-2-142 0,-2-5-100 0,-3-3-179 16,-1-3-174-16,-2-4-42 0,-3-3 96 15,0 0 116-15,-1-3 88 0,-1-3 185 16</inkml:trace>
  </inkml:traceGroup>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3:38.85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B67FA24-FF9C-4703-AD7C-E3BEB4AEC1EA}" emma:medium="tactile" emma:mode="ink">
          <msink:context xmlns:msink="http://schemas.microsoft.com/ink/2010/main" type="inkDrawing" rotatedBoundingBox="15012,16268 16480,16244 16481,16287 15013,16310" shapeName="Other"/>
        </emma:interpretation>
      </emma:emma>
    </inkml:annotationXML>
    <inkml:trace contextRef="#ctx0" brushRef="#br0">47 20 259 0,'-4'0'423'16,"-2"-2"44"-16,1 1 34 0,-2 1-76 15,1-1-131-15,1 1-97 0,1 0-65 16,-2 0-40-16,3 0-32 0,2 1-20 15,0-1-14-15,1 0-8 0,1 1-3 0,5 3-1 16,3-2 2-16,5 2 1 0,7 1 3 16,6 0-1-16,10-1 0 0,10 1 0 15,8-3-6-15,5 0-3 0,6-2-4 0,2 0-2 16,5 0-3-16,1-2 0 0,3 1 3 15,1-4 0-15,1 1 1 0,-1 1 1 0,-2-2 0 16,-2 0-3-16,-5 1-1 0,-5-1 0 16,-7 1 0-16,-9 1-1 0,-7 0 6 15,-8 0 7-15,-7 2 10 0,-6 0 14 16,-4-1 10-16,-3 2 14 0,-5 0 9 0,0 0 1 15,-4 0-8-15,2 0-9 0,-4 0-16 16,1 0-11-16,0 0-13 0,-2 0-7 16,1 0-7-16,-1 0-1 0,2 0 0 15,0 0-7-15,-1 0-21 0,1 0-28 0,0 0-22 16,1 2-22-16,-1-1-14 0,-2-1-15 15,0 1-16-15,-1 2-25 0,-1 0-51 0,0-3-88 16,-2 4-114-16,-1-1-50 0,1 2-1 16,0-3 32-16,2 1 66 0</inkml:trace>
  </inkml:traceGroup>
</inkml:ink>
</file>

<file path=ppt/ink/ink1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34.003"/>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63DF042-0E0E-463B-8D6C-A9D1CB1D52EA}" emma:medium="tactile" emma:mode="ink">
          <msink:context xmlns:msink="http://schemas.microsoft.com/ink/2010/main" type="writingRegion" rotatedBoundingBox="5236,10968 24342,8963 25036,15573 5929,17578"/>
        </emma:interpretation>
      </emma:emma>
    </inkml:annotationXML>
    <inkml:traceGroup>
      <inkml:annotationXML>
        <emma:emma xmlns:emma="http://www.w3.org/2003/04/emma" version="1.0">
          <emma:interpretation id="{EC1C5124-344B-4032-9320-59F4B4E553AA}" emma:medium="tactile" emma:mode="ink">
            <msink:context xmlns:msink="http://schemas.microsoft.com/ink/2010/main" type="paragraph" rotatedBoundingBox="7031,10779 24342,8963 24511,10575 7200,12391" alignmentLevel="2"/>
          </emma:interpretation>
        </emma:emma>
      </inkml:annotationXML>
      <inkml:traceGroup>
        <inkml:annotationXML>
          <emma:emma xmlns:emma="http://www.w3.org/2003/04/emma" version="1.0">
            <emma:interpretation id="{FA9E07EB-6D72-41A3-B84A-5CBBC8BBAE08}" emma:medium="tactile" emma:mode="ink">
              <msink:context xmlns:msink="http://schemas.microsoft.com/ink/2010/main" type="line" rotatedBoundingBox="7031,10779 24342,8963 24511,10575 7200,12391"/>
            </emma:interpretation>
          </emma:emma>
        </inkml:annotationXML>
        <inkml:traceGroup>
          <inkml:annotationXML>
            <emma:emma xmlns:emma="http://www.w3.org/2003/04/emma" version="1.0">
              <emma:interpretation id="{F982F058-25DC-4F8B-800B-F7D27B8D3B07}" emma:medium="tactile" emma:mode="ink">
                <msink:context xmlns:msink="http://schemas.microsoft.com/ink/2010/main" type="inkWord" rotatedBoundingBox="7100,11434 9674,11163 9758,11960 7183,12230">
                  <msink:destinationLink direction="with" ref="{EEEDC9D2-2F45-4D10-A470-A3EF43F8A784}"/>
                </msink:context>
              </emma:interpretation>
              <emma:one-of disjunction-type="recognition" id="oneOf0">
                <emma:interpretation id="interp0" emma:lang="" emma:confidence="1">
                  <emma:literal/>
                </emma:interpretation>
              </emma:one-of>
            </emma:emma>
          </inkml:annotationXML>
          <inkml:trace contextRef="#ctx0" brushRef="#br0">37 302 210 0,'3'-7'381'0,"-2"-1"47"15,-1 2 36-15,0-1-71 0,0-1-108 0,-1 2-73 16,-2 0-52-16,1-1-37 0,1 2-30 16,-2 0-24-16,1 2-19 0,0-1-11 15,1 1-8-15,-1 1-5 0,0-1-1 0,0 3 0 16,1-1-1-16,1 0 3 0,-1 1-5 15,-1 1 0-15,2 0-1 0,0 2 4 0,0 1 9 16,0 1 15-16,0 1 21 0,0 1 27 16,0 0 41-16,-1 3 53 0,-1-2 39 0,2 2 27 15,-1 0 13-15,0 3 0 0,-1-1-24 16,0 4-42-16,-1 0-41 0,1 2-38 15,1 2-30-15,0 0-26 0,2 1-18 0,2 0-15 16,1 3-11-16,3-1-10 0,2 1-3 16,4 0-5-16,2-1-3 0,3-4-1 0,4 1-2 15,3-5 2-15,2-2-2 0,3-6 1 16,2-5 2-16,2-4-7 0,1-4-6 0,-1-7-8 15,-2-1-4-15,-3-6-4 0,-5-3-5 16,-4-1 6-16,-7-2 3 0,-3-1 8 0,-6-1 6 16,-5 1 4-16,-2 2 2 0,-2 3 2 15,-4 3 4-15,2 5-3 0,-2 3-3 16,-1 6-2-16,2 4 1 0,1 3-1 0,2 7 1 15,2 2 2-15,3 4 3 0,5 2 0 16,4 1 1-16,3 1 0 0,4-2 3 0,2-1 2 16,4-2 1-16,3-2 0 0,0-5 1 15,2-4-3-15,4-3-1 0,-1-4 0 16,0-6-3-16,0-4-3 0,-2-2 1 0,-1-5 1 15,-5 1 0-15,-2-4-2 0,-5 0 4 16,-4-2-1-16,-7-2-1 0,-4 0-1 0,-7-3 1 16,-3 0-1-16,-5-1-1 0,-5 1 1 15,-2 0 1-15,-2 3-3 0,2 4 0 16,-1 4-3-16,1 3-2 0,3 1-2 0,2 6-4 15,3 4-16-15,3 1-41 0,2 3-90 16,2 2-112-16,1 1-87 0,4 1-53 16,3 2-63-16,2 0-105 0,4 0-90 0,1-1 17 15,3-2 36-15,1 1 33 0,3-4 63 0</inkml:trace>
          <inkml:trace contextRef="#ctx0" brushRef="#br0" timeOffset="407.023">753-123 34 0,'3'-4'405'0,"-3"3"53"0,3 1 37 15,0 3 30-15,1 1-138 0,4 4-139 0,0 1-66 16,3 5-19-16,0-1 24 0,3 6 49 16,1 0 45-16,0 1 35 0,3 3 23 0,0-1 2 15,-2 4-38-15,1-1-62 0,-1 1-51 0,0-3-46 16,-4 3-45-16,0-2-35 0,-1-1-21 15,-1 0-17-15,-3-1-10 0,-2 0-5 16,-1-2-4-16,-1-3-1 0,-1-1-2 0,-1-4-1 16,-1-2 0-16,0-3-1 0,-1-1-1 15,-1-6 0-15,1-2-1 0,-1-7-3 0,1-3-1 16,0-4-2-16,1-6 2 0,1-1-3 15,3-3 0-15,3 1 1 0,0-1 1 16,3-1 0-16,-1 3-1 0,1 2 1 0,2 5 0 16,1-1 1-16,-1 4 1 0,2 3-4 15,1 3 3-15,1 1 2 0,2 5 2 0,0 3 0 16,1 3 4-16,2 3 5 0,0 3 2 15,-1 2 1-15,-2 1 1 0,0 3 0 16,-1 0-2-16,-4 2-3 0,1 1-10 0,-3-1-35 16,-1 0-122-16,-2 0-138 0,-1-2-88 15,-2-3-111-15,-2-1-180 0,-2-4-132 0,-1-2 34 16,0 0 91-16,2-6 62 0,1 2 97 15</inkml:trace>
          <inkml:trace contextRef="#ctx0" brushRef="#br0" timeOffset="1149.0658">1800 12 94 0,'1'-4'384'0,"2"0"55"0,-3-1 38 15,0 0-16-15,0 0-119 0,0 0-108 0,0 2-69 16,-1-3-49-16,-1 2-32 0,1 0-23 16,-1 0-12-16,0 0-7 0,0 2-1 0,1-1 6 15,-2-2 3-15,2 3 6 0,-2-1 5 16,0 1 5-16,1-1 4 0,-1 2 0 15,0 0-3-15,-1 0-3 0,1-2-6 0,-2 2-9 16,1 1-9-16,-2-2-7 0,1 2-6 16,-1 2-5-16,-1-1-5 0,2 0-6 0,-2 3-2 15,0 0-3-15,0-1-3 0,-1 5-1 16,1 0-2-16,-1 2 0 0,1 0 1 15,-1 2 1-15,2 3 1 0,-1-1 3 0,3 3 1 16,-1 2 4-16,2-2-2 0,0 2 0 0,0 2-1 16,3-2 1-16,0-1-1 0,0 0-4 15,3-2 0-15,1-3 0 0,0-1 0 0,0-3 1 16,2-2 2-16,1-3 2 0,2-4 1 15,2-4-6-15,2-3-4 0,1-3-7 16,-2-4-5-16,-1-1 3 0,1-1-5 0,-2-1 6 16,-2 1-1-16,-1 2 2 0,-1 2 0 15,-4 3-5-15,2 1-1 0,-1 3 1 16,-1 2 3-16,0 2 3 0,1 2 3 0,0 2 3 15,1 0 2-15,0 3 6 0,2 0 7 16,0 0 6-16,4-1 8 0,1 0 3 0,3-4 7 16,2-1-1-16,4-1-8 0,3-5-5 0,2-6-8 15,2-1-4-15,1-4-6 0,-2-2-3 16,-1-3-1-16,-3-1 2 0,-3-3-4 15,-4-3 4-15,-4-2 0 0,-4-3 8 0,-3-1 31 16,-4-1 36-16,0 1 44 0,-3 1 46 16,-1 7 45-16,1 3 26 0,-1 4-11 0,0 6-26 15,0 2-39-15,1 7-44 0,2 5-44 16,1 6-23-16,3 8-7 0,1 3-1 15,3 6 8-15,1 2 5 0,3 5 7 0,1 0-6 16,2 1-8-16,1 1-11 0,0 3-10 16,-1-2-12-16,3 1-6 0,-1-1-5 0,1-1-4 15,-1 0-1-15,-2-3-3 0,0-2-11 16,-3-2-41-16,-2-4-83 0,-1-1-163 15,-2-4-126-15,-1-5-99 0,-2-2-168 0,-1-5-163 16,-4-4-23-16,-3-3 106 0,1-1 97 16,-2-6 85-16,-2 0 171 0</inkml:trace>
          <inkml:trace contextRef="#ctx0" brushRef="#br0" timeOffset="1303.0746">2177 13 253 0,'-7'-9'453'0,"3"-1"42"0,1 3 28 16,3-1-42-16,3 0-177 0,2 1-119 0,3 1-70 15,3 0-39-15,5-2-24 0,0 2-19 16,5 0-9-16,3-3-8 0,4 2-4 0,2-3-8 15,3 1-10-15,2-1-64 0,-2 1-165 16,-5-2-162-16,-1 1-85 0,-5 0-43 0,-2-1-16 16,-2 1 49-16</inkml:trace>
        </inkml:traceGroup>
        <inkml:traceGroup>
          <inkml:annotationXML>
            <emma:emma xmlns:emma="http://www.w3.org/2003/04/emma" version="1.0">
              <emma:interpretation id="{24C6A9A4-A58D-420C-A2DC-5C936D6B1124}" emma:medium="tactile" emma:mode="ink">
                <msink:context xmlns:msink="http://schemas.microsoft.com/ink/2010/main" type="inkWord" rotatedBoundingBox="10621,10944 11687,10832 11750,11434 10684,11546">
                  <msink:destinationLink direction="with" ref="{EEEDC9D2-2F45-4D10-A470-A3EF43F8A784}"/>
                </msink:context>
              </emma:interpretation>
              <emma:one-of disjunction-type="recognition" id="oneOf1">
                <emma:interpretation id="interp1" emma:lang="" emma:confidence="1">
                  <emma:literal/>
                </emma:interpretation>
              </emma:one-of>
            </emma:emma>
          </inkml:annotationXML>
          <inkml:trace contextRef="#ctx0" brushRef="#br0" timeOffset="1672.0957">3581-391 127 0,'1'-4'432'0,"2"0"43"0,2 4 31 0,-1 2 25 16,5 2-196-16,-1 6-129 0,3 0-63 15,0 6-28-15,1 1-17 0,2 4-15 0,0 2-8 16,-2 2-9-16,2 1-12 0,-3 1-12 16,0 1-13-16,-1-2-10 0,-2-1-6 0,-1-2-16 15,-3-1-26-15,1-2-22 0,-2-7-46 16,-2-3-132-16,-3-4-191 0,-4-6-89 15,-2-6-29-15,0-3-11 0,-3-5 30 0,0-6 124 16</inkml:trace>
          <inkml:trace contextRef="#ctx0" brushRef="#br0" timeOffset="1804.103">3493-520 98 0,'-10'-24'395'0,"2"5"49"15,4 3 25-15,0 2-12 0,2 2-157 16,2 4-123-16,3 2-78 0,1 2-51 0,4 3-33 16,5 3-39-16,0 2-79 0,4-1-133 15,1 4-122-15,1 0-61 0,3-1-26 16,6 1 7-16,-1 2 61 0</inkml:trace>
          <inkml:trace contextRef="#ctx0" brushRef="#br0" timeOffset="2343.1341">4268-491 10 0,'10'0'408'0,"-2"0"64"0,-2-1 40 15,-1-3 26-15,-2 1-124 0,-3-3-139 16,0 0-76-16,0 0-31 0,-1 0 8 0,-1-1 21 15,-1 3 19-15,1-2 2 0,-1 2-9 16,-1-2-26-16,-2 2-40 0,-1 0-44 0,1 1-35 16,-3 0-24-16,0 0-19 0,-1 2-10 15,-1-1-6-15,-1 2-2 0,1 2 1 0,-2-1 1 16,-1 3 0-16,2-1 0 0,-3 3 1 15,1 1-7-15,0 3-5 0,2 0-2 0,0 2-3 16,-1 1 2-16,2 0 2 0,2 3 1 16,2 0 2-16,0 0-1 0,3-1 1 0,1 0-1 15,2-3-3-15,1 1 0 0,1-2 1 16,2-1 4-16,2-1 0 0,2-3 3 15,3 0 4-15,2-2 5 0,3-3-2 0,3-1 3 16,3-2 2-16,1-1 2 0,4-3 0 16,0 2-1-16,2-1 3 0,-1 1-1 0,3 1-2 15,2 0-2-15,0 2 1 0,-1 2 0 16,2 2 3-16,-2 0 7 0,-4 4 5 15,-2 0 7-15,-3 3 12 0,-3 1 9 0,-5 2 1 16,-3 2-2-16,-6 0-3 0,-3 1-4 16,-6 0-13-16,-5 2-11 0,-4-2-7 0,-4 0-10 15,-5 1-20-15,-1-4-35 0,-5-1-51 16,-1-3-54-16,-1-2-52 0,0-1-40 15,1-5-24-15,0-1 1 0,2-3 28 0,2-3 39 16,1-2 39-16,5 1 21 0,1-2-14 16,6 0-68-16,-1 0-124 0,2-1-99 0,3 3-50 15,3 0-9-15,2 1 39 0,4 0 86 16</inkml:trace>
        </inkml:traceGroup>
        <inkml:traceGroup>
          <inkml:annotationXML>
            <emma:emma xmlns:emma="http://www.w3.org/2003/04/emma" version="1.0">
              <emma:interpretation id="{0B43BB22-677B-4B7A-8D11-970637EAD784}" emma:medium="tactile" emma:mode="ink">
                <msink:context xmlns:msink="http://schemas.microsoft.com/ink/2010/main" type="inkWord" rotatedBoundingBox="12746,10621 14795,10406 14875,11169 12826,11384">
                  <msink:destinationLink direction="with" ref="{EEEDC9D2-2F45-4D10-A470-A3EF43F8A784}"/>
                </msink:context>
              </emma:interpretation>
              <emma:one-of disjunction-type="recognition" id="oneOf2">
                <emma:interpretation id="interp2" emma:lang="" emma:confidence="0">
                  <emma:literal>is</emma:literal>
                </emma:interpretation>
                <emma:interpretation id="interp3" emma:lang="" emma:confidence="0">
                  <emma:literal>• S</emma:literal>
                </emma:interpretation>
                <emma:interpretation id="interp4" emma:lang="" emma:confidence="0">
                  <emma:literal>• s</emma:literal>
                </emma:interpretation>
                <emma:interpretation id="interp5" emma:lang="" emma:confidence="0">
                  <emma:literal>Is</emma:literal>
                </emma:interpretation>
                <emma:interpretation id="interp6" emma:lang="" emma:confidence="0">
                  <emma:literal>• 5</emma:literal>
                </emma:interpretation>
              </emma:one-of>
            </emma:emma>
          </inkml:annotationXML>
          <inkml:trace contextRef="#ctx0" brushRef="#br0" timeOffset="3868.2213">6992-956 276 0,'-13'-17'466'0,"0"-1"39"0,4 2 25 16,0 2-45-16,3 2-198 0,0-1-124 15,3 4-71-15,1 1-39 0,3 0-22 16,2 4-18-16,2 1-15 0,3 2-35 0,5 1-83 16,-1 2-135-16,2 2-143 0,1 1-74 15,2 1-32-15,0 1 13 0,3 1 66 0</inkml:trace>
          <inkml:trace contextRef="#ctx0" brushRef="#br0" timeOffset="4209.2406">7604-1026 160 0,'2'-6'458'16,"-1"1"46"-16,-2-1 27 0,-5 0 17 16,-1 0-207-16,-1-1-137 0,-1 4-74 0,-2 0-38 15,-2 2-19-15,1 3-8 16,-2 0-9-16,2 5-9 0,-1 2-4 0,1 3 8 0,1 3 26 15,1 3 20-15,3 2 21 0,2-1 25 16,2 1 28-16,3 0 20 0,3 0 0 16,4 1 4-16,2-3 9 0,4-2 3 0,1 1-7 15,3-1-18-15,1-3-17 0,2 2-17 16,2-1-23-16,-2 1-21 0,1 1-14 0,-2 0-9 15,-2 1-9-15,-4-3-9 0,0 3-8 16,-6-1-7-16,-2-1-10 0,-6 1-9 16,-5 0-9-16,-3 0-11 0,-5-3-34 15,-5-1-76-15,-3 0-180 0,-2-5-138 0,1-6-164 16,1-1-250-16,0-4-111 0,4-2 2 0,3-2 137 15,4-1 117-15,5-3 152 0</inkml:trace>
          <inkml:trace contextRef="#ctx0" brushRef="#br0" timeOffset="3727.2132">5632-554 121 0,'-1'4'399'0,"1"-1"54"15,0 0 36-15,1-3-9 0,1 0-142 0,1 0-111 16,-1-4-70-16,5 0-48 0,1-2-33 16,2-2-24-16,5-3-12 0,4-1-6 0,5-4-2 15,3-1 4-15,4-1 7 0,4-4 7 16,2 1 7-16,2-1 11 0,-1-1 11 15,1 2 11-15,-3 4 6 0,-3-1-1 0,-3 3-5 16,-3 4-8-16,-2 4-15 0,0 1-14 16,-3 6-8-16,-1 3 1 0,-4 4 11 0,1 3 22 15,-1 4 15-15,-2 3 13 0,-1 2 9 16,-2 1-4-16,-1 2-13 0,-3 1-23 15,-1-1-16-15,0 0-14 0,-1-3-17 0,-2-2-9 16,0-2-7-16,0-4-7 0,0-1-4 16,0-2-4-16,3-5-4 0,0-2-2 0,1-3 0 15,3-3 1-15,0-5 0 0,3-1-2 16,0-2 2-16,0-1 1 0,-1 1-7 15,1 3 2-15,-2 0 0 0,1 4 2 0,-1 2 4 16,1 3 16-16,0 4 26 0,1 1 20 16,0 4 24-16,1 0 18 0,0 3 13 0,0 1-3 15,0 0-13-15,0 0-14 0,1-1-19 16,-1 0-16-16,3-4-14 0,1-1-8 15,1-2-11-15,4-2-19 0,-1-4-36 0,3-5-54 16,-1-3-70-16,-2-2-70 0,1-4-50 16,-4-4-24-16,0-1 7 0,-2-2 37 0,-1-1 60 15,-1 2 64-15,-4 0 48 0,-2 5 35 16,-1 3 24-16,-2 4 13 0,0 3 14 15,0 6 16-15,1 5 31 0,2 6 52 0,-1 4 79 16,4 6 62-16,2 4 46 0,0 4 40 16,1 4 16-16,4 1-19 0,0 1-57 0,2 3-49 15,0-4-45-15,0-1-47 0,-2-1-44 16,-2-4-31-16,-3-4-34 0,-3-4-43 15,-2-4-119-15,-3-8-170 0,-2-5-126 0,-2-7-199 16,-3-8-194-16,-3-5-80 0,-2-6 53 16,-2-5 136-16,-4-4 108 0,-3-5 191 0</inkml:trace>
          <inkml:trace contextRef="#ctx0" brushRef="#br0" timeOffset="3065.1754">5817-953 327 0,'0'0'462'0,"0"-4"42"16,0 0 22-16,0 0-82 0,0 3-173 0,1-2-110 16,0 2-67-16,1 4-38 0,1 2-17 15,2 2-5-15,1 7 2 0,0 4 4 16,3 4 1-16,-1 7-1 0,2 4-2 0,1 5-10 15,2 5-9-15,0 4-7 0,0 1-2 16,1 0-4-16,0 1-2 0,1-1 1 0,-1-5-5 16,0-2-10-16,-2-6-13 0,-1-3-13 15,0-6-43-15,-3-7-114 0,-2-5-192 16,-5-6-94-16,-2-4-42 0,-5-7-15 0,-1-3 26 15,-2-5 106-15</inkml:trace>
        </inkml:traceGroup>
        <inkml:traceGroup>
          <inkml:annotationXML>
            <emma:emma xmlns:emma="http://www.w3.org/2003/04/emma" version="1.0">
              <emma:interpretation id="{BFF5084F-AF54-4017-BE0B-49C94EE6D93F}" emma:medium="tactile" emma:mode="ink">
                <msink:context xmlns:msink="http://schemas.microsoft.com/ink/2010/main" type="inkWord" rotatedBoundingBox="15828,9856 16236,9813 16405,11425 15997,11468"/>
              </emma:interpretation>
              <emma:one-of disjunction-type="recognition" id="oneOf3">
                <emma:interpretation id="interp7" emma:lang="" emma:confidence="1">
                  <emma:literal/>
                </emma:interpretation>
              </emma:one-of>
            </emma:emma>
          </inkml:annotationXML>
          <inkml:trace contextRef="#ctx0" brushRef="#br0" timeOffset="4685.268">8798-1126 259 0,'-10'-8'433'0,"-1"-6"35"0,0 1 22 0,0-7-47 16,2-4-185-16,-2-5-104 0,1-6-54 16,1-5-28-16,2-3-19 0,1-4-12 0,3-1-6 15,3 4-7-15,3 3-4 0,3 3-3 0,1 2-2 16,4 7-6-16,1 3-2 0,2 3-3 15,1 5-5-15,1 5-2 0,1 4 0 16,1 7 0-16,1 3-1 0,-1 5 1 0,-2 5 2 16,-2 5 2-16,-2 4 2 0,-3 5 1 15,-4 8 2-15,-2 5 7 0,-4 5 4 0,-2 3 5 16,-3 4 7-16,-1 0 9 0,1 1 11 15,-1 4 9-15,0 0 16 0,0 0 10 16,0 4 3-16,2-2-5 0,-1 0-9 0,1-2-11 16,2-3-19-16,0-2-17 0,2-4-10 15,1-4-14-15,2-2-37 0,1-5-48 0,3-3-36 16,2-4-67-16,0-5-146 0,2-1-173 15,-1-3-64-15,2-3-6 0,2-2 6 16,-1-3 53-16</inkml:trace>
          <inkml:trace contextRef="#ctx0" brushRef="#br0" timeOffset="4953.2832">9030-345 111 0,'0'16'438'0,"0"3"56"16,0 0 32-16,0-1 19 0,0 2-184 15,2 1-120-15,-1-1-60 0,2 0-16 0,1-2 11 16,2-3 16-16,-1-1 11 0,3-4-11 15,2-4-20-15,1-2-36 0,4-4-36 16,3-3-31-16,1-4-27 0,3-3-16 0,-1-3-8 16,-3-2-4-16,-2 0-5 0,-3 0 2 15,-5 0 2-15,-3 3 4 0,-3 1 0 0,-5 2-4 16,-4 2-1-16,-4 3-5 0,-3 4-7 15,-4 0-6-15,-1 6-17 0,-3 0-57 0,2 2-73 16,0-1-53-16,2-1-103 0,1 3-206 16,1-4-125-16,4-1-19 0,0 0 34 0,3-4 33 15,3 0 93-15</inkml:trace>
        </inkml:traceGroup>
        <inkml:traceGroup>
          <inkml:annotationXML>
            <emma:emma xmlns:emma="http://www.w3.org/2003/04/emma" version="1.0">
              <emma:interpretation id="{4E4803E0-2988-49DD-8708-1D029E4D03CD}" emma:medium="tactile" emma:mode="ink">
                <msink:context xmlns:msink="http://schemas.microsoft.com/ink/2010/main" type="inkWord" rotatedBoundingBox="18369,10060 20886,9796 20964,10538 18447,10802">
                  <msink:destinationLink direction="with" ref="{294D2271-6016-4C3D-BB3A-360297C1AAB9}"/>
                </msink:context>
              </emma:interpretation>
              <emma:one-of disjunction-type="recognition" id="oneOf4">
                <emma:interpretation id="interp8" emma:lang="" emma:confidence="1">
                  <emma:literal/>
                </emma:interpretation>
              </emma:one-of>
            </emma:emma>
          </inkml:annotationXML>
          <inkml:trace contextRef="#ctx0" brushRef="#br0" timeOffset="127891.315">11702-1429 360 0,'-2'6'481'0,"-2"1"42"15,-1 3 37-15,-1 6-34 0,-1 3-82 16,-2 4-31-16,3 5-1 0,0-1 29 0,1 3 10 15,3 1-29-15,4 0-99 0,3-1-80 16,5 4-63-16,5-1-66 0,3-1-44 0,5 1-30 16,3-4-17-16,4-3-8 0,2-4-5 0,4-7-4 15,1-4-3-15,1-8-4 0,2-6-4 16,-3-4-1-16,-2-7-1 0,-5-5 0 15,-5-3-1-15,-5-3 5 0,-6 0 19 0,-6 0 20 16,-3 2 17-16,-7 5 13 0,-6 2 11 16,-3 2 6-16,-6 4-10 0,-2 4-11 0,-6 2-11 15,-2 4-6-15,-2 4-8 0,-1 2-5 16,1 2-6-16,1 2-5 0,2 3-5 0,3 1-6 15,2-1-4-15,5 2-4 0,1 1-8 16,2 0-17-16,5 0-31 0,5 0-36 0,3 1-60 16,7-3-120-16,4 0-146 0,4-1-84 15,7-5-92-15,2 1-161 0,5-4-105 16,1-1 32-16,3-3 106 0,3-2 77 0,1-2 108 15</inkml:trace>
          <inkml:trace contextRef="#ctx0" brushRef="#br0" timeOffset="128972.3768">12628-1552 51 0,'7'-21'306'0,"0"2"65"0,-3 3 61 15,-1 3-31-15,-1 3-44 0,1 3-56 16,-3 0-49-16,0 1-47 0,0 4-44 15,-3 0-35-15,2 0-15 0,-3 4 20 0,0 2 59 16,-3 2 90-16,-1 6 74 0,-5 6 58 16,1 4 33-16,-3 5-4 0,-3 4-51 0,-1 3-93 15,1 3-82-15,-2 1-70 0,4 2-46 16,1-2-34-16,2 3-20 0,4-2-12 0,5 0-8 15,2-1-8-15,5-2-3 0,5-3-2 16,5-2-4-16,5-5-2 0,4-2 1 0,2-6-1 16,4-5-4-16,2-7-3 0,3-4-6 15,-1-7-9-15,-1-6-8 0,-2-5-9 16,-3-5-2-16,-5-1 0 0,-3 0 3 0,-6 1 5 15,-2-1 9-15,-6 5 13 0,-3 2 4 16,-1 2 5-16,-4 3 3 0,-1 3 3 0,-4 2-1 16,0 4-2-16,-1 1-1 0,-1 1-1 15,3 1 2-15,0 4-2 0,2-2 1 16,3 2-1-16,1 1 0 0,3-2-1 0,3 0 0 15,4-2-1-15,5 0-10 0,3-3-21 16,5-3-46-16,5-3-97 0,3-6-172 0,4-3-124 16,4-6-79-16,0-3-92 0,0-2-81 15,0-3-25-15,-4-2 51 0,-4 1 63 16,-3 0 55-16,-1 2 95 0,-3 0 173 0,-1 5 191 15,-3 3 202-15,-3 3 167 0,-3 3 122 16,-2 4 81-16,-2 0-9 0,-1 4-48 0,-3 3-70 16,0 3-70-16,-1 2 35 0,1 5 79 15,-1 7 82-15,0 4 66 0,-1 2 42 16,0 3 10-16,1 4-89 0,-1 3-113 0,1-2-92 15,1 2-64-15,-1 0-34 0,2 2-21 16,0-3-13-16,-1 0-16 0,0-2-14 0,0 0-18 16,-1-3-20-16,-1 0-16 0,1-4-19 15,-1-1-14-15,-1-3-9 0,-1-3-4 0,0-3-1 16,0-3-2-16,0 0 0 0,0-3-2 15,0-4-8-15,-3-2-11 0,2-5-13 0,-2-2-11 16,0-3-13-16,1-4-9 0,-1-4-7 16,0-1-4-16,0-4-4 0,-1-3-4 0,-1-4 2 15,-1-5 0-15,2 2 4 0,-1-5 6 16,-1 1 12-16,3 2 8 0,2 2 6 16,0 3 8-16,2 0 6 0,2 3 2 0,1 6 2 15,1 1 4-15,4 2 4 0,2 4 1 16,2 0 2-16,2 4 2 0,5 2 2 0,3 3-1 15,3 1-1-15,4 5 2 0,3 1-1 16,0 4-3-16,2 2 4 0,-4 4 2 16,-2 0 3-16,-3 5 2 0,-2-1 4 0,-8 1 4 15,-3 0 3-15,-5 2 1 0,-5 0-2 16,-6 1-2-16,-5 1-5 0,-5-1-7 0,-3 2-11 15,-5-5-7-15,-1 1-7 0,0 0-6 16,-3-2-5-16,2-1-3 0,-2-2 1 16,3-1 4-16,3-3 5 0,3 0 7 0,0-2 5 15,7 0 5-15,-1-2 4 0,5-1 0 16,-1 0 0-16,5 0-1 0,-1-1 0 0,4-1 1 15,3 0 2-15,5-1 3 0,4-1 5 16,4 0 9-16,4 0 7 0,1-1 6 16,4 2 7-16,1-1 7 0,1 4 3 0,0 0 4 15,0 3 1-15,-1 1 4 0,0 3 3 16,-2 2 0-16,-4 1 2 0,-4 4-4 0,-7 0-2 15,-7 1-10-15,-7 3-8 0,-9 1-8 16,-7 1-11-16,-9-1-14 0,-3 0-12 16,-5-2-14-16,-1-2-18 0,-2-2-22 0,2-4-28 15,-1-2-47-15,0-4-78 0,5-3-187 16,3-8-140-16,5-2-154 0,5-4-169 0,7-4-114 15,8 0-1-15,8-1 152 0,9-3 131 16,7-1 163-16</inkml:trace>
          <inkml:trace contextRef="#ctx0" brushRef="#br0" timeOffset="127525.2941">11231-1385 18 0,'-2'-8'459'0,"0"2"114"0,-1-1 89 0,2 0 79 15,1 4-59-15,-2 0-137 0,2 3-69 16,2 0-42-16,-1 4-27 0,2 5-41 15,-1 5-40-15,4 7-51 0,-2 5-52 0,3 6-66 16,-2 5-55-16,2 3-38 0,-1 3-25 16,-2 3-11-16,0 2-6 0,0-1-7 0,-1-1-9 15,1-1-18-15,0-4-41 0,2-3-83 16,1-5-155-16,1-3-149 0,3-9-135 15,0-3-239-15,3-10-122 0,1-8-7 0,0-7 105 16,1-8 127-16,2-8 126 0</inkml:trace>
        </inkml:traceGroup>
        <inkml:traceGroup>
          <inkml:annotationXML>
            <emma:emma xmlns:emma="http://www.w3.org/2003/04/emma" version="1.0">
              <emma:interpretation id="{22B1CAC7-7001-49A4-A9BD-3365CC2009CF}" emma:medium="tactile" emma:mode="ink">
                <msink:context xmlns:msink="http://schemas.microsoft.com/ink/2010/main" type="inkWord" rotatedBoundingBox="21797,9699 24391,9427 24497,10434 21903,10706">
                  <msink:destinationLink direction="with" ref="{294D2271-6016-4C3D-BB3A-360297C1AAB9}"/>
                </msink:context>
              </emma:interpretation>
            </emma:emma>
          </inkml:annotationXML>
          <inkml:trace contextRef="#ctx0" brushRef="#br0" timeOffset="129439.4034">14941-1545 308 0,'7'0'413'0,"-3"-1"58"15,-3 1 11-15,-2 1-68 0,-5 3-26 16,-2 2 45-16,-4 2 46 0,-6 2 46 16,-3 2 30-16,-1 3 15 0,-2 1-50 0,-1 2-119 15,0 1-107-15,2-1-95 0,2 2-69 16,3-1-46-16,4 0-29 0,3 1-17 0,6-2-14 15,5 1-5-15,5-2-5 0,6-1-1 16,9-3-3-16,3-4-1 0,6-2-1 16,4-7-2-16,1-2-2 0,-1-6-3 15,0-1-1-15,-4-5-1 0,-3-1 0 0,-5-4-1 16,-5 2 1-16,-3-2 0 0,-8 2 0 0,-2-1 1 15,-6 2 0-15,-5-1 0 0,-4 3 0 16,-5 0 0-16,-2 1 1 0,-3 3-1 16,-1-3-3-16,-4 3-11 0,4 1-13 0,1 2-30 15,3-1-47-15,2 1-96 0,6 2-179 16,4-1-128-16,5-2-170 0,4 0-202 0,8 1-85 15,4 1 27-15,5 2 145 0,4 0 119 16,4 1 172-16</inkml:trace>
          <inkml:trace contextRef="#ctx0" brushRef="#br0" timeOffset="129870.4282">15198-1582 318 0,'13'6'438'15,"-4"4"56"-15,-1 3 41 0,-1 5-21 16,-1 2 40-16,-3 3 33 0,-1 5 21 0,0 1 9 16,-1 3 7-16,-1-1-75 0,0 1-136 15,0 1-112-15,-1-1-73 0,1 1-50 0,-2 0-28 16,1 1-19-16,1-2-13 0,-1-2-19 15,-1-4-16-15,1-4-12 0,-2 0-16 16,2-5-18-16,-1-1-13 0,2-6-7 0,-1-1-2 16,1-4-1-16,0-2-5 0,0-4-7 15,0-6-12-15,0-4-13 0,-1-4-14 0,1-5-17 16,0-5-13-16,0-5-12 0,-2-6-9 15,1-7-6-15,-1-2-5 0,0-9 5 16,-1-2 8-16,2-4 10 0,-1-1 10 0,4 2 9 16,0 5 13-16,2 5 9 0,2 7 4 15,1 4 6-15,0 4 8 0,0 7 6 0,-1 3 2 16,1 6 1-16,2 2 3 0,-1 6 0 15,3 2 0-15,0 6 4 0,3 4 1 16,2 6 4-16,1 8 2 0,-1 3 5 0,1 7 2 16,-4 2-4-16,-3 5 4 0,-5 5-1 15,-5-1-3-15,-2 2-4 0,-7-2-6 0,-2 0-2 16,-2-5-9-16,0-3-9 0,-2-5-18 15,1-6-38-15,-1-6-67 0,2-6-131 16,0-8-149-16,2-6-88 0,4-8-70 0,3-9-118 16,1-7-127-16,3-3 33 0,3-6 96 15,3-3 67-15,2-3 73 0,3-1 146 0</inkml:trace>
          <inkml:trace contextRef="#ctx0" brushRef="#br0" timeOffset="130050.4385">15407-1934 297 0,'10'-10'375'0,"-2"4"72"0,2 5-1 16,-2 5-58-16,2 6-47 0,1 6-18 0,1 5 35 15,2 6 41-15,-1 6 41 0,1 6 24 16,0 5 5-16,0 5-22 0,1 5-86 0,0 0-102 15,0 0-87-15,-1 1-54 0,0-4-39 16,-2-3-31-16,-2-4-27 0,1-5-27 0,-5-5-38 16,1-7-59-16,-3-4-116 0,-1-7-152 15,-1-6-107-15,-5-8-164 0,-1-5-183 0,-2-7-59 16,-2-5 54-16,0-2 118 0,-1-5 93 15,1-1 171-15</inkml:trace>
          <inkml:trace contextRef="#ctx0" brushRef="#br0" timeOffset="130192.4463">15525-1496 278 0,'0'-5'316'0,"5"0"26"0,0 2-33 15,5 0-63-15,2 0-57 0,5 0-41 16,2 2-27-16,3-1-23 0,3 1-24 0,2 0-40 16,3-1-69-16,3-2-79 0,-1 2-90 15,1-2-113-15,-1 1-57 0,-1-2-19 0,1 0 30 16,1 1 56-16</inkml:trace>
          <inkml:trace contextRef="#ctx0" brushRef="#br0" timeOffset="130619.471">16110-1596 41 0,'4'-1'235'0,"0"-1"57"15,-3 2 23-15,2-1 12 0,-3-1 8 0,2 1-7 16,-2-2-23-16,0 3-27 0,-2-2-11 15,-1 1 40-15,2 1 54 0,-2-3 58 16,-1 3 47-16,0-1 26 0,0 1-17 0,0 0-82 16,-2 0-94-16,1 1-83 0,-1 3-63 15,-3 1-47-15,-1 1-33 0,-2 3-19 0,-2 1-14 16,0 4-8-16,-1-1-5 0,0 3-9 15,-2 4-3-15,1-1-4 0,1 3-4 0,1-2-1 16,2 1-1-16,1-1-5 0,2-3-3 16,5 0-7-16,2-2-7 0,2-3-5 0,2-4-6 15,8-2-3-15,2-3-4 0,6-4 1 16,4-7 5-16,4-2 1 0,2-4 7 0,-1-4 7 15,-1-2 4-15,-1-1 8 0,-4 0 10 16,-3 1 9-16,-3 2 9 0,-4 5 7 16,-2 0 7-16,-2 3-2 0,-1 3-2 0,-2 3-5 15,-1 2-4-15,-3 4-5 0,0 2 2 16,-3 7 0-16,-1 1 0 0,0 4 0 0,0 2-5 15,-2 2-3-15,3 0-7 0,1-1-2 16,0-1-3-16,2 0-4 0,0-1-6 16,2-3-12-16,-1 0-16 0,2-5-25 0,1-1-35 15,1-4-61-15,1-3-127 0,2-4-141 16,0-4-85-16,2-2-53 0,1-3-75 0,-1-5-52 15,-3 1 20-15,1 0 41 0,-1-1 32 16,-2 1 43-16,1 1 88 0,-1-1 106 16</inkml:trace>
          <inkml:trace contextRef="#ctx0" brushRef="#br0" timeOffset="130945.4897">16283-1508 194 0,'4'-7'264'0,"-1"3"47"16,1 0 19-16,-1 5 9 0,2 0-11 0,1 2-20 15,1 3-1-15,1 1 39 0,-1 2 61 16,0 3 58-16,0 1 56 0,0 2 33 16,-1 3-6-16,0-1-64 0,-1 2-113 0,1-1-109 15,-2 1-89-15,-3-2-52 0,1 0-33 16,-2-2-24-16,-2-3-17 0,1-1-12 0,0-2-10 15,-1-2-15-15,0-3-17 0,0-1-20 16,1-2-29-16,-2-2-35 0,3-4-37 16,0-3-35-16,3-2-29 0,0-6-21 0,2 0 3 15,2 0 15-15,0-1 31 0,2 0 35 16,1 1 38-16,0 1 39 0,1 2 39 15,0 0 33-15,-2 3 26 0,2 1 25 0,0 4 19 16,0 3 23-16,-1 2 4 0,1 1-1 16,0 5-4-16,0 2 1 0,-1 3-11 0,-1 2-15 15,1 3-13-15,-1 0-13 0,1 0-14 16,-2 0-21-16,1 1-30 0,-3-3-46 0,0 0-108 15,-1-3-175-15,1-3-140 0,-2-4-260 16,2-2-168-16,0-4-63 0,1-2 46 0,2-4 145 16,0 0 124-16,2-4 252 0</inkml:trace>
          <inkml:trace contextRef="#ctx0" brushRef="#br0" timeOffset="131287.5093">16800-1384 80 0,'3'7'434'15,"1"-4"59"-15,3 3 39 0,0-2 45 0,1 2-40 16,3-2-45-16,0 2-11 0,1-3 6 15,2 1-1-15,1-3-39 0,0-1-103 16,1-2-109-16,1-4-90 0,1-1-60 0,2-2-38 16,-4-3-21-16,1-2-5 0,-4-3 12 15,-2-2 14-15,-4 0 14 0,-1 0 12 0,-5-1 11 16,-2 1 4-16,-2 1-11 0,-3 4-9 15,0 1-9-15,-3 3-5 0,0 1-7 16,-4 3-1-16,1 5-2 0,0 1 1 0,-2 5 1 16,0 4 5-16,-1 4 7 0,3 5 5 15,-2 6 1-15,1 4 0 0,2 1-4 0,3 3-9 16,3-1-10-16,3 2-13 0,4-1-9 15,5-1-8-15,4-1-12 0,6-3-16 16,4 0-23-16,5-5-33 0,6-3-48 0,4-3-78 16,2-4-186-16,3-4-158 0,1-4-216 15,-3-4-202-15,-1-2-76 0,-4-2 13 0,-1 2 160 16,-4 1 151-16,-6 1 230 0</inkml:trace>
        </inkml:traceGroup>
      </inkml:traceGroup>
    </inkml:traceGroup>
    <inkml:traceGroup>
      <inkml:annotationXML>
        <emma:emma xmlns:emma="http://www.w3.org/2003/04/emma" version="1.0">
          <emma:interpretation id="{D959DFD5-1C6C-443D-BD54-DCAE9C753259}" emma:medium="tactile" emma:mode="ink">
            <msink:context xmlns:msink="http://schemas.microsoft.com/ink/2010/main" type="paragraph" rotatedBoundingBox="5604,14504 19905,12974 20236,16067 5935,17597" alignmentLevel="1"/>
          </emma:interpretation>
        </emma:emma>
      </inkml:annotationXML>
      <inkml:traceGroup>
        <inkml:annotationXML>
          <emma:emma xmlns:emma="http://www.w3.org/2003/04/emma" version="1.0">
            <emma:interpretation id="{C60856D5-F507-4C5A-8C6F-84DA0AE7E905}" emma:medium="tactile" emma:mode="ink">
              <msink:context xmlns:msink="http://schemas.microsoft.com/ink/2010/main" type="line" rotatedBoundingBox="5604,14504 19905,12974 20155,15312 5854,16842"/>
            </emma:interpretation>
          </emma:emma>
        </inkml:annotationXML>
        <inkml:traceGroup>
          <inkml:annotationXML>
            <emma:emma xmlns:emma="http://www.w3.org/2003/04/emma" version="1.0">
              <emma:interpretation id="{CF947A86-957A-4116-AAAA-82D9B5118FF5}" emma:medium="tactile" emma:mode="ink">
                <msink:context xmlns:msink="http://schemas.microsoft.com/ink/2010/main" type="inkWord" rotatedBoundingBox="5689,15294 10285,14802 10385,15731 5788,16222"/>
              </emma:interpretation>
              <emma:one-of disjunction-type="recognition" id="oneOf5">
                <emma:interpretation id="interp9" emma:lang="" emma:confidence="1">
                  <emma:literal/>
                </emma:interpretation>
              </emma:one-of>
            </emma:emma>
          </inkml:annotationXML>
          <inkml:trace contextRef="#ctx0" brushRef="#br1" timeOffset="302823.3205">-479 3720 64 0,'13'-10'447'15,"-7"2"57"-15,0 0 33 0,-1 5 18 0,0 0-137 16,0 3-142-16,2 3-22 0,1 3 43 16,3 4 54-16,2 3 46 0,-1 4 32 0,3 4-3 15,0 3-49-15,0 3-83 0,0 3-74 16,1 2-57-16,-3 2-47 0,2 3-42 15,-2-2-26-15,-1 1-17 0,1-1-11 0,-5-2-4 16,-1-2-3-16,-2-5-2 0,-1-4 0 16,-1-5 1-16,-3-2-1 0,-1-8 1 0,-5-5-4 15,-1-7-2-15,-1-9-4 0,-2-5-6 16,1-9-5-16,-2-8-6 0,1-5-2 0,-1-6-5 15,2-4-5-15,0-2-2 0,4-1 0 16,2 3 3-16,2 3 4 0,2 8 4 0,0 5 7 16,2 8 3-16,4 6 3 0,3 6-1 15,3 7 0-15,7 8 4 0,3 8 5 0,7 6 8 16,3 8 3-16,6 5 4 0,2 7 2 15,2 2 0-15,1 6-3 0,1 0-6 0,-1 2 1 16,-3 4-3-16,-5-3-2 0,-6 0-8 16,-5-2-20-16,-6-4-48 0,-3-1-116 0,-8-9-156 15,-4-2-108-15,-5-9-146 0,-6-8-226 16,-6-4-82-16,-6-9 44 0,-4-4 119 15,-5-7 89-15,-4-7 140 0</inkml:trace>
          <inkml:trace contextRef="#ctx0" brushRef="#br1" timeOffset="302979.3295">-156 3949 224 0,'-7'0'447'0,"3"0"42"0,2 1 29 15,2 1-19-15,2 1-191 0,2 0-113 0,3 0-64 16,3 1-33-16,0-1-20 0,2-2-17 16,3 0-13-16,2-2-9 0,2-2-19 0,3-2-18 15,3-2-26-15,2-2-72 0,-1-4-162 16,0 1-163-16,0-4-79 0,-1 1-38 15,-1-3-7-15,-1 1 55 0</inkml:trace>
          <inkml:trace contextRef="#ctx0" brushRef="#br1" timeOffset="303521.3605">339 3677 81 0,'6'-2'423'0,"-2"-1"53"15,0 2 31-15,-1 1 20 0,0 0-168 0,-1 1-129 16,3 3-69-16,-1 1-10 0,1 4 47 16,2-1 83-16,0 4 70 0,0 2 60 0,4 1 34 15,0 3-2-15,0 0-48 0,3 4-88 16,-1 0-78-16,1 1-69 0,1 0-51 0,-1 3-38 15,1-2-24-15,-3 3-14 0,2-3-9 16,-1 1-8-16,-2 0-4 0,-3-3-1 0,-1 1-3 16,-2-6 1-16,-1-2-1 0,-1-2 5 15,0-3 4-15,-3-4 3 0,0-3 0 16,-3-6 1-16,-1-3-1 0,-3-8-6 0,-1-4-8 15,0-8-13-15,-2-6-11 0,0-7-15 16,-1-4-16-16,3-4-11 0,1-4-8 0,2 2-1 16,2 4 3-16,2 5 10 0,1 6 10 15,1 7 11-15,2 6 9 0,1 8 7 16,0 8 6-16,4 7 3 0,2 5 4 0,1 5 2 15,3 4 2-15,1 4 2 0,1 3 0 16,3 2 1-16,1 1 1 0,-2 2 2 0,1-1 1 16,-4-2 1-16,0-2 1 0,-3-1 0 15,-2-6 0-15,-2-2 2 0,-1-5-1 16,-1-5-2-16,1-4-12 0,-1-7-16 0,3-4-18 15,-1-8-14-15,2-6-9 0,-2-4-5 16,1-2 6-16,0-4 13 0,0-1 15 0,0 0 9 16,-1 3 8-16,1 7 4 0,0 7 4 15,0 3 3-15,1 8 9 0,1 6 19 0,1 10 18 16,2 4 19-16,3 10 13 0,0 3 12 15,3 5 5-15,2 3-13 0,1 3-12 0,-1 2-15 16,3-1-11-16,-2 1-12 0,1-2-11 16,-4-3-9-16,-1-1-38 0,-2-6-101 0,-2-3-176 15,-3-8-159-15,-2-6-305 0,-4-4-159 16,-4-6-53-16,-3-5 53 0,-3-3 151 15,-3-4 145-15</inkml:trace>
          <inkml:trace contextRef="#ctx0" brushRef="#br1" timeOffset="313762.9462">3102 3687 118 0,'1'-3'428'0,"1"1"55"16,-2 1 34-16,0-1-5 0,-2 1-161 15,0-1-132-15,-1 1-88 0,-1 1-48 0,-2-2-27 16,-2 1-6-16,-2 1 9 0,-3 0 19 15,-4 0 28-15,-1 0 30 0,-2 1 37 0,-4 1 44 16,0-2 29-16,-3 1 18 0,-1 1 7 16,-3-1-4-16,-2 1-22 0,-1 0-43 15,-6 2-39-15,-3-1-40 0,-5 0-35 0,-3 2-28 16,-2 1-19-16,-5 3-12 0,0-2-5 15,1 0-3-15,-1 3-1 0,0-1-1 0,2-1-1 16,-1 1 1-16,2-1-4 0,0 3-2 16,2-1-3-16,2-2 1 0,1 1 4 15,3-2 5-15,2 3 3 0,4-4 3 0,2 1-1 16,5-2 0-16,4-1-6 0,1 0-5 15,3-1-1-15,2 0 2 0,4-1 1 0,0-1-1 16,5 1 1-16,2-1 0 0,2-1-2 16,1 0-3-16,0-1 0 0,2-1-1 15,3 2 1-15,-2-2-2 0,3 1 1 0,-2-2-2 16,1 3-3-16,-1-1-1 0,1-1-2 15,-1 2 0-15,-1-2-2 0,2 1 0 0,-4 0 0 16,3 1 0-16,-3-2-1 0,2 2 0 16,-2 0 1-16,1 0 0 0,-2 0 0 0,-1 0-1 15,1 2 1-15,2-2 2 0,-2 1-2 16,4-1 2-16,-3 1-1 0,2 1-1 0,1-2 0 15,0 0-2-15,2 0 2 0,0 0-1 16,0 0 1-16,1 0 4 0,2 0 3 16,-1 0 3-16,1 0 3 0,-1 0 4 0,2-2 0 15,0 1-1-15,0 1-3 0,0-1-2 16,2 1-4-16,-1-2-4 0,-1 2 0 0,2 0-1 15,-1-2-2-15,2 1 0 0,-1 0 1 16,1-2 2-16,1 0-1 0,3-1-1 16,1-2-1-16,2-4 0 0,2 1 0 0,4-3-1 15,1-1 0-15,1-2 1 0,3-3 0 16,1 1-1-16,0-5 0 0,3 0 1 0,1 0 1 15,0-2 1-15,1-1-2 0,1 2 1 16,-1-1-2-16,1 1 1 0,-2 2-2 16,-4 3 1-16,-1 2 1 0,-3 0 1 0,-5 5 0 15,0 1-1-15,-5 4 0 0,-1 0-2 16,-2 0-2-16,-3 3 0 0,-4 2-1 0,0-1 0 15,-5 4-4-15,-2-1-1 0,-2 5 2 16,-2 1 1-16,-2-1 0 0,-1 2 2 16,-1 2 3-16,0-1 2 0,-1 3 0 0,2-3-1 15,-1 4-1-15,-1-2 2 0,3 3 0 16,0 0-1-16,1 2 1 0,2 2 2 0,1 1-1 15,3 2-2-15,2 4 1 0,3 1-1 16,5 2 1-16,2 2-2 0,3-1 0 16,4 3 2-16,3-3 0 0,2 3 0 0,5-1-5 15,2 0-24-15,2 1-57 0,2 2-136 16,4-3-145-16,3 0-94 0,0 1-81 0,3-1-147 15,1-1-131-15,-3-1 33 0,1 4 94 16,-3-1 66-16,0-1 68 0,-1-1 164 0</inkml:trace>
          <inkml:trace contextRef="#ctx0" brushRef="#br1" timeOffset="304308.4055">1903 3904 251 0,'-10'1'452'16,"3"-1"45"-16,1-1 25 0,0 0-44 16,3-1-179-16,3 0-122 0,3 0-73 0,5-2-40 15,6-2-20-15,5 0-13 0,6 0-4 16,8-1 3-16,7-1 7 0,8 0 8 0,10 0 15 15,8 0 17-15,5-2 24 0,6 2 31 16,2-1 54-16,1-1 42 0,-2 2 25 0,0-2 18 16,-5 0 9-16,-3-2-13 0,-5 1-40 15,-7 1-35-15,-6-1-29 0,-8 2-18 16,-7 1-17-16,-7-2-9 0,-5 4-7 0,-4 2-9 15,-5 0-11-15,-3 0-17 0,-5 1-18 16,0 2-17-16,-4-1-15 0,-1 2-12 0,-3 0-20 16,-3 0-32-16,0 2-66 0,-2-1-152 15,-2 2-148-15,3-1-95 0,-2 0-150 16,2-1-195-16,0-1-56 0,3-3 87 0,1 1 114 15,1-1 80-15,3-1 152 0</inkml:trace>
          <inkml:trace contextRef="#ctx0" brushRef="#br1" timeOffset="302407.2967">-1377 3893 201 0,'3'-12'479'0,"-6"5"53"0,-1 1 27 16,-1 1 12-16,-1 3-236 0,1 5-146 0,-2 6-84 16,1 5-45-16,-1 8-9 0,2 5 27 15,1 6 54-15,1 5 60 0,2 2 49 0,2 5 38 16,3 0 17-16,2 2-3 0,0-2-34 15,3 0-34-15,-1-1-25 0,0-7-20 0,-2-3-9 16,-1-5-21-16,-1-6-13 0,0-4-16 16,-1-4-11-16,-1-4-18 0,-1-2-13 0,0-7-14 15,-1-4-13-15,-1-7-12 0,1-8-15 16,-3-8-9-16,2-9-8 0,-1-7-7 15,1-9 2-15,-2-5 0 0,3-6-2 0,0-1-1 16,4-4-2-16,5 4 0 0,3 1-6 16,3 6-1-16,3 6-4 0,4 8 0 0,3 5 0 15,4 8 3-15,2 5-1 0,5 6 1 16,3 7 3-16,0 4 0 0,0 6-3 15,-1 5-6-15,-2 5-11 0,-3 5-15 0,-5 4-19 16,-6 2-43-16,-7 4-50 0,-6 3-31 16,-9 2-6-16,-6 3 7 0,-10 1 7 0,-4-1 39 15,-8-2 48-15,-2-1 37 0,-3-5 21 16,0-4 12-16,-1-4 15 0,2-6 10 0,2-5 18 15,4-1 31-15,2-5 33 0,5 0 22 16,3 0 10-16,3-1 4 0,4 1-12 0,4 1-28 16,5 3-32-16,6 3-24 0,5 5-9 15,5 2-6-15,6 6-1 0,6 4-2 16,2 3 0-16,5 4-2 0,2 1-3 0,3 0-2 15,-1-1-2-15,1 0-17 0,-1-4-41 16,-2-3-101-16,-1-4-136 0,-2-7-94 0,-2-7-164 16,-3-7-213-16,-5-6-78 0,-2-7 35 15,-4-5 102-15,-5-5 77 0,-4-3 156 16</inkml:trace>
        </inkml:traceGroup>
        <inkml:traceGroup>
          <inkml:annotationXML>
            <emma:emma xmlns:emma="http://www.w3.org/2003/04/emma" version="1.0">
              <emma:interpretation id="{ED0842D3-6F34-4AC3-B0F9-658B738CF8B0}" emma:medium="tactile" emma:mode="ink">
                <msink:context xmlns:msink="http://schemas.microsoft.com/ink/2010/main" type="inkWord" rotatedBoundingBox="10175,14015 16114,13379 16365,15718 10425,16353">
                  <msink:destinationLink direction="with" ref="{D3D26C31-1B97-4F29-9742-8235DDC3D87A}"/>
                </msink:context>
              </emma:interpretation>
              <emma:one-of disjunction-type="recognition" id="oneOf6">
                <emma:interpretation id="interp10" emma:lang="" emma:confidence="1">
                  <emma:literal/>
                </emma:interpretation>
              </emma:one-of>
            </emma:emma>
          </inkml:annotationXML>
          <inkml:trace contextRef="#ctx0" brushRef="#br1" timeOffset="305327.4638">3753 3256 4 0,'5'-6'394'0,"-2"3"65"16,0-4 42-16,-2 1 26 0,0 0-130 0,-1 0-127 16,-1 1-78-16,1 0-28 0,-3 0 1 15,0 3 24-15,1-1 36 0,-2 0 22 0,-2 3 2 16,-1 0-24-16,0 0-33 0,-1 6-46 15,-3 0-23-15,-1 5 16 0,-2 4 28 0,-3 5 31 16,1 4 24-16,-2 4 16 0,0 6-17 16,2 1-45-16,-1 4-47 0,5 0-41 15,4 1-28-15,2 0-18 0,6-1-10 0,6-4-7 16,5-2-5-16,5-3-3 0,5-3-3 15,5-4-2-15,4-4-3 0,4-6 1 0,5-3-2 16,-2-10-3-16,0-2-1 0,-1-7-1 16,-4-4-2-16,-5-8-1 0,-4-2 0 15,-6-5 0-15,-6-5-1 0,-8-5 0 0,-6 0 1 16,-5-2-2-16,-5 2 1 0,-2 1 0 15,-3 5 1-15,-1 3 0 0,-2 5 0 0,1 7 1 16,-1 1 0-16,1 6-1 0,2 1 0 16,0 4-5-16,3 3-10 0,1 2-31 15,4 3-59-15,5 2-125 0,2 1-149 0,7 1-98 16,7-1-95-16,3 0-181 0,5-1-108 15,3-2 35-15,3-2 102 0,2-1 78 0,1-3 91 16</inkml:trace>
          <inkml:trace contextRef="#ctx0" brushRef="#br1" timeOffset="305761.4886">4219 3294 369 0,'4'11'470'0,"-3"5"42"16,1-2 31-16,-1 5-71 0,2 3-119 0,0 1-19 15,2 3 34-15,2 2 54 0,3-1 44 16,1 3 19-16,2 1-41 0,2 0-66 0,1 1-89 15,1 0-92-15,3 1-68 0,-1-2-50 16,0-1-30-16,-2-2-18 0,-2-1-9 0,-3-4-2 16,1-2-5-16,-5-4 2 0,-1-2 3 15,-2-2 7-15,-1-6 7 0,-1 1 5 16,-3-4 0-16,-4-6-1 0,-3-2-4 0,-5-9-9 15,-5-4-13-15,-2-7-12 0,-3-6-12 16,-1-8-9-16,-4-7-12 0,1-3-8 0,3-3-5 16,1-3-2-16,5 2 0 0,5 2 3 15,4 2 8-15,4 7 7 0,5 5 6 16,5 4 3-16,3 5 9 0,4 3 5 0,2 7 1 15,4 1 3-15,3 9 1 0,3 2 4 16,2 6-2-16,2 4-1 0,1 5 0 0,1 4 1 16,-4 4 0-16,-4 1 1 0,-3 5-1 15,-5 1 3-15,-4 3 1 0,-6-1 0 16,-5 1 1-16,-4 0-2 0,-5-2 2 0,-4-1-5 15,-2-3-11-15,-3-3-27 0,0-4-68 16,-2-6-165-16,0-7-135 0,4-6-102 0,-1-6-180 16,2-8-174-16,6-6-37 0,-1-5 105 15,5-6 106-15,2-3 91 0,0-5 179 16</inkml:trace>
          <inkml:trace contextRef="#ctx0" brushRef="#br1" timeOffset="305953.4996">4462 2969 257 0,'17'-9'437'0,"-4"3"46"0,1 2 35 15,0 3-50-15,-2 2-162 0,3 3-93 0,2 3-33 16,1 6 3-16,1 2 15 0,3 4 27 15,3 3 18-15,0 4 16 0,1 4-10 0,3 5-31 16,-1 1-36-16,3 4-43 0,-1 3-32 16,0 0-33-16,0 3-26 0,-2 1-32 15,-1-2-79-15,-2-1-107 0,-1-5-80 0,-5-6-65 16,-4-4-140-16,-4-8-201 0,-6-6-50 15,-6-5 40-15,-6-6 42 0,-4-8 46 0,-4-7 129 16</inkml:trace>
          <inkml:trace contextRef="#ctx0" brushRef="#br1" timeOffset="306107.5084">4765 3322 43 0,'0'-5'435'0,"-2"1"60"0,4-1 30 16,0 1 20-16,3 1-142 0,4-1-170 16,5 1-103-16,2 0-60 0,5 0-30 15,2-1-17-15,4 2-13 0,3-1-9 0,3 0-20 16,1-1-75-16,2 0-154 0,1-1-148 15,0-2-79-15,0 1-41 0,3-2-3 0,-1-1 61 16</inkml:trace>
          <inkml:trace contextRef="#ctx0" brushRef="#br1" timeOffset="306521.5321">5488 3158 27 0,'-7'2'400'0,"-1"-1"59"0,0-1 36 0,-1 0 29 16,3 0-140-16,-1 0-137 0,1 0-85 15,1 0-46-15,-1 0-23 0,2 0-16 16,-1 0-8-16,0 2 0 0,1 1 2 0,0-1 4 15,-1 3 12-15,-2 1 23 0,0 4 27 16,-1 0 33-16,-2 2 28 0,-1 1 13 0,-3 3-7 16,1 0-22-16,-3 2-30 0,3 2-41 15,-2-1-38-15,2 0-26 0,4-1-20 16,-1 1-12-16,4-3-8 0,2-1-4 0,3-1-3 15,1-3 0-15,3-2-2 0,2-3-1 16,5-3 0-16,4-6 2 0,2-2-1 0,2-3 2 16,1-5 0-16,0-2 2 0,-1-2 2 15,0 1 9-15,-4-1 24 0,-2 1 22 16,-1 4 27-16,-2 0 19 0,-3 4 13 0,0 1-3 15,-2 2-18-15,-1 1-22 0,0 2-23 16,-1 4-10-16,0 4 2 0,-1 1 2 0,0 6 2 16,-1 1 0-16,3 5-2 0,0 3-7 15,0 0-16-15,-1-2-9 0,3 3-6 0,0-3-15 16,1 0-41-16,0-2-98 0,0-6-140 15,1-2-112-15,1-4-93 0,0-6-178 0,1-3-153 16,0-7-8-16,-1-4 85 0,1-4 83 16,0-1 78-16,-2-3 181 0</inkml:trace>
          <inkml:trace contextRef="#ctx0" brushRef="#br1" timeOffset="306863.5516">5694 3211 393 0,'9'2'461'0,"-3"2"42"16,1 0 29-16,2 2-107 0,-3 3-122 15,3 2-26-15,-2 0 33 0,1 3 55 0,-1-1 50 16,1 3 38-16,0-2-4 0,-1 0-43 15,-1 0-84-15,-1-1-85 0,-1-3-75 0,0 0-59 16,-1-3-43-16,0-1-23 0,-2-1-13 16,-1-3-10-16,0 0-19 0,0-2-34 15,-1-4-48-15,-2-1-46 0,0-4-51 0,1-1-31 16,-1-2-8-16,3-2 24 0,1-2 38 15,2-1 42-15,1 0 58 0,0 1 52 0,3-2 37 16,0 5 25-16,0 0 19 0,1 3 13 16,0 3-5-16,2 1-6 0,1 4-1 15,1 4 2-15,2 2 4 0,1 3 7 0,0 3 1 16,0 2 0-16,2 4-11 0,-2 0-14 15,2 0-13-15,-2 1-14 0,-3 1-10 0,0-1-16 16,-2 1-25-16,-2-1-58 0,-2-1-125 16,-2-3-137-16,-1-1-93 0,-3-5-199 0,0-1-185 15,-3-4-54-15,-1-2 65 0,1-2 105 16,3 0 76-16,0-2 196 0</inkml:trace>
          <inkml:trace contextRef="#ctx0" brushRef="#br1" timeOffset="307195.5706">6290 3356 64 0,'20'0'427'0,"0"0"55"0,-1 0 37 0,-1 0 21 15,0-2-156-15,1 0-147 0,0-2-93 16,0-1-49-16,1-1-33 0,-1-3-18 0,0-1-11 16,-1-4-12-16,-1 1-4 0,-2-5-6 15,-2-1-4-15,-2-2-2 0,-1-3 4 16,-4-2 16-16,-4 1 29 0,-3 1 37 0,-2 1 51 15,-4 2 67-15,-2 4 51 0,-4 0 33 16,-3 5 9-16,-2 2 2 0,-3 4-13 0,-1 6-29 16,-1 0-30-16,1 8-25 0,-1 3-23 15,1 5-26-15,1 4-28 0,2 0-31 16,4 5-24-16,2 1-19 0,4 3-14 0,3 1-8 15,5 0-8-15,2 0-6 0,6-2-6 16,3 3-1-16,5-3-2 0,5 0-3 0,5-5-1 16,7-1-6-16,3-4-17 0,4-3-42 15,2-3-94-15,0-2-197 0,1-6-152 0,-5-4-263 16,-4-2-177-16,-6-4-66 0,-3-2 41 15,-6-2 165-15,-3-1 134 0,-3-1 261 0</inkml:trace>
          <inkml:trace contextRef="#ctx0" brushRef="#br1" timeOffset="329939.8715">3176 3042 206 0,'-4'-3'298'16,"0"-2"18"-16,1-1-20 0,1 3-70 15,-1 0-84-15,0-1-38 0,2-2-22 0,-1 2-7 16,1 2-8-16,1-2-2 0,0 2 0 16,0-2-1-16,0 2-1 0,0-1-1 0,0 1 2 15,0-1-3-15,0 1-1 0,0 1-1 16,0-1 2-16,0 1-4 0,1-2-4 15,1 1-7-15,0 0-6 0,4-4-10 0,1 2-9 16,4-2-4-16,3-1-6 0,5-2 1 16,4 0 2-16,5-1 1 0,6-4 2 0,5 0 2 15,6-1 0-15,6-3-4 0,4 1-3 16,7-2-3-16,4 0-2 0,4-3-7 15,7 0-1-15,4-1 1 0,8 0 5 0,6-3 0 16,10 0-1-16,6-1 3 0,8 1-1 16,4 0-5-16,4 1-6 0,2 0 3 0,2 1 1 15,1 0-1-15,1 5 0 0,1-3 2 16,-2 2 0-16,-3 3-2 0,-7 1-2 15,-5 0 2-15,-7 1 1 0,-7 0 1 0,-8 1 2 16,-8 0 2-16,-9-1 1 0,-9 2 0 16,-6 1-1-16,-8-2-3 0,-9 2 1 0,-8 2 3 15,-6 0 2-15,-6 1 5 0,-6 5 2 16,-3-2 2-16,-5 2-1 0,-1 1-1 15,-4 0-2-15,1 3-4 0,-2-3-2 0,-2 3-1 16,-1-1 0-16,0-1-2 0,-1 2-1 16,0-1-1-16,-1 1-2 0,0 0 1 0,2-1-3 15,-1 0 0-15,-1 1 1 0,-1-2 0 16,1 2 2-16,1 0 2 0,-2-1 2 15,0 1 1-15,0 0 2 0,0 0 2 0,0 0 2 16,0 0-2-16,0 0-1 0,0 0 0 16,0 0-1-16,0 0-4 0,0 0-2 0,0 0 0 15,1 0 1-15,0 0 0 0,1-1-2 16,1 1 0-16,-1-1 1 0,2-1-1 15,-1 2 0-15,0-1 0 0,-2 1 0 0,1 0 0 16,-1 0 0-16,0 0 0 0,-1 0-1 16,0 1-1-16,0-1 2 0,0 3 0 0,0-1 0 15,3 2-1-15,-1 3 2 0,0-1 1 16,1 4-1-16,3 0 0 0,-2 4 0 15,4 4 1-15,2 5 1 0,2 4-3 0,0 8 0 16,3 6 0-16,2 6 0 0,1 8 1 16,0 3-2-16,1 7 1 0,0-1-2 0,-1 4 1 15,0-1-2-15,0-1 2 0,-2-3 3 0,1-2 1 16,-3-2 0-16,-1-3 3 0,0-3 1 15,-2-4-3-15,-2-1-1 0,1 0-4 16,-2-5 1-16,2 0-1 0,-2 1 1 0,0-1-1 16,1-4 1-16,-3 3 3 0,3-7-3 15,-1 3 0-15,-1-4-1 0,0-3 1 0,1 0-1 16,-4-2-2-16,2-2 2 0,-2-2 0 15,-2-1 0-15,0-2 0 0,-1-2 0 16,-1-2 2-16,0-3-1 0,0-3 1 0,0 0 2 16,0-5-1-16,0-1 1 0,0 0-1 15,0-2 2-15,0-1-2 0,0 0-2 0,0 0 5 16,0-2-4-16,2 1 1 0,-2 0-2 15,0-1-2-15,0 2 2 0,0 0-4 16,0 0 2-16,0 1-1 0,-2-2 1 0,2 0 2 16,-1 4 1-16,-1-2-2 0,2-1 0 15,-1 0-1-15,1 0 2 0,-1 0-1 0,-1-1-1 16,2 1 1-16,0-2 1 0,0 0 1 15,0-1 0-15,0 1 1 0,0-1 0 16,0 2 0-16,0-2 1 0,0 0-1 0,0 0 0 16,-1 0-1-16,0 0-1 0,1 1 1 15,-3 0-1-15,1-1 0 0,0 1 1 0,-1 3-1 16,-3-2 1-16,1 1-1 0,1 1 0 15,-3-1 0-15,0 1 0 0,-1 0 0 16,0 1-1-16,-3-1 2 0,-3 1 0 0,-1 0 0 16,-6 0 2-16,-2 1-2 0,-6 0 0 15,-8 1 0-15,-6 3-2 0,-6 2-2 0,-11 2-4 16,-7-2-1-16,-7 3 0 0,-9 0-2 15,-6 2 3-15,-9 1 1 0,-6 1 4 16,-8-1-1-16,-3 2 0 0,-2-1 2 0,-1-1 3 16,1 0 3-16,1-1 4 0,1 0 6 15,1-1 11-15,0 2 11 0,-1-2 12 0,0 0 12 16,3 0 4-16,0-1 3 0,4 1 3 15,3 2 1-15,3-2 2 0,6 1 6 0,5 2 15 16,3 0 26-16,7 0 10 0,5-1 5 16,6-1-11-16,5 1-13 0,7-3-20 0,6 0-32 15,5-4-18-15,9 1-14 0,5-2-4 16,8-3 3-16,5-1 8 0,4-1 9 15,5-1 8-15,3-3 12 0,1 0 8 0,3 1 1 16,1-2-1-16,2 0 2 0,0-2-2 16,-1 1-6-16,2 1 0 0,0-1 0 0,0 0 2 15,0-1-4-15,-1 2-2 0,0-1-3 16,1 0-9-16,0 3-11 0,-2-2-9 15,2 2-9-15,0-1-7 0,0-4-4 0,0 3-4 16,0-1-1-16,0 0-3 0,0 1 0 16,0-1-2-16,0 1 0 0,0 0 0 0,0 0-3 15,0 0 1-15,0 0 0 0,0 0 3 16,0 0 1-16,0 0 0 0,-3 0 0 15,2 0-1-15,0 0-1 0,1 0 0 0,1 0 0 16,0 0-1-16,-1 0 0 0,2 0 2 16,-1 0 0-16,-1 0-1 0,0 0 1 0,0 0-2 15,0 0 1-15,0 0 0 0,0 0-1 16,2 0 1-16,-2 0-1 0,0 0 2 15,0 0-1-15,0 0 0 0,0 0 0 0,0 0 0 16,0 0 0-16,0 0 0 0,0 0 0 16,0 0 0-16,0 0 0 0,0 0-1 0,0 0 0 15,0 0 0-15,0 0 1 0,0 0 0 16,0 0 0-16,0 0 1 0,0 0 0 0,0 0 0 15,0 0 0-15,0 0 1 0,0 0-2 16,0 0 0-16,0 0 0 0,0 0-1 0,0 0 1 16,0 0 0-16,0 0 3 0,0 0-1 15,0 0 5-15,0 0 4 0,0 0 5 0,0 0 5 16,0 0 4-16,0 0 2 0,-2 0 1 15,2 0-2-15,0 0-4 0,0 0-3 16,0 0-6-16,-1 0-2 0,1 0-1 0,0 0-3 16,0 0-1-16,0 0-2 0,0 0 0 15,0 0-1-15,0 0 0 0,0-2 0 0,0 1 1 16,0 0-2-16,0-1 0 0,0 0 2 15,0 1-2-15,0 1-2 0,0 0 0 16,0 0 1-16,0 1 0 0,0 1-1 0,0-2 1 16,0 2-1-16,0-4 0 0,-2 2 0 15,2 0 0-15,0 0-1 0,0-2 1 0,0 1 1 16,0 1-4-16,0-1 1 0,0 1 1 15,0-3 0-15,0 2 2 0,0-1-1 16,2 0 4-16,-1 0-3 0,-1-1 0 0,0 2 1 16,0-1-2-16,0 0-1 0,0-2 1 15,0 3 1-15,0-2-3 0,0 1 1 0,0 1 2 16,0-2-1-16,2 1 1 0,-2-1-1 15,0 1 2-15,0-2-2 0,1 0 0 16,0 1 0-16,-1-1 0 0,2 1 0 0,-1-3 1 16,-1 2-1-16,3-3-1 0,-3 3 1 15,1-1 0-15,1 1 0 0,-2 1 1 0,1-1-1 16,-1 0 0-16,0 2 0 0,0-1 0 15,0 1 0-15,0 1-1 0,0-2 2 16,0 2-1-16,0-1 6 0,0 2-4 0,0-3 0 16,0 2-2-16,0-1-1 0,0 2-1 15,0-4-3-15,0 2 3 0,0 0 0 0,0-1 1 16,0 0 1-16,0 0-1 0,0-1 0 15,0 2 0-15,0-2 0 0,0 0 1 0,-1 2 0 16,1-1 0-16,0 2 3 0,0-1-1 16,0-1-1-16,0 0 0 0,-2 1 0 0,1 0-3 15,1-1 0-15,0 0 1 0,-2 1-1 16,1 0 1-16,1-1 1 0,-3 0 1 15,3-1 0-15,-2 0 0 0,0-1 2 0,-1-2-2 16,1 1-1-16,-1 0 0 0,-1-4 0 16,0 1 0-16,0-2 0 0,-3-2 0 0,0-2 1 15,-1-3-1-15,-3-3 0 0,0-3-1 16,-2-4 1-16,-1-2-1 0,-2-7 1 15,-1-2 1-15,0-4 3 0,0-2-1 0,1 1-2 16,2-1 0-16,1 4-2 0,4 0 0 16,1 4-4-16,1 0 2 0,1 4 0 0,3 1 2 15,1 2 1-15,0 2 0 0,0 2-1 16,2 1 1-16,-3 1 0 0,3 1-1 15,-2 1 0-15,1-2-1 0,0 1 1 0,-2 1 0 16,2-1 1-16,-1 1 0 0,-1 0 0 16,-1-1 1-16,2 1-1 0,-3-1-1 0,1 1 0 15,0 1 0-15,0 1 1 0,0-2 0 16,1 5-1-16,-1 0 0 0,1 2 1 15,-1 1 1-15,1 3 0 0,1 0-3 0,-1 2 3 16,2 0 0-16,-1 0 0 0,-1 2-2 16,2 0 1-16,0 1-1 0,-1 1 0 0,0 0-1 15,-1-1 1-15,0 1 1 0,0-1 1 16,2 0 2-16,-3 0-2 0,0 0-1 15,1-4 1-15,-1 3-1 0,1-2 0 0,-1 0 0 16,0-1-1-16,0-2 1 0,1 2-3 0,0 3 2 16,0-2 1-16,1 2 4 0,0 1-4 15,-1-4 1-15,2 6-1 0,0-2-1 0,-2-1-1 16,2 1-3-16,-1 2 3 0,1-1 0 15,-2 1 2-15,3 1 1 0,-1-2 1 16,-1 1-2-16,1 1-1 0,0-1 1 0,-1 1 0 16,1 0 0-16,1-1 0 0,-2 1-1 15,1 0 1-15,1 1 0 0,-1 0 0 0,1-1 0 16,0 2 0-16,0-1 0 0,0 0 0 15,0 1-2-15,0 0 0 0,0-1 2 16,0 2 0-16,0-1 5 0,0 1-3 0,0 0 0 16,0 0 0-16,0 0-1 0,0 0-1 15,-2 0-5-15,2 0 2 0,0 0 1 0,0-1 1 16,0 1 0-16,0 0 1 0,0-1 1 15,2 1-1-15,-2-2-1 0,0 1 0 16,0 1-1-16,0-1 0 0,1-1 1 0,-1 1 2 16,1 0 1-16,1 0-2 0,-2 1 1 15,3-1-1-15,-2-1-1 0,3 1 0 0,0 0 1 16,2-1 0-16,3-1 0 0,2 0 1 15,6-1 0-15,4-2-2 0,3-1-1 16,8-2 1-16,5-2 0 0,7-1-3 0,7-4 2 16,5-1 0-16,6-1 1 0,6-4-3 15,3 1 3-15,5-3 1 0,2 0 1 0,6-1 2 16,3-1-2-16,5 0 1 0,3 3-2 15,2-2-3-15,5 3-4 0,0 2-1 0,0-1 0 16,-1 4-1-16,-2 0 1 0,-1 1 3 16,-3 3 3-16,0 1-3 0,-5-2 0 0,0 2-1 15,-5 0 1-15,-2-1-2 0,-6-1 0 16,-4 1 1-16,-9 0 3 0,-7 0 0 15,-8-1 1-15,-9 0-1 0,-8 2 0 0,-6 1-1 16,-7 1-5-16,-4 1-4 0,-7 2-4 16,-4 1-9-16,-4-1-2 0,-2 2-2 0,-7 0 1 15,0 2 2-15,-2 1 3 0,-2 1 7 16,2-2 2-16,2 3-2 0,1-1 0 15,2 1-3-15,2 0-5 0,1 0-6 0,2 0-2 16,-2 0 0-16,2 0-1 0,-1 0 0 16,2 0 5-16,0 0 2 0,2 0 4 0,-1 0 3 15,2 0 1-15,1 0 5 0,-1 0 4 16,2 0 4-16,-1-1 0 0,5 0 4 15,-1-1 0-15,3 0 0 0,1 0 1 0,5-4 1 16,2 2 1-16,2-2 0 0,2 0 3 16,2-2-3-16,1 1-1 0,3 0-1 0,1-2 1 15,2 0 0-15,2 0-1 0,0-1 2 16,2-2 1-16,-1 1 1 0,0 0-1 0,1 0-1 15,-2 1 0-15,1-2 0 0,-4 2-2 16,1 3 0-16,-3-2-1 0,-2 2-2 0,0 1 1 16,-3-1 0-16,1 1 1 0,-3-1 1 15,0 4 0-15,0-2 1 0,-1 0 1 0,-3 1-1 16,-1-1 0-16,0 2 0 0,-1 0 0 15,-2 0-2-15,-1 0-1 0,-4 0 2 16,-2 2-2-16,0-2 1 0,-3 3 0 0,-1 0-2 16,-2 0 3-16,1 0 0 0,-2 0 0 15,-2 0-1-15,1 3-1 0,-2-2 1 0,2 1-1 16,-1-1-1-16,1 2 3 0,-2-3 0 15,2 2 1-15,-1-1 1 0,2-1-1 16,-1 1 0-16,0 1 0 0,1-2 1 0,0 0 0 16,1 0 0-16,-1 0 1 0,0 0-2 15,0 0 0-15,0 0-1 0,0 0-1 0,0 0 1 16,0 0 0-16,0 1 1 0,1 0-1 15,1 3 1-15,1 2 0 0,-1 1 0 0,4 6 1 16,1 3 0-16,1 4-1 0,2 4 2 16,1 3-2-16,1 5 0 0,2 6 0 0,1 5 0 15,0 2 0-15,-1 8 0 0,1 3 2 16,-1 4-1-16,1 5-1 0,0 3 2 15,0 6-2-15,0 3 3 0,-1 4 1 0,-2 4 2 16,-1 1-2-16,-1-3 0 0,-2 0 2 16,2-5-3-16,-2-8-2 0,2-5-1 0,-2-7 0 15,1-7 1-15,1-4 0 0,0-6 1 16,-1-6 2-16,1-3 1 0,1-3 1 15,-1-3 0-15,-1-4-3 0,2-2-1 0,-1-2-1 16,-2-2-1-16,2-2 1 0,-3-1-1 16,1 1 0-16,-1 0 3 0,0-1-1 0,0-1 0 15,-2 0-1-15,1-1-2 0,-2-1 1 16,0 2 2-16,-3-2-1 0,2-3 2 15,-2 1-2-15,1-3 3 0,-2 0-1 0,1-1-3 16,0-1 0-16,-1 0 0 0,2-2 2 16,-2 2-1-16,1-3-1 0,-1 0 1 0,0 2 2 15,0-1-3-15,0-1 0 0,0 1-2 16,0-1 2-16,2 0 0 0,-2 3-2 15,1 0 0-15,0-1 1 0,2 3 1 0,-3-2 0 16,1 3-1-16,1 0 0 0,-1-1 1 16,1 1 2-16,0 0-1 0,0 0 0 0,-1 0-1 15,0 1 2-15,1-3-2 0,-1 1-2 16,-1 0 0-16,0 0 3 0,-3 1 4 0,1 0 2 15,-5 1 8-15,-3 1 5 0,-6 2 2 16,-8 2 1-16,-7 0-3 0,-11 0-3 0,-10 5-7 16,-10-3-3-16,-9 1-3 0,-12 0-8 15,-8-1 4-15,-9 0 3 0,-9-2 1 0,-9 1 1 16,-8-4 0-16,-6 1 2 0,-6-2-1 15,1 0-1-15,0-2-4 0,4-1 0 16,5 1 4-16,7-1 3 0,7 1 5 0,5-1 1 16,9 1 1-16,5 0 5 0,8 0-2 15,8 0 0-15,6-1-2 0,7 1 0 0,8-2 0 16,6 1 0-16,6 0-3 0,9-1-1 15,4-2-3-15,6 0 1 0,3 1-5 16,5 0-3-16,5-2-1 0,1 2-1 0,0-3 0 16,4 0-4-16,0 0 3 0,1 2 1 15,0-1 0-15,1-1 1 0,0 3-1 0,-1-2 3 16,0 2-1-16,-2-3-1 0,0 2-1 15,-1-1 1-15,-1 2 2 0,-2-2-2 0,-1 2 1 16,0-1-2-16,-2 2 0 0,1-2-1 16,-1 2 0-16,1-1-2 0,1 0 1 0,1 1 2 15,2-2 0-15,1 2 0 0,0-1-2 16,1-1 3-16,0 2-2 0,4 0-1 15,-3-2 2-15,2 2 0 0,1 0-1 0,-3-1-1 16,2 4 2-16,-1-4 0 0,-1 2 0 16,-1 0 0-16,-1 0 1 0,0 2 1 0,0-3 0 15,-1 2-3-15,-1-3 0 0,1 2 0 16,1-1 1-16,-2 1 0 0,2-2-1 15,0 1 0-15,-1 0 1 0,2 0 0 0,-1 1 0 16,5 0 0-16,-3-2 0 0,4 0 3 16,-1-3-1-16,2 0-1 0,0 1-1 0,-1-1 0 15,0 2 0-15,0-2 0 0,-2 0 0 16,0 3 0-16,-1 0 0 0,0-1-1 15,-2 0 1-15,2-2 0 0,0-2 2 0,-1 1 0 16,1 0 3-16,1-2 2 0,-1 0 6 16,0 0 1-16,-1-3 2 0,1-2 5 0,1 0 1 15,-1-4-2-15,3-2-5 0,-2-2-2 16,3-1-3-16,-2-3-3 0,1-2-2 15,-1-2-1-15,1-1-1 0,-1-1 0 0,-1-1-1 16,0-2-1-16,0-3 1 0,-1 3 2 0,-1-4-5 16,-2-1 1-16,-2-3-1 0,-1-1 1 15,-1-1-1-15,-3-6-1 0,-1-3 4 0,-3-1-2 16,-1-4 1-16,-2 1 0 0,0 0-2 15,2 3 0-15,0 2 0 0,-1 2-1 16,2 3 2-16,2 4-1 0,-1 4 1 0,2 2 0 16,2 3 0-16,1 5 0 0,2 0 0 15,1 2 0-15,2 3 0 0,2-1 2 0,1 3 4 16,1 3-3-16,0-3 0 0,1 1-3 15,4 1 0-15,-1 1-1 0,0-1-5 16,2 1 3-16,1 2 0 0,-2-1 1 0,2 3 2 16,0-3 0-16,0 3 1 0,-1 0-1 15,1 1 1-15,-1 0 0 0,-1 2 0 0,2 0-1 16,-1 3-1-16,-1-1 0 0,2-2 1 15,-1 4-1-15,1-2 1 0,0 1-1 0,0 1 1 16,0-3-1-16,0 2 0 0,0 0 2 16,0 0-1-16,0 0-1 0,-1 0 1 0,1 0 0 15,-2 0 0-15,2 0 0 0,-1 0 2 16,0 0-2-16,1 2 1 0,0-2 0 15,0 2-1-15,0-1 0 0,0 1-2 0,0 0 1 16,0 2-1-16,0-4 1 0,0 4 1 16,0 0 5-16,0 0-3 0,0-3 0 0,1 2 0 15,2-1-3-15,-1 0 1 0,4 0-5 16,4-2 1-16,1-2 2 0,5 0 2 15,5 0-1-15,3-4 1 0,10 1-1 0,5-4 1 16,8-2-3-16,11-2-1 0,7-2 0 16,6-1 1-16,7-4 0 0,9-1 0 0,5-3 4 15,9-2 2-15,6-1-1 0,8-3-2 16,8 0-2-16,2 0-1 0,6 2-3 15,-2 1-1-15,-1 1 0 0,0 3 4 0,-3-1-1 16,-4 2-1-16,-3-1 1 0,-4 3 0 16,-2-1 1-16,-5 1-4 0,-7 1 2 0,-5-1 5 15,-7 1-1-15,-7 2 0 0,-4 1 1 16,-7 1 0-16,-5 1 1 0,-6 1 1 0,-5 0 1 15,-5 1-1-15,-6 4 1 0,-3-2 0 16,-6 2 0-16,-5 2-2 0,-4 3-1 0,-5 1 0 16,-3 0 0-16,-5 0-2 0,-2 3 0 15,-3 2-1-15,-2-2-2 0,-1 0 0 0,-1 3 0 16,0 0 0-16,-2 0 0 0,1 0-1 15,-2 0 3-15,-2 0-2 0,2 0 1 16,-1 0 0-16,0 2-1 0,1-1 2 0,0-1 0 16,0 0 1-16,0 0 0 0,0 0 0 15,0 0 2-15,0 0-1 0,0 0 0 0,0 0 0 16,0 0 1-16,0 0 0 0,0 0 0 15,1 0-2-15,0 0 2 0,-1-1-1 0,3-1-1 16,0 2 0-16,0 0 1 0,2-3 0 16,2 0-1-16,0 1 0 0,2 0 1 0,1 0 2 15,0 1-1-15,-1 0 0 0,1-2 0 16,-3 2 0-16,0 0 0 0,0-1-1 15,-2 1 0-15,-1 1 1 0,0 1-1 0,0 1 1 16,-1 0 0-16,1 2-1 0,0 2 1 16,1 4 0-16,0 1 0 0,1 4-1 0,0 4 1 15,3 4-1-15,-1 1 1 0,3 7 0 16,1 1 0-16,3 7-2 0,3 2 2 15,3 6-1-15,2 5-1 0,3 3 0 0,3 1 2 16,2 3 2-16,2-2-1 0,-2 3 0 16,1-2 1-16,-3-3-1 0,-2 2 2 0,-1-2-1 15,-4-2 1-15,-2 1 1 0,-5-1 0 0,-2 1 1 16,-2 0-2-16,-2-2-1 0,-2-1-1 15,-3-3-1-15,0 0 0 0,-1-4 0 16,-2-4 0-16,-1-5-1 0,0-2 0 0,0-5 1 16,0-2 0-16,1-5-1 0,1-3-3 15,0-2 4-15,0-4 0 0,-1-1 0 0,2-2 0 16,0-2 0-16,-1-1 4 0,1 1-1 15,0-2-1-15,0 0-1 0,-1-1 0 16,1-1 1-16,0 1-1 0,0 0-1 0,0-1 0 16,-1 0 0-16,0 0-1 0,0 1 1 15,1-1 0-15,0 0 0 0,0 1-1 0,1 2 1 16,-1 0 0-16,2 0 0 0,-1 1 0 15,2 1 1-15,-1 0-1 0,-1 2 0 16,3 3 1-16,-1 1 1 0,1 1-2 0,-2-2 0 16,2 3 0-16,-2 0 2 0,1-3-1 15,-1 3 0-15,2 2-1 0,-1-2 2 0,1 1-1 16,-2 0 0-16,1 0-1 0,-1 2 0 15,1 0 0-15,-2 1 0 0,0-2 1 16,0 1 1-16,0 0-1 0,-2 0 0 0,0-2-1 16,-2 2 0-16,0-2 0 0,-1-3 0 15,0 0 0-15,1-4 0 0,-2-1 0 0,2-2 2 16,-3-1-2-16,1-1 0 0,-2-3 0 15,-5 1-1-15,0-2 1 0,-6-1-2 16,-6 0 2-16,-7 0 2 0,-5 2-4 0,-11-2 1 16,-8 6-1-16,-10-2 0 0,-9 4-1 15,-12 3-2-15,-6 1 5 0,-9 2 2 0,-6-1 1 16,-8 3-3-16,-6 0 2 0,-8 2-2 15,-7 0-2-15,-1 1-2 0,-2 0 2 0,-2 1 1 16,2 0 1-16,4-2 0 0,0 1-5 16,7-5-25-16,4-2-62 0,7 0-122 0,10-1-122 15,8-2-78-15,10-1-64 0,7 1-94 16,8 2-130-16,6 0-4 0,6 1 59 15,7 0 43-15,8-1 51 0,5-1 110 0</inkml:trace>
          <inkml:trace contextRef="#ctx0" brushRef="#br1" timeOffset="323992.5313">3223 3352 264 0,'-4'-3'298'15,"0"-2"10"-15,1 1-38 0,2-1-70 16,-2 1-79-16,2-2-42 0,-1 0-23 0,2 0-9 16,0-2-4-16,2 1 0 0,-1 0 2 15,-1-2 8-15,1 0 4 0,1 2 5 0,-2-3 5 16,1-2 7-16,-1 2 9 0,2-1 3 15,-1-1 5-15,-1 0 2 0,1 2-3 16,1-4-8-16,-2 0-7 0,0 1-15 0,0-1-15 16,0 1-11-16,0-1-10 0,0 2-4 0,0-2-8 15,-2 3-3-15,1-2 3 0,0 2-2 16,-1 1 2-16,1 2 1 0,-2 0 2 15,0 2 1-15,0 0 4 0,2 2-2 0,0 0-2 16,-1 3-3-16,0 0-4 0,0 2-4 16,1 4-5-16,1 5-1 0,3 6-3 0,1 8 4 15,4 8 5-15,4 10 0 0,2 9 2 16,3 8 2-16,2 8 0 0,0 7-4 15,2 6-4-15,-2 4-2 0,2-1 0 0,-1 1-2 16,0-6 3-16,0-2 3 0,-2-8 4 16,1-3 3-16,-1-4 3 0,-1-7 1 0,-1-6-1 15,-2-5-1-15,0-4-2 0,-2-5-2 16,-1-4-2-16,-1-6-2 0,-2-3 0 15,0-2-2-15,-1-4 0 0,-1-5 1 0,-1-3-3 16,-1 0-2-16,0-6-15 0,-2-3-16 16,-1-4-20-16,-1-4-52 0,-1-3-72 0,-2-1-127 15,-3 0-125-15,0-3-59 0,-1 2-18 16,0-1 29-16,0 1 61 0</inkml:trace>
          <inkml:trace contextRef="#ctx0" brushRef="#br1" timeOffset="312035.8472">9010 3045 247 0,'11'-1'462'15,"-2"-3"40"-15,-2-1 22 0,2 0-29 16,-3 0-206-16,0 2-123 0,1-1-72 0,-2 0-32 15,1 0-18-15,-3 0-1 0,-1 3 10 16,0-2 10-16,-1 2 11 0,-1 0 7 0,0 1 4 16,-1 0-6-16,-2 0-10 0,-1 0-11 15,-2 2-10-15,-3 1-7 0,-6 0-3 16,-3 0-1-16,-4 4-6 0,-6-3-3 0,-2 2-5 15,-6 4-3-15,-4-2-2 0,-1 2 2 0,-6 0 8 16,-2 0 1-16,-5 0 6 0,-4 0 6 16,-2 1 5-16,-6 2 0 0,-3-1 2 15,-4 0 9-15,-1 1 14 0,-2 0 20 0,5-1 30 16,1-2 26-16,2 0 17 0,5-3 3 15,5 1-5-15,3-2-15 0,4-1-26 0,5 0-26 16,3 0-21-16,5-3-14 0,5 2-14 16,2-1-11-16,4 0-13 0,5-1-8 15,1 0-5-15,5 1-5 0,2 0-4 0,2-3 1 16,1 4-1-16,1-1 0 0,2 0 0 15,-1-1-1-15,1-1 1 0,1 3 0 0,0-2 0 16,-1 1 2-16,1-1-1 0,2 2 2 16,-2-3 1-16,1 1 2 0,0-1-2 15,0-1 4-15,1 0 6 0,0 0 7 0,0 0 5 16,2 0 4-16,-1 0 4 0,1 0-2 15,-1 0-4-15,0-1-7 0,0-1-5 0,0 2-4 16,-2-1-5-16,1 1-2 0,-1-3-3 16,2 3 0-16,-1-1-1 0,2 0 2 15,0 1 2-15,2-1 8 0,-1 0 5 0,2-1 3 16,2-1 4-16,2-1-1 0,3-2-3 15,2-4-7-15,5-2-6 0,4-1-2 0,1-1-3 16,5-4-3-16,2 0 0 0,1-2 1 0,2 3 1 16,0-5-1-16,0 2 0 0,1 1 3 15,0 1-4-15,-1 0 0 0,-3 3-1 16,-2 1-2-16,-2 0-1 0,-4 4 0 0,-5 0 0 15,-2 5 1-15,-2-1 0 0,-5 2-1 16,-3 2-2-16,-4 0-1 0,-5 2-3 0,-6 2-3 16,-5 4-3-16,-6 0 3 0,-3 1 1 15,-4 3 3-15,-1 2 3 0,0 2 2 0,0 0 3 16,3 4 1-16,4 1-1 0,2 1 1 15,6 1-2-15,3 1-2 0,6 5 2 0,3-1-1 16,9 3 1-16,6 0 2 0,9 0 2 16,6-4 2-16,7 2 0 0,6-3-1 15,6-2-13-15,4-1-56 0,1-1-142 0,0-2-140 16,-1-2-122-16,-2 0-253 0,-6-3-150 15,-6 1-34-15,-9-4 94 0,-4-2 115 0,-7-1 109 16</inkml:trace>
          <inkml:trace contextRef="#ctx0" brushRef="#br1" timeOffset="307702.5996">7626 3250 203 0,'-23'4'439'0,"7"0"46"0,2-2 26 16,4 1-36-16,6-2-167 0,4 1-123 0,6-2-73 15,6-2-42-15,7 1-23 0,9-2-15 16,6 0-6-16,9-2-5 0,8 0-2 0,8-2 1 15,8 0 4-15,5-2 8 0,2 2 10 16,3-4 22-16,-3 2 33 0,2 1 42 0,-6-3 38 16,-3 3 17-16,-5-1-2 0,-7 2-14 15,-7 0-33-15,-8 4-49 0,-7-3-37 16,-8 2-29-16,-4 4-15 0,-6-3-18 0,-4 3-24 15,-6 0-46-15,-2 1-73 0,-4 1-47 16,-2 2-50-16,-3-1-145 0,-1-2-175 0,1-1-57 16,-1-1 11-16,7-2 21 0,4-1 36 15,7 0 145-15</inkml:trace>
        </inkml:traceGroup>
        <inkml:traceGroup>
          <inkml:annotationXML>
            <emma:emma xmlns:emma="http://www.w3.org/2003/04/emma" version="1.0">
              <emma:interpretation id="{B640A212-87A1-4E10-9AE4-C783BCA2B431}" emma:medium="tactile" emma:mode="ink">
                <msink:context xmlns:msink="http://schemas.microsoft.com/ink/2010/main" type="inkWord" rotatedBoundingBox="17129,14112 19994,13806 20079,14602 17214,14909"/>
              </emma:interpretation>
              <emma:one-of disjunction-type="recognition" id="oneOf7">
                <emma:interpretation id="interp11" emma:lang="" emma:confidence="1">
                  <emma:literal/>
                </emma:interpretation>
              </emma:one-of>
            </emma:emma>
          </inkml:annotationXML>
          <inkml:trace contextRef="#ctx0" brushRef="#br1" timeOffset="308393.6391">10041 2855 118 0,'-12'-7'453'0,"1"3"53"0,3 1 26 15,3 0 13-15,3 3-185 0,2 3-130 16,5 0-14-16,5 4 74 0,2 3 83 0,6 2 75 15,1 4 52-15,2 1 4 0,2 5-58 16,1 1-112-16,0 1-98 0,-2 1-78 0,-1 0-57 16,-4 1-31-16,-4-1-19 0,-3-1-13 15,-4-2-6-15,-4 0-7 0,-3 0-4 16,-3-5-4-16,-2 1-2 0,-2-4 0 0,-2-5-3 15,-1-2-1-15,-1-6-3 0,-2-6-1 16,0-6-3-16,-1-10 0 0,2-4-4 0,-1-9-4 16,3-6-6-16,1-6-7 0,3-6-9 15,2-5-8-15,6-1-4 0,6-1-3 0,5 3-3 16,5 5 5-16,6 5 8 0,6 4 5 15,4 7 6-15,4 3 5 0,3 8 6 0,4 5 2 16,2 7 2-16,-1 2 1 0,0 10 1 16,-2 3 0-16,-2 4 5 0,-4 9-2 15,-6 3-1-15,-7 5-4 0,-7 4-1 0,-10 4-7 16,-11 4-16-16,-11 5-18 0,-12 1-19 15,-8 1-15-15,-8 1-13 0,-8-1-4 0,-1-2 7 16,-3-3 18-16,3-6 20 0,5-2 23 16,3-7 24-16,7-5 32 0,5-4 33 15,5-5 27-15,5-3 20 0,4-2 12 0,5-4-1 16,4-1-17-16,6-5-25 0,4 2-23 15,9-2-21-15,6 0-12 0,6 0-10 0,9 5-7 16,6 1-1-16,6 5-3 0,3 3 2 0,7 2 0 16,0 2 0-16,4 3 0 0,-1 2-7 15,0 2-16-15,1 1-44 0,-4-3-105 16,0 2-156-16,-3-3-115 0,-3-5-108 0,-3 0-211 15,-4-7-125-15,-3-2 17 0,-5-5 109 16,-2-6 91-16,-1-3 100 0</inkml:trace>
          <inkml:trace contextRef="#ctx0" brushRef="#br1" timeOffset="308731.6582">11312 2709 139 0,'3'-17'470'0,"-7"2"54"16,-2 2 30-16,-4 2 20 0,-1 4-186 15,-1 3-132-15,-2 4-23 0,-1 5 48 0,-1 5 62 16,1 4 60-16,-2 2 43 0,2 5 1 15,0 3-49-15,4 3-87 0,1 4-84 0,6 1-72 16,1 1-56-16,6 1-36 0,4 1-23 16,5 0-14-16,5-1-5 0,3-2-7 15,8-2-5-15,2-4-2 0,6-4 0 0,1-4-2 16,3-7-2-16,1-7 1 0,-1-6-1 15,-3-8 0-15,-2-4-2 0,-8-7-1 0,-4-8-7 16,-6-3-4-16,-9-6 1 0,-5-2 1 16,-7 2-2-16,-6 0 3 0,-5 2 4 15,-4 4 3-15,-5 3-2 0,-3 3-1 0,-3 3 2 16,-2 4 1-16,0 4-2 0,1 2-1 15,2 4-4-15,0 3-18 0,3 1-37 0,3 2-70 16,3 2-137-16,5 0-130 0,3 0-78 16,2 1-64-16,5-3-122 0,3 2-121 15,5-3 36-15,3 2 77 0,6-2 54 0,3 0 68 16,3 0 149-16</inkml:trace>
          <inkml:trace contextRef="#ctx0" brushRef="#br1" timeOffset="309337.6931">11724 2550 311 0,'9'5'483'0,"-1"-2"38"0,0-1 22 15,0 0-29-15,2 4-179 0,1 1-32 16,0 0 61-16,3 2 62 0,1 1 51 0,0 2 32 15,2 2-17-15,-1 4-72 0,2-1-111 16,-2 5-86-16,1 1-63 0,-2 2-43 0,-3 1-24 16,1-1-15-16,-4 1-13 0,-2-1-4 15,-1 0-7-15,-3-1-8 0,-3-1-6 16,0-1-12-16,0-3-2 0,-3 1-8 0,1-7-2 15,1 0 1-15,0-6 0 0,-1-2 1 16,0-5-4-16,-3-5-1 0,0-5-9 0,-1-7-8 16,2-7-12-16,2-7-12 0,0-8-12 15,4-6-13-15,0-7-7 0,4-5-5 16,1 0 0-16,4 2 8 0,2 4 9 0,1 9 11 15,1 6 10-15,2 6 9 0,-1 8 7 0,2 7 3 16,0 6 3-16,3 8 0 0,1 4 1 16,0 7-1-16,-2 5 3 0,1 6-2 15,-2 3 3-15,-2 3 4 0,-3 2 2 0,-3 3 2 16,-5 0 0-16,-1 1 3 0,-5-2 0 15,-5 1-4-15,-1-3-1 0,-3-2-4 0,0-3-2 16,0-6 0-16,3-6-2 0,0-6-1 16,3-6-3-16,3-9 0 0,6-8 1 15,1-7-3-15,5-6-3 0,3-8-1 0,6-6 3 16,1-4 1-16,5 1 0 0,2 2 0 15,3 5 3-15,2 5 1 0,2 5-1 0,-2 6 3 16,1 7 0-16,-1 6 2 0,0 5 2 16,1 6 4-16,-1 6 2 0,1 5 3 15,-1 6 2-15,-2 7 2 0,-2 3 0 0,-3 7-3 16,-3 3-2-16,-6 2-8 0,-6 3-15 15,-4 1-42-15,-5 1-119 0,-3 1-183 0,-3-3-126 16,-4 0-188-16,-1-4-218 0,-2-3-81 16,-1-2 52-16,0-6 147 0,2-3 108 15,-2-2 182-15</inkml:trace>
        </inkml:traceGroup>
      </inkml:traceGroup>
      <inkml:traceGroup>
        <inkml:annotationXML>
          <emma:emma xmlns:emma="http://www.w3.org/2003/04/emma" version="1.0">
            <emma:interpretation id="{DC4293C3-BDC6-4567-BB4C-82F8FD1D5E4C}" emma:medium="tactile" emma:mode="ink">
              <msink:context xmlns:msink="http://schemas.microsoft.com/ink/2010/main" type="line" rotatedBoundingBox="13016,16208 15511,15847 15615,16561 13119,16922">
                <msink:destinationLink direction="with" ref="{582C724F-4F72-429F-B13E-EDA5F6733433}"/>
              </msink:context>
            </emma:interpretation>
          </emma:emma>
        </inkml:annotationXML>
        <inkml:traceGroup>
          <inkml:annotationXML>
            <emma:emma xmlns:emma="http://www.w3.org/2003/04/emma" version="1.0">
              <emma:interpretation id="{2644FC6E-827A-43D9-9041-1264931B7090}" emma:medium="tactile" emma:mode="ink">
                <msink:context xmlns:msink="http://schemas.microsoft.com/ink/2010/main" type="inkWord" rotatedBoundingBox="13016,16208 15511,15847 15615,16561 13119,16922"/>
              </emma:interpretation>
              <emma:one-of disjunction-type="recognition" id="oneOf8">
                <emma:interpretation id="interp12" emma:lang="" emma:confidence="1">
                  <emma:literal/>
                </emma:interpretation>
              </emma:one-of>
            </emma:emma>
          </inkml:annotationXML>
          <inkml:trace contextRef="#ctx0" brushRef="#br1" timeOffset="340036.449">6669 4811 6 0,'10'3'395'0,"1"1"63"16,3 1 41-16,1 0 27 0,5 3-128 0,2 1-136 16,3 1-87-16,3 1-48 0,2 1-26 15,0 0-9-15,-1 1-1 0,-1 1 4 0,-4-4-3 16,-3 4-7-16,-2-3-10 0,-4 2-15 15,-2-4-12-15,-4 1-11 0,-2-4-7 16,-3 0-6-16,-4-1-2 0,-2 1-3 0,-4-3-5 16,-4-2-5-16,-2-1-4 0,-2-1-1 15,1-3-5-15,-1-2-1 0,0 0 3 0,2-2 0 16,-1 0-1-16,4-4-1 0,-1 1 1 15,2-3-2-15,4-2-4 0,0-2 1 16,2 0-1-16,4-2-3 0,2 0 1 0,1-1-7 16,5 1-9-16,-1-1-11 0,4 0-18 15,2 1-16-15,0 2-16 0,0 4-8 0,-1 1-1 16,0 3 2-16,-1 1 11 0,-2 2 6 15,2 4-4-15,-4 0-16 0,1 3-28 16,1 2-41-16,-4 2-95 0,-2 3-126 0,0-1-54 16,-3 4-7-16,1 0 16 0,0 3 39 15</inkml:trace>
          <inkml:trace contextRef="#ctx0" brushRef="#br1" timeOffset="340359.4675">7202 4801 323 0,'4'-6'414'0,"1"0"32"0,-1-1 17 0,2-1-112 16,1 2-128-16,1-2-82 0,2-2-49 15,1 2-29-15,1-1-17 0,0-1-17 16,2 0-11-16,0 0-9 0,-2 2-5 0,-1-2-1 16,-1 0 6-16,-3 3 7 0,-2-1 11 15,-3-1 11-15,-2 2 5 0,-2-1 6 0,-3 0-1 16,-1 1-4-16,-3 2-5 0,-1 1-2 15,-2 2 5-15,-2 2 1 0,0 2 5 0,-1 3 6 16,-2 2 5-16,1 5 3 0,1 3-5 16,-2 3-4-16,2 2-8 0,1 5-8 15,2 0-11-15,2 2-8 0,3-2-6 0,3 2-2 16,4-2-5-16,4-3-1 0,3-2 2 15,3-1-3-15,4-4-6 0,2-3-22 0,6-4-29 16,4-4-28-16,5-4-41 0,3-7-93 16,0-2-167-16,1-3-110 0,-1-3-37 0,-1-1-12 15,-1-6 19-15,-2 3 83 0</inkml:trace>
          <inkml:trace contextRef="#ctx0" brushRef="#br1" timeOffset="340725.4884">7694 4679 29 0,'0'0'405'0,"-3"3"58"0,-1 0 34 0,-2 0 22 15,-2 2-141-15,-1 1-142 0,-2 2-89 16,0-1-50-16,-3 0-28 0,1-1-11 0,0 0-8 15,-1 0-2-15,2 1-1 0,-2 0-3 16,0 2-4-16,2-2-10 0,-1 1-9 16,2 0-6-16,0 1-8 0,2 0-3 0,0-1-3 15,4 0 0-15,1 0-1 0,1-2 0 16,2 0 0-16,2-1 2 0,2-1-2 0,2-2 1 15,4 0 3-15,0-2-1 0,4-3 0 16,0-3-2-16,1-1-1 0,0-2 1 0,1 0-2 16,-3-1 1-16,1-1-1 0,-2 1 3 15,-2 0 4-15,0 1 0 0,-3 3 1 0,-1-2 1 16,0 4-1-16,-2 0 0 0,0 2-2 15,-1 1-1-15,0 1-2 0,0 1 0 16,1 3-1-16,1 2-1 0,0 3 2 0,2 1-2 16,-1 2 2-16,4 1-1 0,-2 0 1 15,2 0-1-15,-1 1 1 0,2-2-1 0,1 0-7 16,-1-2-22-16,1 0-21 0,0-4-43 15,1-3-103-15,-1 0-198 0,0-3-100 16,0-4-34-16,0-1-11 0,1-2 27 0,2-1 94 16</inkml:trace>
          <inkml:trace contextRef="#ctx0" brushRef="#br1" timeOffset="339115.3963">6050 4769 253 0,'0'-6'449'0,"0"-3"46"0,-1 1 28 16,1 2-44-16,0 2-190 0,0 0-109 0,0 0-70 15,0 3-44-15,0 2-23 0,3 0-1 16,0 4 6-16,1 0 5 0,1 2 6 0,1 3 14 15,1 3 11-15,2 5 3 0,2 2 16 16,-1 0 20-16,2 3 8 0,-1 5 1 16,0 0-3-16,2 0-11 0,-2 3-25 0,-2-1-28 15,-1-2-19-15,1 1-14 0,-4-1-13 16,1-2-7-16,-2-5-2 0,1 1-3 0,-2-3 0 15,0-3-3-15,0-2 0 0,-3-2-15 16,0-2-47-16,-3-4-77 0,0-3-68 16,-1-5-123-16,-3-2-222 0,-2-5-105 0,-1-3-18 15,-3-2 43-15,1-3 49 0,0-2 114 16</inkml:trace>
          <inkml:trace contextRef="#ctx0" brushRef="#br1" timeOffset="339697.4296">5918 5045 183 0,'-1'0'419'16,"1"0"38"-16,0-2 26 0,1-2-23 15,2 2-166-15,1-2-107 0,3-2-64 0,3-1-34 16,1-2-23-16,3-1-18 0,1-3-15 15,3 0-12-15,2-1-5 0,2-2-5 16,2-2-4-16,0 1-4 0,1-2 2 0,0 0-1 16,0 2-1-16,-2-2-1 0,-1 2 2 15,-1-1 2-15,-3 2 1 0,-3 0 3 0,-3 3 11 16,-1 0 16-16,-4 3 17 0,1 0 15 15,-4 3 11-15,2 0 9 0,-3 1-1 16,-1 2-10-16,1 0-17 0,0 4-15 0,0 0-13 16,1 0-12-16,0 0-2 0,1 3 14 15,2 1 21-15,3 2 13 0,-1 2 12 0,2 0 5 16,-1 4 0-16,1 2-11 0,0 2-19 15,-1 1-8-15,-2 1-10 0,0 5-6 16,-4-1-4-16,0 4-6 0,-2 0-3 0,-2-1-3 16,-3-1-3-16,0 0-1 0,2-1-2 0,-3-6 0 15,1-2-2-15,0-2 0 0,2-2-2 16,0-2 2-16,1-3-4 0,0-3 0 0,0 0-1 15,0-2 2-15,1-3-1 0,0-3-5 16,3-4 7-16,1-4-2 0,0-1 3 16,3-3-5-16,2 0 6 0,2 0 1 0,1-1-5 15,0 1 2-15,3 1-3 0,-1 2 3 16,0 2-1-16,1 5-2 0,-1 1-1 0,2 3-1 15,1 4 0-15,1 3 3 0,0 4 0 16,1 1 3-16,-1 4 2 0,0 1 2 16,-2 1 1-16,-1 0-3 0,-2-1-5 0,-2 2-7 15,-1-3-17-15,-3-1-71 0,1-2-76 16,-5-2-51-16,0-2-87 0,-4-6-151 0,-3-2-151 15,-2-4-21-15,-4-4 28 0,1-3 28 16,-3-1 73-16</inkml:trace>
          <inkml:trace contextRef="#ctx0" brushRef="#br1" timeOffset="341185.5147">8198 4711 42 0,'10'-10'428'0,"-4"4"58"0,-2-4 33 0,-1 0 19 16,-5 3-142-16,-1 0-160 0,-1-1-94 15,-1 2-42-15,-1 0-16 0,-2 2 1 16,0 1 11-16,-2 1 8 0,0 2 8 0,-2 2 1 16,0 1 5-16,-3 4 9 0,-3 0 8 15,-2 5 9-15,-3 0 13 0,1 5 14 0,-3-1 20 16,1 2 1-16,-1 0-15 0,0 1-19 15,3-2-25-15,3 0-28 0,4-3-35 16,2-1-25-16,6-3-11 0,3-1 0 0,6-2 3 16,6-2 1-16,6-4 0 0,8-3-2 15,7-4-4-15,5-6-12 0,6-3-9 0,2-5-8 16,1 1-4-16,-3-7-6 0,-3-2-2 15,-4-2-1-15,-5-2 0 0,-6-4 3 0,-4 1 3 16,-6-3 1-16,-5 2 2 0,-4 1 3 16,-5 2 3-16,-3 4 4 0,-1 1 5 0,-2 6 6 15,-2 3 8-15,-1 5 8 0,-1 1 6 16,1 3 2-16,1 4-4 0,3 0-6 0,1 2-7 15,0 4-10-15,3 4-9 0,2 4-3 16,2 6-2-16,5 5 0 0,3 7-1 16,4 5-1-16,2 5 0 0,4 4-1 0,2 4-2 15,1 1-1-15,0 0-30 0,0 3-126 16,-2-3-161-16,1-2-121 0,-4-3-215 0,-2 0-191 15,-3-1-72-15,-4-3 72 0,-2-2 131 16,-5-5 105-16,-1-1 209 0</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39.85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EEDC9D2-2F45-4D10-A470-A3EF43F8A784}" emma:medium="tactile" emma:mode="ink">
          <msink:context xmlns:msink="http://schemas.microsoft.com/ink/2010/main" type="inkDrawing" rotatedBoundingBox="7632,13215 15423,12162 15442,12309 7652,13362" semanticType="underline" shapeName="Other">
            <msink:sourceLink direction="with" ref="{F982F058-25DC-4F8B-800B-F7D27B8D3B07}"/>
            <msink:sourceLink direction="with" ref="{24C6A9A4-A58D-420C-A2DC-5C936D6B1124}"/>
            <msink:sourceLink direction="with" ref="{0B43BB22-677B-4B7A-8D11-970637EAD784}"/>
          </msink:context>
        </emma:interpretation>
      </emma:emma>
    </inkml:annotationXML>
    <inkml:trace contextRef="#ctx0" brushRef="#br0">107 1131 392 0,'-13'1'450'0,"-2"-1"34"16,1 0 23-16,0 0-119 0,2 0-147 16,1-1-88-16,1 1-51 0,3 0-27 0,2 0-21 15,1 0-14-15,1 0-7 0,3 0-9 16,0-2-2-16,5 1-2 0,4 0 4 0,6-1 3 15,7 0 7-15,8-2 10 0,8 0 9 16,8-3 10-16,9-2 7 0,9 1 8 0,15-3 8 16,12-2 8-16,14-2 20 0,14 0 29 15,11-3 18-15,13-4 14 0,13 0 8 0,14-2 8 16,15-1-3-16,15-1-15 0,11 1-19 15,16-2-23-15,13 1-24 0,9-2-28 16,2 1-26-16,3 2-26 0,3-3-16 0,3 0-7 16,-1 0 1-16,-1-1 2 0,-1 0 0 0,-7 0-3 15,-7 1 6-15,-6-2 2 0,-4 2 4 16,-9-1 7-16,-4 2 19 0,-10-1 29 0,-12 2 26 15,-13 0 19-15,-15 1 12 0,-14 2 3 16,-12 1-11-16,-13-1-18 0,-13 3-20 0,-12 1-17 16,-14-1-11-16,-12 1-8 0,-13 3-2 15,-11 1-1-15,-9 2 1 0,-10 0 3 0,-8 3 3 16,-5 1 2-16,-7 2 2 0,-1 1-1 15,-7 0-3-15,-1 2-3 0,-2 1-2 16,-2 0-5-16,-1 1-6 0,0 0-5 0,-2 2-7 16,2 0-7-16,-2-2-6 0,1 2-6 15,0 0-3-15,1 0-4 0,1 2 3 0,-1-2 0 16,2 0-1-16,0 3 2 0,0-2 0 15,1 1 1-15,-1-1-3 0,1 2 0 16,-2-3-2-16,0 2-6 0,-1-1-6 0,-2-1-14 16,0 0-22-16,1 0-31 0,-2 0-48 15,1 0-93-15,0-1-200 0,1-1-136 0,-2-5-212 16,-2-2-183-16,2 1-62 0,-1-2 36 15,2-1 174-15,1-1 134 0,1 1 224 16</inkml:trace>
  </inkml:traceGroup>
</inkml:ink>
</file>

<file path=ppt/ink/ink1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3:00.9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CE8CD82-7515-44D3-B664-DAD03E4E64F6}" emma:medium="tactile" emma:mode="ink">
          <msink:context xmlns:msink="http://schemas.microsoft.com/ink/2010/main" type="inkDrawing" rotatedBoundingBox="2680,7895 5357,7329 5488,7947 2811,8514" semanticType="callout" shapeName="Other">
            <msink:sourceLink direction="with" ref="{C66F2F5F-CAB5-4CE8-9804-65DBCF68328D}"/>
          </msink:context>
        </emma:interpretation>
      </emma:emma>
    </inkml:annotationXML>
    <inkml:trace contextRef="#ctx0" brushRef="#br0">49 416 32 0,'-6'-7'416'0,"-1"4"61"15,0-4 36-15,-1 2 20 0,2 1-140 16,1 3-158-16,0-2-97 0,1 3-58 16,3 0-34-16,0 2-22 0,1 2-11 0,2 2 2 15,2 4 10-15,2 2 28 0,4 6 38 16,1 3 31-16,1 4 13 0,4 3 4 0,5 5-2 15,1 2-19-15,1 2-32 0,4 3-23 16,-1-1-11-16,0 2-5 0,0-2 0 16,1-3 13-16,1-2 36 0,1-2 42 0,0-9 49 15,2-3 43-15,5-10 27 0,4-7-4 16,7-10-31-16,5-10-43 0,10-11-49 0,9-11-47 15,9-9-34-15,12-9-23 0,11-5-12 16,9-3-11-16,3 1-4 0,2 3-4 0,3 4 0 16,-2 3 2-16,0 7 1 0,-3 3 3 15,-3 6 0-15,-2 3 0 0,-5 4-1 0,-8 2-1 16,-6 4-2-16,-10 5-8 0,-8 0-18 15,-12 3-33-15,-10 3-47 0,-10 1-66 16,-8 5-90-16,-8-1-80 0,-6 3-42 0,-4 1-6 16,-4-2 16-16,-4 4 13 0,-2-2-4 15,-3 3-41-15,-2 2-80 0,0 0-34 0,0 0-10 16,0 0 34-16,0 3 85 0</inkml:trace>
  </inkml:traceGroup>
</inkml:ink>
</file>

<file path=ppt/ink/ink1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3:34.2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E7B418-0569-45D0-B8D7-F251C783A3A5}" emma:medium="tactile" emma:mode="ink">
          <msink:context xmlns:msink="http://schemas.microsoft.com/ink/2010/main" type="inkDrawing" rotatedBoundingBox="16974,6284 20005,5575 20130,6114 17100,6822" semanticType="callout" shapeName="Other">
            <msink:sourceLink direction="with" ref="{4A35D822-B0E3-46F6-B307-10AD44DD386E}"/>
            <msink:sourceLink direction="with" ref="{E6E180E8-7452-4C86-8168-3795A8A32A0F}"/>
          </msink:context>
        </emma:interpretation>
      </emma:emma>
    </inkml:annotationXML>
    <inkml:trace contextRef="#ctx0" brushRef="#br0">-1 652 47 0,'-1'-6'363'0,"-1"-1"67"15,2 0 47-15,-1 0-16 0,-1 0-91 0,2 0-99 16,0 0-80-16,0 2-61 0,2 0-38 16,-2 0-25-16,1 0-13 0,-1 2-8 15,2-1-4-15,-1 1-4 0,2 0-2 0,-1 1-1 16,1 0-2-16,1 0-3 0,2 1-2 15,-2 1 3-15,3 1 1 0,0 3 15 0,2 2 18 16,1 6 33-16,1 0 35 0,1 5 29 16,2 3 11-16,1 6-11 0,0 2-12 15,0 5-34-15,3 4-35 0,-1 3-33 0,1 1-16 16,0-1-9-16,-1-3-6 0,3-4 16 15,-1-4 25-15,2-5 28 0,2-5 33 0,4-7 23 16,9-6 11-16,8-8-11 0,13-12-24 16,11-9-27-16,12-11-31 0,12-9-25 0,10-6-13 15,11-8-9-15,9-4-6 0,10-11-8 16,8-4-13-16,6-2-23 0,1-2-24 0,3 4-40 15,-1 6-50-15,-3 7-59 0,-3 9-55 16,-10 8-40-16,-9 7-26 0,-11 8 6 0,-13 7 23 16,-12 3 12-16,-14 8-38 0,-12 3-86 15,-14 6-76-15,-11 4-32 0,-9 6-6 16,-6 2 34-16,-4-1 93 0</inkml:trace>
  </inkml:traceGroup>
</inkml:ink>
</file>

<file path=ppt/ink/ink1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3:36.4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BB48DCD-0F5F-4EB5-BE80-51A3E9CC6C8F}" emma:medium="tactile" emma:mode="ink">
          <msink:context xmlns:msink="http://schemas.microsoft.com/ink/2010/main" type="inkDrawing" rotatedBoundingBox="8068,8299 14564,7294 14751,8504 8255,9508" semanticType="callout" shapeName="Other">
            <msink:sourceLink direction="to" ref="{8F91CB09-973E-4BFE-B853-9C5405207B01}"/>
            <msink:sourceLink direction="to" ref="{DF0B6E2D-3E56-4AEC-AF3C-FE9B1118C076}"/>
          </msink:context>
        </emma:interpretation>
      </emma:emma>
    </inkml:annotationXML>
    <inkml:trace contextRef="#ctx0" brushRef="#br0">8 1132 198 0,'-7'-19'441'0,"3"-1"49"15,0 1 29-15,2 2-21 0,1 1-188 0,1 2-121 16,0 2-77-16,0 3-47 0,3 0-26 15,0 5-17-15,1 1-9 0,1 3-4 0,2 5 0 16,4 3 0-16,-1 6 4 0,2 5 9 16,2 6 6-16,0 4 8 0,-2 6 8 15,2 4 2-15,-3 6 0 0,0 4-6 0,-2 5-8 16,1-1-9-16,-3 1-11 0,-2-4-4 15,-1-5 2-15,1-6 18 0,-3-3 18 0,2-7 28 16,-1 0 30-16,0-8 46 0,-2-4 49 16,1-1 33-16,-1-6 21 0,-1-4-4 0,1-5-16 15,1-2-38-15,-2-7-54 0,1-3-51 16,-2-4-38-16,2-2-23 0,3-2-14 0,3 0-9 15,4-1-4-15,4 1-4 0,5 2 0 16,2 0-1-16,5 2-2 0,6-1 3 0,7 3 0 16,5 0 1-16,5 0-1 0,8-1 2 15,4-1 0-15,5 0 0 0,7-1 1 16,5-1 0-16,6-3 0 0,4 0 1 0,6-1 0 15,5-1-2-15,8 0-1 0,2-2 1 16,5 2 0-16,2-4 2 0,4 3 2 0,4 1 1 16,6-2-1-16,5 1 0 0,4 3-2 15,8-2-5-15,0 2 1 0,6 0 1 16,3 0 1-16,4 0 0 0,5 0 0 0,3 0-1 15,3-1-4-15,0 0 10 0,-3 1-4 0,2-1 1 16,-1 0 2-16,1 1-1 0,-2-1 0 16,-5 2-12-16,-6-1-1 0,-7 2 3 15,-7 1-1-15,-6-2 1 0,-7 3-1 0,-8-1 1 16,-7 2 5-16,-8 0-1 0,-9-2 1 15,-8 1 2-15,-8 0 2 0,-10 0 3 0,-7-1-3 16,-9 1-1-16,-6 0 0 0,-8 0 0 16,-6 0 0-16,-7 0 1 0,-5 0-1 15,-3-1 5-15,-4 0 1 0,-4-1 0 0,-3 1 0 16,-4-2 4-16,-3-1 4 0,-2 0 2 15,-2-1 4-15,-1 1 4 0,-3-1 5 0,0 1 1 16,-2-1 2-16,-2 0 0 0,0-1 2 16,-3 3-1-16,1-1 1 0,-2 1-4 15,1 0 2-15,0 0 4 0,0 1 8 0,1 0 11 16,-1 1 5-16,3 2 3 0,0 1-1 15,1 2-4-15,0 0-11 0,3 5-15 0,1 0-10 16,0 1-8-16,1 4-6 0,2 3-3 16,2 6-4-16,1 3 0 0,1 10 5 0,2 5 7 15,2 11 6-15,-1 5 3 0,2 8 1 16,0 8 0-16,0 6-6 0,0 7-5 0,0 5-8 15,-2 3-11-15,1 1-19 0,-1-1-42 16,1-3-112-16,-2-7-178 0,1-3-128 0,-3-4-225 16,0-8-183-16,2-3-64 0,-1-4 54 15,5-6 149-15,1-5 113 0,1-5 223 16</inkml:trace>
  </inkml:traceGroup>
</inkml:ink>
</file>

<file path=ppt/ink/ink1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2:20.29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17663D4-5A95-4521-BA71-EF87833288DD}" emma:medium="tactile" emma:mode="ink">
          <msink:context xmlns:msink="http://schemas.microsoft.com/ink/2010/main" type="writingRegion" rotatedBoundingBox="7439,4773 9658,4528 9737,5247 7519,5492"/>
        </emma:interpretation>
      </emma:emma>
    </inkml:annotationXML>
    <inkml:traceGroup>
      <inkml:annotationXML>
        <emma:emma xmlns:emma="http://www.w3.org/2003/04/emma" version="1.0">
          <emma:interpretation id="{142298CD-1969-455B-89B2-21F7B4E83567}" emma:medium="tactile" emma:mode="ink">
            <msink:context xmlns:msink="http://schemas.microsoft.com/ink/2010/main" type="paragraph" rotatedBoundingBox="7439,4773 9658,4528 9737,5247 7519,5492" alignmentLevel="1"/>
          </emma:interpretation>
        </emma:emma>
      </inkml:annotationXML>
      <inkml:traceGroup>
        <inkml:annotationXML>
          <emma:emma xmlns:emma="http://www.w3.org/2003/04/emma" version="1.0">
            <emma:interpretation id="{99DD4F6B-BFB5-427B-A01E-627E35773298}" emma:medium="tactile" emma:mode="ink">
              <msink:context xmlns:msink="http://schemas.microsoft.com/ink/2010/main" type="line" rotatedBoundingBox="7439,4773 9658,4528 9737,5247 7519,5492"/>
            </emma:interpretation>
          </emma:emma>
        </inkml:annotationXML>
        <inkml:traceGroup>
          <inkml:annotationXML>
            <emma:emma xmlns:emma="http://www.w3.org/2003/04/emma" version="1.0">
              <emma:interpretation id="{C9BF8FC9-B456-48D7-8635-4342697141A6}" emma:medium="tactile" emma:mode="ink">
                <msink:context xmlns:msink="http://schemas.microsoft.com/ink/2010/main" type="inkWord" rotatedBoundingBox="7439,4773 9658,4528 9737,5247 7519,5492">
                  <msink:destinationLink direction="with" ref="{258CFBC4-DE05-4E72-88B2-67DDDCE3643F}"/>
                </msink:context>
              </emma:interpretation>
              <emma:one-of disjunction-type="recognition" id="oneOf0">
                <emma:interpretation id="interp0" emma:lang="" emma:confidence="1">
                  <emma:literal/>
                </emma:interpretation>
              </emma:one-of>
            </emma:emma>
          </inkml:annotationXML>
          <inkml:trace contextRef="#ctx0" brushRef="#br0">17 257 214 0,'-5'-4'434'0,"1"1"55"0,2 0 37 0,0 0-49 16,1 3-146-16,-1-2-114 0,1 2-76 0,1 2-46 15,1 0-9-15,1 3 37 0,2 5 72 16,1 2 71-16,1 7 63 0,2 3 53 15,2 3 21-15,-2 2-18 0,2 1-60 0,-1 1-62 16,-2 2-57-16,1 0-51 0,-2 1-44 16,1 0-34-16,-3-3-28 0,1 0-14 0,-2-3-11 15,0 0-9-15,0-7-2 0,-2 0-3 16,0-4 1-16,1-4 4 0,-2-1 7 0,0-4 7 15,0-2 5-15,0-2 2 0,-4-8-1 16,-2-2-3-16,-1-6-7 0,-2-5-7 0,-2-5-7 16,-2-4-3-16,1-6-5 0,0-4-2 15,-1-3-2-15,5-4-4 0,1-1-2 16,4-1-1-16,5 2 2 0,2 0-1 0,4 2 0 15,3 2 1-15,4 3 2 0,3 2 0 16,1 3 1-16,3 6 0 0,2 3 1 0,0 2 1 16,1 6-2-16,0 3 3 0,0 6-1 15,-2 4 0-15,0 3 0 0,-1 4-4 16,-2 5 1-16,-5 4-3 0,-3 4-3 0,-4 5-1 15,-5 1-4-15,-4 5-8 0,-6 4-16 16,-5 3-35-16,-6 1-39 0,-2 0-49 0,-3 0-49 16,-2-2-40-16,1-5-13 0,-1-1 19 15,0-8 35-15,2-3 48 0,2-4 58 16,3-4 57-16,2-4 47 0,3-3 47 0,2-2 26 15,3-1 19-15,3-3 7 0,2 1 0 16,1-1-13-16,4 0-25 0,3-1-18 0,2 3-15 16,4 0-12-16,4 4-4 0,5 0 5 15,2 5 8-15,2 2 15 0,2 2 11 16,3 3 11-16,0 2 1 0,1 2-3 0,1 1-10 15,-2-1-14-15,-1 2-13 0,-1-3-8 16,-1 3-4-16,-2-1-3 0,0-3-1 0,-1 0-7 16,-4-3-48-16,1-2-146 0,-4-3-132 15,-1-5-167-15,-2-6-254 0,-1-5-129 16,-1-3-24-16,-3-5 105 0,1-3 112 0,-4-2 154 15</inkml:trace>
          <inkml:trace contextRef="#ctx0" brushRef="#br0" timeOffset="410.0234">791 101 20 0,'-2'-6'413'16,"0"3"64"-16,-1 0 38 0,0 1 22 0,0 1-130 15,1 2-144-15,-3 2-71 0,1 3-4 16,-3 4 43-16,2 2 55 0,-2 4 54 15,2 1 39-15,-1 1 11 0,2 8-28 0,0-1-60 16,0 2-62-16,1 3-62 0,3 0-53 16,0 1-41-16,4 0-32 0,3 1-19 0,1 2-13 15,3-3-9-15,4-1-2 0,5-3-1 16,0-1 2-16,5-7-1 0,1-1-1 15,3-6 0-15,4-6 1 0,0-5-1 0,-1-6 2 16,-1-7 0-16,-2-8-1 0,-7-5-2 16,-3-7-3-16,-5-5-2 0,-7-3-5 0,-3 0 0 15,-4 2 2-15,-3 3 1 0,-2 2 2 16,-3 6 2-16,-2 2 4 0,-4 3 2 15,-2 3-2-15,-2 3-1 0,0 3-2 0,-1 0-3 16,0 6-2-16,-1-1-4 0,4 2-7 16,1 2-14-16,1 2-25 0,3 1-63 0,0 0-129 15,3 1-124-15,2-2-74 0,3 2-47 16,2 0-55-16,2 0-63 0,1 2-35 0,2-2 22 15,4-2 27-15,3 1 29 0,4-2 66 16,3-1 121-16</inkml:trace>
          <inkml:trace contextRef="#ctx0" brushRef="#br0" timeOffset="1050.0601">1297 2 232 0,'0'0'399'0,"1"3"48"0,-1 0 37 0,0 1-70 15,0-4-110-15,0 6-86 0,2-2-51 16,-2 3-28-16,2 3-6 0,1 1 24 0,3 4 52 16,-1 1 58-16,3 4 48 0,2 1 29 15,1 3 14-15,0 2-17 0,0 0-51 16,1 3-54-16,1 1-52 0,0 1-40 0,-2-1-40 15,0 0-33-15,0-1-20 0,-2-2-16 16,-1-1-9-16,-1-1-7 0,-2-4-6 0,1-2-3 16,-2-3-1-16,-1-4 0 0,-1-1 5 15,0-5 8-15,-1 0 5 0,-1-3 2 16,-3-6-2-16,1-3-1 0,-2-7-5 0,-2-3-8 15,-2-7-8-15,-2-6-4 0,1-6-3 0,-1-1-2 16,0-6-3-16,2 4-1 0,0 1 1 16,1 3-1-16,1 4 1 0,2 4 0 0,0 6 2 15,1 3 1-15,2 4 0 0,2 3-2 16,1 5 0-16,3 3 1 0,2 4 1 15,3 3 2-15,4 4-2 0,2 3 1 0,5 3 2 16,-1 1-1-16,4 3 2 0,-1 0 2 16,-1-2 3-16,-1 1 1 0,-5-3 0 0,1-3 0 15,-4 0-3-15,0-2 1 0,-2-4-1 16,-2-2 2-16,2-2 0 0,0-4 2 15,-1-6 0-15,1-4-2 0,0-5-1 0,-3-4-1 16,1-4-1-16,-3-2-3 0,1-2 1 16,-1 1 0-16,-2 2-1 0,0 3 0 0,-1 3-1 15,-2 4-2-15,2 4 0 0,-2 2-1 16,2 5-2-16,1 3-1 0,2 3 1 15,3 5 4-15,4 7-1 0,2 0 4 0,4 6 0 16,3 2 3-16,1 3-1 0,1 0 0 16,-1 0 0-16,-1 3 1 0,0-2-1 0,0 1 1 15,-1-2 0-15,0-2-7 0,2-1-27 16,-1-5-102-16,1 0-184 0,2-9-149 15,-4-4-239-15,-1-6-188 0,0-6-76 0,-4-5 47 16,2-5 155-16,-4-7 133 0,-2-3 231 16</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8-25T07:24:07.09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C34E109-105F-48BB-817A-08AA6D2D93F9}" emma:medium="tactile" emma:mode="ink">
          <msink:context xmlns:msink="http://schemas.microsoft.com/ink/2010/main" type="inkDrawing" rotatedBoundingBox="10713,5495 14248,5159 14257,5255 10722,5591" semanticType="underline" shapeName="Other">
            <msink:sourceLink direction="with" ref="{0ABBBAA4-8CB5-4A89-A83D-02BED98ECCF4}"/>
          </msink:context>
        </emma:interpretation>
      </emma:emma>
    </inkml:annotationXML>
    <inkml:trace contextRef="#ctx0" brushRef="#br0">0 396 0,'0'0'94,"33"0"-79,33 0-15,-1-33 16,1 0-16,33 33 16,33 0-16,0 0 15,66-33-15,0 0 16,-33 0-16,66 0 15,-33 0 1,33 33-16,-33 0 16,-66 0-16,0 0 15,-33 0-15,0 0 16,-66 0-16,33 0 15,-66 0-15,33 0 16,0-33 0,0 33-16,-33 0 15,65 0-15,-65 0 16,33 0-1,-33 0-15,33 0 16,33 0 0,-33 0-16,0 0 15,33-33-15,-33 33 16,0 0-16,0-33 15,0 33-15,-33 0 32,33 0-17,0 0-15,33 0 16,-33 0-16,33-33 15,0 0-15,0 33 16,-33 0-16</inkml:trace>
  </inkml:traceGroup>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4:39.1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15022CD-2367-4EB9-A916-0EAD8D85B708}" emma:medium="tactile" emma:mode="ink">
          <msink:context xmlns:msink="http://schemas.microsoft.com/ink/2010/main" type="writingRegion" rotatedBoundingBox="17964,8523 22687,7908 22790,8697 18066,9312"/>
        </emma:interpretation>
      </emma:emma>
    </inkml:annotationXML>
    <inkml:traceGroup>
      <inkml:annotationXML>
        <emma:emma xmlns:emma="http://www.w3.org/2003/04/emma" version="1.0">
          <emma:interpretation id="{5F693C85-75D7-4940-9C37-BBD38E3DD316}" emma:medium="tactile" emma:mode="ink">
            <msink:context xmlns:msink="http://schemas.microsoft.com/ink/2010/main" type="paragraph" rotatedBoundingBox="17964,8523 22687,7908 22790,8697 18066,9312" alignmentLevel="1"/>
          </emma:interpretation>
        </emma:emma>
      </inkml:annotationXML>
      <inkml:traceGroup>
        <inkml:annotationXML>
          <emma:emma xmlns:emma="http://www.w3.org/2003/04/emma" version="1.0">
            <emma:interpretation id="{D9DEA4A4-17B4-4AE3-99DF-DB8F6827AA03}" emma:medium="tactile" emma:mode="ink">
              <msink:context xmlns:msink="http://schemas.microsoft.com/ink/2010/main" type="line" rotatedBoundingBox="17964,8523 22687,7908 22790,8697 18066,9312"/>
            </emma:interpretation>
          </emma:emma>
        </inkml:annotationXML>
        <inkml:traceGroup>
          <inkml:annotationXML>
            <emma:emma xmlns:emma="http://www.w3.org/2003/04/emma" version="1.0">
              <emma:interpretation id="{211E7606-4F3A-44C1-84D7-824227B6ACE9}" emma:medium="tactile" emma:mode="ink">
                <msink:context xmlns:msink="http://schemas.microsoft.com/ink/2010/main" type="inkWord" rotatedBoundingBox="17964,8523 22687,7908 22790,8697 18066,9312">
                  <msink:destinationLink direction="with" ref="{275A0E86-C93D-4AFA-BA65-745DD5185F25}"/>
                  <msink:destinationLink direction="with" ref="{19AC6148-8C81-483D-B65A-B6A00B015454}"/>
                </msink:context>
              </emma:interpretation>
              <emma:one-of disjunction-type="recognition" id="oneOf0">
                <emma:interpretation id="interp0" emma:lang="" emma:confidence="1">
                  <emma:literal/>
                </emma:interpretation>
              </emma:one-of>
            </emma:emma>
          </inkml:annotationXML>
          <inkml:trace contextRef="#ctx0" brushRef="#br0">1737-151 101 0,'3'-8'416'0,"-2"4"60"0,-1-2 36 16,0 2-14-16,0 0-126 0,0 0-126 0,0 2-72 15,-1-1-28-15,1 2-3 0,-1 1 29 16,-1 2 84-16,2 2 85 0,0 2 59 0,2 3 28 16,-1 5 7-16,2 1-21 0,1 5-74 15,1 1-86-15,1 3-69 0,1 1-45 16,1 2-27-16,2-1-18 0,-2 3-12 0,0-2-10 15,0 0-11-15,-1-1-7 0,-1 0-10 16,-1-2-9-16,-1-4-8 0,-1 1-6 0,-2-4-1 16,1-3-4-16,-1-1-2 0,-1-6-1 15,-1-1-2-15,-1-3 0 0,-2-6-7 0,-1-3-8 16,-2-5-11-16,0-8-14 0,-1-5-11 15,-2-6-13-15,2-3-14 0,-2-6-13 0,3-2-12 16,1-1-12-16,1 1-13 0,4 0-4 16,2 3 0-16,4 1 3 0,1 4 12 0,4 3 17 15,2 5 21-15,1 3 13 0,2 3 16 16,1 2 12-16,2 7 11 0,0 1 2 15,3 3 3-15,1 2 2 0,-2 4 2 0,1 1 2 16,-2 3 4-16,-1 2 8 0,-3 2 8 16,-2 2 9-16,-4 2 3 0,-5 2 4 0,-1 3-1 15,-6 2-9-15,-1 1-17 0,-5 2-27 16,-4 0-42-16,0 1-56 0,-3 1-70 0,1-3-51 15,2-1-19-15,2-4 1 0,1-4 31 16,2-2 50-16,1-4 58 0,1-4 49 16,2-3 33-16,1-6 37 0,3 0 15 0,0-3 15 15,5-1 21-15,0 0 20 0,1-2 20 16,0 2-2-16,3 2 2 0,0 0 5 0,1 3-2 15,1 1-2-15,3 3-2 0,1 1 18 16,1 3 20-16,4 4 19 0,-1 4 19 0,3 4 7 16,-2 4-4-16,0 1-24 0,-4 4-21 15,-2 0-29-15,-4 2-24 0,-5 1-20 16,-5-2-14-16,-3 0-18 0,-5-2-22 0,-6-2-27 15,-4-1-46-15,-5-4-84 0,-4-4-153 16,-5-3-117-16,-4-6-83 0,-5-3-172 0,-3-5-153 16,-4-5-22-16,1-1 97 0,2-3 95 15,1 1 78-15,5-3 185 0</inkml:trace>
          <inkml:trace contextRef="#ctx0" brushRef="#br0" timeOffset="659.0377">2459-263 256 0,'-12'-2'472'0,"4"-2"44"0,1 1 21 0,1 0-30 16,5 3-201-16,-1 0-130 0,4 3-52 15,1 1 21-15,3 5 92 0,5 3 90 16,2 3 81-16,2 3 54 0,1 5 23 0,0 3-29 15,0 2-90-15,-1 1-89 0,-2 3-71 16,-1-1-55-16,-2 0-41 0,-2-1-26 0,-3-1-11 16,-1-1-13-16,-2-2-10 0,-1-4 0 15,-2-2 2-15,-1-4-1 0,0-1-2 16,-2-5 0-16,-2-4-4 0,-1-5-8 0,0-2-9 15,-4-8-12-15,2-5-9 0,-2-7-11 16,1-8-12-16,0-7-10 0,4-3-11 0,-1-6-4 16,4-3-6-16,3 0-4 0,4 0 3 15,4 0 2-15,5 3 3 0,2 2 3 16,4 4 5-16,3 4 5 0,3 3 4 0,0 7 3 15,1 2 5-15,1 7 5 0,-1 3 3 16,0 7 0-16,-1 5 3 0,0 5 1 0,-3 3 1 16,-3 5-1-16,-5 6 1 0,-7 3 3 15,-7 5 1-15,-8 6-2 0,-8 0-1 0,-6 4-7 16,-5 3-7-16,-5 1-7 0,-2-1-6 15,0 0-2-15,2-3-1 0,3-7 8 0,4-3 5 16,3-4 7-16,6-4 8 0,3-4 7 16,4-3 6-16,2-2 7 0,4-3 4 0,5-1 4 15,3-1 1-15,5-3-2 0,5 0-3 16,4 0-5-16,4 2-1 0,5-2-5 15,2 4 0-15,2 0-4 0,2 1 1 0,2 0-2 16,0 4 1-16,-1 0-2 0,0-2-6 16,-2 2-16-16,-2 0-45 0,1-3-92 0,-3 3-166 15,-2-6-125-15,0-1-80 0,-4-4-141 16,0-5-176-16,-1-4-25 0,-1-2 104 15,-5-4 93-15,2-3 67 0,-3-3 148 0</inkml:trace>
          <inkml:trace contextRef="#ctx0" brushRef="#br0" timeOffset="1075.0615">3303-397 329 0,'0'-11'476'0,"2"3"41"0,-2 0 22 16,-2 4-55-16,1 4-100 0,0 5 23 0,-2 4 55 16,-1 6 50-16,1 3 39 0,-1 4 5 15,1 4-61-15,0 3-126 0,1 0-108 16,0 4-81-16,1 1-52 0,1 1-28 0,1-1-17 15,1-1-17-15,-2-3-12 0,0-3-6 16,0-1-6-16,1-4-8 0,-1-6-10 0,0-3-6 16,0-1-1-16,0-6-3 0,-1-3-3 15,-1-6-9-15,-2-5-15 0,1-8-14 0,-1-5-18 16,-1-5-14-16,1-5-11 0,-2-4-3 15,3-1 5-15,1-3 0 0,0 3 6 0,1 1 10 16,1 1 9-16,1 5 9 0,1 1 8 16,0 3 10-16,1 1 7 0,3 3 5 0,-1 3 2 15,2 2 2-15,1 3 2 0,3 0 0 16,2 6 1-16,2 1 3 0,4 3 6 15,3 6 5-15,3 2 5 0,1 3 5 0,3 5 5 16,-2 3 3-16,2 4 0 0,2 4-2 16,-1 3-1-16,-3 3-3 0,-2 0-5 0,-2 3-7 15,-2-2-5-15,-4 0-12 0,-2 0-13 16,-6-1-20-16,-2-2-40 0,-1-2-79 15,-6-3-183-15,-2-3-147 0,-2-6-186 0,-3-6-229 16,-2-4-93-16,-4-4 6 0,1-2 148 0,-2-4 134 16,2-4 184-16</inkml:trace>
          <inkml:trace contextRef="#ctx0" brushRef="#br0" timeOffset="1250.0715">3372-131 123 0,'-7'5'401'0,"3"-2"69"0,3-1 41 16,2-2-39-16,6 0-66 0,4-2-73 0,3-1-63 15,4 1-51-15,5-3-31 0,2-1-43 16,2-4-91-16,5 0-90 0,1-2-148 0,4-2-233 16,2-3-137-16,-1-2-58 0,2-2 8 15,-1 0 24-15,-1-1 105 0</inkml:trace>
          <inkml:trace contextRef="#ctx0" brushRef="#br0" timeOffset="-1979.113">35 44 213 0,'-3'-6'458'0,"-1"-1"48"0,1 1 32 0,-1-1-16 16,1 3-124-16,0 0-52 0,1 0-2 15,-1 3 23-15,2-2 26 0,-1 2 3 0,1 1-33 16,-2-1-79-16,3 1-78 0,-1 1-73 16,-1-1-53-16,2 3-37 0,2 1-23 15,-1 2-10-15,2 4 2 0,0 2 7 0,1 3 7 16,0 3 13-16,0 3 13 0,1 4 8 15,0 0-2-15,-1 2-6 0,1 3-5 0,-1 0-12 16,-1 3-12-16,1-2-9 0,0 1-4 16,0-1-4-16,2-1-3 0,-2 0-3 0,0-1-21 15,2-4-49-15,-1-2-99 0,1-4-140 16,2-2-99-16,0-4-72 0,0-4-142 15,3-5-160-15,2-4-10 0,-1-4 81 0,2-2 68 16,1-6 58-16,2-2 153 0</inkml:trace>
          <inkml:trace contextRef="#ctx0" brushRef="#br0" timeOffset="-537.0307">604-85 206 0,'1'-3'420'16,"-1"0"59"-16,0 0 36 0,-2-1-63 15,-1 0-106-15,0 0-83 0,0 0-18 0,3 3 22 16,-1-2 36-16,1 3 20 0,-3 0 4 16,1 2-14-16,-1 0-49 0,-3 3-62 15,-2 2-44-15,-3 6-15 0,-3 6-3 0,-2 2-4 16,-1 4-4-16,-1 3-16 0,1 3-25 15,1 3-28-15,1-1-24 0,4 2-17 0,3 0-9 16,3 0-6-16,3-3-1 0,6-1 0 16,6-2 0-16,6-2-2 0,8-3 0 0,6-4 1 15,4-5-2-15,6-5-3 0,0-6-6 16,0-6-5-16,-3-1-4 0,-4-7-3 15,-4-2 0-15,-6-2 0 0,-5 0 7 0,-5-1 4 16,-4 0 10-16,-5 2 11 0,-4 2 8 16,-2 2 6-16,-7 2 6 0,-2 2 10 0,-2 4 3 15,-5 1 0-15,-1 1 0 0,-2 3-4 16,-1 1-5-16,1 1-10 0,2 1-7 15,1 2-8-15,3-2-3 0,1 5-5 0,3-3-8 16,2 2-18-16,3-2-48 0,3 1-97 16,6 0-143-16,3-3-117 0,6-1-69 0,3-2-103 15,6-4-181-15,2-1-35 0,3-5 67 16,0 0 82-16,2-6 55 0,-1 0 110 15</inkml:trace>
          <inkml:trace contextRef="#ctx0" brushRef="#br0" timeOffset="-534.0305">1175-162 39 0,'2'-14'432'16,"-2"2"61"-16,2 2 34 0,-2 1 20 0,0 2-132 15,0 1-151-15,0 3-82 0,0 0-36 16,-2 2-18-16,2 0-6 0,-1 1 1 0,0 2 22 15,-1 2 33-15,1 2 25 0,0 3 28 16,-1 1 25-16,2 2 14 0,-1 4-19 0,-1 1-38 16,1 2-33-16,-2 0-36 0,2 3-32 15,0 0-26-15,-2 1-23 0,3-1-17 16,-2-1-10-16,1 1-9 0,1-4-6 0,0-1-5 15,0-1-4-15,0 0-4 0,0-4-1 16,1-1 0-16,1-2-1 0,-2-2 0 0,1 0 0 16,1-4 0-16,-2 3 0 0,1-2 0 15,-1-4 1-15,0 3 2 0,0-2 2 0,0 1 2 16,0-2-2-16,0 1-1 0,0-1-2 15,-1 1 0-15,1 0-3 0,-2-1-1 0,1 3-1 16,1-2 0-16,-2 2 2 0,1-1 1 16,0 1-2-16,-2-1 0 0,3 0 2 0,-1 0-1 15,-1-1-3-15,2 0-2 0,0 1 0 16,0-1 0-16,0-1 1 0,0 1-2 15,0 0 0-15,0-1 0 0,0 1 1 0,0-1 0 16,2 3 0-16,-1-2 1 0,-1 1 0 16,1 0 2-16,1 0 1 0,-1 1 0 0,-1 0-1 15,3-1 3-15,-2 2-3 0,1-2 2 16,0 1 2-16,0 0-2 0,-1 0 1 15,-1 0-1-15,1-1 3 0,1 0-4 0,-1 0-1 16,-1 0 0-16,2-1-2 0,-1 2-1 16,2-2 0-16,-1 3 0 0,1-2 0 0,0 4 1 15,1-2 0-15,2 2-1 0,0 1 2 16,1 2 1-16,0-2 1 0,1 2 0 15,1 0 2-15,-1 1 0 0,2-3-1 0,-1 2-1 16,1-2 1-16,1-1-1 0,1-1 1 16,-1 0 1-16,2-1 0 0,0-2 1 0,2-2 0 15,1-2-2-15,-1-2 0 0,1-2 0 16,1-3-1-16,-1-1-1 0,-1-2 0 0,-1-2 0 15,-1 1-2-15,-2-1-1 0,-2-2-1 16,-2 0 0-16,-1 3 2 0,-1-1 0 0,-4 0 0 16,1 2 2-16,-4-2 4 0,0 3 1 15,-2-1 2-15,-1 0 4 0,0 2 4 16,-1 2 1-16,0 0 1 0,-1 2-2 0,0 0-5 15,-1 2-4-15,-1 1-3 0,0 3-2 16,-1 0-4-16,0 2 0 0,1 2-1 16,-1 0 0-16,-1 3 1 0,2-1-3 0,0 3 1 15,1 0-1-15,1-1 3 0,2 1-3 16,0 1-1-16,1-1 4 0,2-1 0 0,0 1-1 15,2-1 1-15,2-1 1 0,2 0-1 16,1-4-3-16,5 0-11 0,4-5-26 0,2 0-54 16,5-4-114-16,2-6-150 0,2-2-100 15,1-2-56-15,0-3-58 0,0 0-87 16,-2-3-56-16,-1-2 50 0,-2 1 48 0,-1-1 39 15,0 1 68-15,-3 1 133 0</inkml:trace>
          <inkml:trace contextRef="#ctx0" brushRef="#br0" timeOffset="1821.104">4039-493 2 0,'-3'0'419'16,"1"2"64"-16,-1-2 36 0,0 1 25 15,0 3-89-15,2 1-56 0,0 2 32 0,-1 2 50 16,2 4 45-16,-1 3 27 0,1 1-8 16,1 3-88-16,1 2-128 0,0 0-92 0,1 3-63 15,0 1-40-15,2 1-29 0,0 1-18 16,0 0-13-16,1 2-17 0,-1-1-12 15,1 0-8-15,-2-2-7 0,0-2-7 0,-3 0-6 16,1-5-4-16,-1 0-3 0,-1-4-2 16,0-4 0-16,0-2 1 0,-1-4-1 0,-1-3-3 15,-2-3-7-15,0-6-5 0,-2-7-12 16,1-3-13-16,-1-6-13 0,0-7-14 0,0-4-8 15,1-4-12-15,-1-4-2 0,1-3 3 16,2 3 10-16,-1 1 13 0,2 5 14 0,1 2 15 16,0 5 12-16,-1 6 7 0,2 5 2 15,-1 1 4-15,1 6-3 0,1 3 0 16,2 5-2-16,1 2 6 0,3 6 9 0,3 4 6 15,2 3 8-15,2 4 3 0,1 1 7 16,1 2-4-16,1-1-3 0,-2 1-5 0,0-1 0 16,-1-3-4-16,0-1-2 0,-2-2 0 15,2-6 0-15,1-2 0 0,1-3-4 16,4-6-3-16,-1-6-4 0,4-4-4 0,-1-4-5 15,0-3-4-15,-1-4-2 0,-1-3-1 16,-2-1-1-16,-1 0 2 0,-3 3 3 0,-2 4 1 16,-1 2 0-16,-3 4 0 0,-1 5-3 15,-1 5 1-15,1 5-4 0,-1 7 0 16,3 6 7-16,0 8 9 0,4 2 6 0,2 7 3 15,3 0 6-15,2 6 2 0,4 1-1 16,2 2-8-16,1 1-2 0,1 0-4 0,-1 1-9 16,-2-3-23-16,-3 1-51 0,-1-5-171 0,-5-4-193 15,-2-1-287-15,-4-7-218 0,-2-1-98 16,-7-2-13-16,-2-6 139 0,-5-1 175 15,-2-2 281-15</inkml:trace>
        </inkml:traceGroup>
      </inkml:traceGroup>
    </inkml:traceGroup>
  </inkml:traceGroup>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4:46.14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94D2271-6016-4C3D-BB3A-360297C1AAB9}" emma:medium="tactile" emma:mode="ink">
          <msink:context xmlns:msink="http://schemas.microsoft.com/ink/2010/main" type="inkDrawing" rotatedBoundingBox="18347,11395 23949,10823 23964,10968 18362,11540" semanticType="underline" shapeName="Other">
            <msink:sourceLink direction="with" ref="{4E4803E0-2988-49DD-8708-1D029E4D03CD}"/>
            <msink:sourceLink direction="with" ref="{22B1CAC7-7001-49A4-A9BD-3365CC2009CF}"/>
          </msink:context>
        </emma:interpretation>
      </emma:emma>
    </inkml:annotationXML>
    <inkml:trace contextRef="#ctx0" brushRef="#br0">492 652 95 0,'-19'-2'157'15,"-1"0"-19"-15,-4 0-12 0,-1 1 6 16,-1 1 14-16,-4 0 19 0,0 0 25 15,0 0 21-15,-3 0 19 0,0 0 14 0,0 0 2 16,1 0-12-16,0 1-19 0,5 1-2 16,-1-2 37-16,6 0 71 0,3 0 62 0,4 0 55 15,5-2 33-15,6 1-6 0,10 0-51 16,13-2-88-16,17-2-77 0,19-3-60 15,22-3-37-15,24-2-23 0,23-4-17 0,26-4-16 16,30-3-14-16,32-3-15 0,30-4-10 0,21-2-11 16,10 2-20-16,8-1-6 0,5 2-11 15,-4 4-11-15,-11 4-23 0,-10 2-16 0,-15 2-2 16,-15 4-11-16,-15 1-1 0,-10 1 5 15,-8 2 10-15,-13 0 12 0,-12 1 2 16,-16-1 8-16,-17 0 8 0,-15-2 6 0,-15 1 5 16,-18 1 6-16,-12-1 8 0,-14 1 5 15,-11 3 2-15,-10 0 5 0,-7 1 3 0,-8 1-2 16,-7 1-5-16,-2 0-6 0,-6 2-5 15,-4 1-7-15,-3-2-5 0,-1 2-8 0,-3 1-9 16,-2 0-22-16,-2 1-39 0,-5-1-66 16,0-1-152-16,-3-1-162 0,-3-6-156 0,-2 0-239 15,-2 0-113-15,-3-4-13 0,-5-2 110 16,-5-4 146-16,-5-2 151 0</inkml:trace>
  </inkml:traceGroup>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4:46.75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B016272-F317-45BF-8007-ACB31B6444FB}" emma:medium="tactile" emma:mode="ink">
          <msink:context xmlns:msink="http://schemas.microsoft.com/ink/2010/main" type="inkDrawing" rotatedBoundingBox="17616,9594 24058,9053 24075,9248 17632,9788" shapeName="Other"/>
        </emma:interpretation>
      </emma:emma>
    </inkml:annotationXML>
    <inkml:trace contextRef="#ctx0" brushRef="#br0">244 618 60 0,'-40'-7'222'16,"6"1"36"-16,4-1-4 0,2 0-4 15,5 2 1-15,2 0 9 0,5-1-1 0,2 2-12 16,3 2-30-16,3-2-40 0,1 2-42 15,1 0-36-15,2 1-30 0,3 0-21 16,0 1-15-16,3-3-9 0,4 2-7 0,5-1-5 16,9-2-2-16,9-2-2 0,13 0 4 15,14-1 13-15,17-4 36 0,20-3 53 0,24-3 81 16,26-6 83-16,29-1 62 0,28-6 44 15,25-1-2-15,32-2-33 0,24-3-57 16,28 2-70-16,20 1-63 0,2 5-46 0,-6 4-32 16,-8 5-20-16,-18 6-25 0,-10 4-9 0,-16 2-6 15,-13 4-11-15,-18 0-4 0,-16-1-1 16,-14 2 2-16,-20-3-5 0,-19 0 0 15,-20-1 2-15,-21-1 0 0,-18-2-1 0,-18-1 3 16,-16 1 7-16,-15-1 8 0,-13 0 6 16,-11 0 5-16,-8 1 4 0,-8 1-1 0,-6-1-6 15,-2 2-9-15,-5 1-8 0,-2 3-5 16,-2-1-13-16,-2 0-17 0,-1 2-28 15,-1 2-38-15,-1 0-51 0,1 0-95 0,0 2-112 16,-1 2-81-16,1 0-42 0,2-1-87 16,0-1-148-16,3 0-39 0,-2 0 50 0,1-2 59 15,-1-2 48-15,-2-2 113 0</inkml:trace>
  </inkml:traceGroup>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3:46.50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8E5E0A1-83D2-4346-8DBE-C3E9FFB55A67}" emma:medium="tactile" emma:mode="ink">
          <msink:context xmlns:msink="http://schemas.microsoft.com/ink/2010/main" type="inkDrawing" rotatedBoundingBox="10302,16009 13050,16297 12928,17463 10180,17175" hotPoints="13046,16812 11504,17259 10056,16568 11597,16121" semanticType="enclosure" shapeName="Ellipse"/>
        </emma:interpretation>
      </emma:emma>
    </inkml:annotationXML>
    <inkml:trace contextRef="#ctx0" brushRef="#br0">877 219 180 0,'-4'-7'367'0,"-2"-3"36"0,1 0 27 16,-1 1-60-16,1 1-117 0,-1 0-80 16,-2 1-46-16,1-1-15 0,-2 0-19 15,0 2-15-15,0-1-10 0,1 0-10 16,-2 0-9-16,0 0-17 0,-1-1-9 0,0 2-8 15,0 0-4-15,2-1 1 0,-2 1 0 16,-2 0 0-16,2 0 0 0,0-2-4 16,-1 2-2-16,-2 0-4 0,0-1 2 15,-1 1-2-15,0-1-2 0,0 2 2 0,0 0 0 16,0 0 0-16,-2 1-2 0,1 0 0 15,-2 2 2-15,0 1 1 0,-3 0-2 0,2 1-1 16,0 1-1-16,0 1 1 0,-1 1-2 16,0 1 1-16,2-1 0 0,-1 2 2 15,2 0 3-15,1 0-2 0,1 1 0 16,1 0 1-16,0 0-1 0,2 1-2 15,-2 2 0-15,2-2 0 0,-1 3 0 0,1 2-1 16,-2-2 1-16,2 2 0 0,-1 1-1 16,1 0 0-16,0 1-2 0,-2 1 2 15,1 1 1-15,1-3 1 0,0 4 1 0,-1-2 1 16,1 0 1-16,1 1 0 0,0 0 0 15,1 2 0-15,2-2 1 0,0 0-1 16,1 3 1-16,1-2 2 0,2-1 2 16,1 3-1-16,1 1 2 0,2 2 4 0,0-3 2 15,0 3 4-15,2-1 4 0,3 1 0 16,-1 0-1-16,0 2-3 0,3 0-2 15,0-1-2-15,2 0-4 0,1-1 3 0,-1 1 5 16,4-1 7-16,-2 0 4 0,1-2-1 16,2 1 3-16,0 0-6 0,1 0-5 15,-1-1-8-15,2-1-4 0,1-3-3 0,-2 1-3 16,1-1-1-16,1 1 0 0,-1-1-1 15,1-1 0-15,-1 1 2 0,1-2-1 16,-1 1 1-16,4-2-2 0,0 0 4 16,1 1 7-16,2-2 3 0,2 0 2 0,1 0 4 15,0-1-1-15,3-1 0 0,0 0-4 16,4-1-4-16,0-2-2 0,0 1-5 15,1 0-2-15,-1-4-2 0,0 1-1 0,0 0-1 16,-1-1 0-16,0 0-2 0,1-2 1 16,-2-1 1-16,2 2-3 0,0-3 0 15,0 1 0-15,-1-1 3 0,-1 2 0 16,0-1 2-16,0-1 2 0,1 1-2 0,-2 0-1 15,1 0 0-15,-1 2 0 0,0-2 0 16,0 1-1-16,1 1 1 0,0 0 0 16,1-2 0-16,-1 2-1 0,2-3 0 0,-1 0 0 15,0 2 1-15,-1-2 2 0,2-2-1 16,-1 2 2-16,1-3-2 0,0 0-1 15,0-1 0-15,-1 2-2 0,-1-2 1 0,2 1-2 16,-1-1 1-16,1-1 0 0,0 0 0 16,0-1 1-16,0 0-1 0,-2 0 1 15,1-2-1-15,0 2 2 0,-1 0 1 16,0-2 1-16,-1 0 1 0,0 1 0 0,-1-1 1 15,-1 1-3-15,-2 0 0 0,0 1 0 16,-1-4-1-16,-2 3 0 0,2 0 0 0,-3-2 2 16,0 0 0-16,-2 0 1 0,1-1 0 15,-3 0-1-15,0 0-1 0,-2 1 0 16,-1-3-1-16,-1 1-1 0,-2 0 1 15,-1 0 1-15,-1 1 1 0,-2 0 0 0,-1 0 1 16,-1 1 2-16,-4-1 0 0,1 3-4 16,-1-1 0-16,-1-1 2 0,0 2-2 0,-1 0 1 15,0-3-5-15,0 3 4 16,0-2-2-16,0-1-2 0,0 2 2 0,3-3 0 15,-2 1 0-15,2 3 0 0,0-2-2 16,2 0 2-16,1-1 0 0,1 0-2 0,1 1 0 16,0 2 0-16,1-3 1 0,-1 3 1 15,-1 0 0-15,1 0 1 0,-1 0 0 16,0 1 0-16,1-1-1 0,-1 3 0 15,0-4-1-15,0 2 1 0,-1 0 2 0,1-2 1 16,-1 1-2-16,-1 1 1 0,-1-2 2 16,-1 0 1-16,0 1 0 0,0 1 0 15,-2-3 8-15,0 3 4 0,-1-2 14 0,-1 1 1 16,0-2 5-16,-2 0 6 0,0 2-3 15,-2-2-6-15,1 2-9 0,-3-3-5 16,0 0-1-16,0 0-4 0,-1 0-3 0,-1 1-1 16,1-1 2-16,-1 0-4 0,0 0-3 15,0-1-1-15,-1 2-2 0,-1-1 3 16,1 0-4-16,-1 1 3 0,0-1 2 15,0 0-4-15,-1 0 3 0,0 1 8 0,-2 0 3 16,0 0 3-16,-1 1 0 0,-1-2 2 16,-2 0-2-16,-2 3-10 0,1-2-9 15,-3 0-2-15,2 0 0 0,-2 2-4 0,0-3 4 16,-2 0 0-16,1 2 7 0,-1-2-2 15,2 0-3-15,-2 0-2 0,-1 1 0 16,0-1-2-16,0 2-1 0,1-1 0 16,-1 1 1-16,0 0 3 0,0 2 2 0,-1-1-2 15,0 1-2-15,1-1 1 0,-2 3-1 16,1-1 0-16,-2 1-1 0,1-1 0 15,-2-1 3-15,-1 2 2 0,-3-1-2 16,-2 0 0-16,-1-2 0 0,-1 0 1 16,0 1-3-16,-1 0-2 0,-1 0 1 0,-1 1 1 15,-1 0-7-15,-2 1 2 0,-1 2 5 16,0 2 0-16,-4 0-1 0,-1 0 4 0,-5 4 5 15,-2 1-20-15,-5 4-56 0,-5 1-58 16,-3 1-45-16,-5 5-69 0,-7 0-168 0,-3-1-156 16,-2 2-38-16,-2 0 11 0,4-2 19 15,3 0 52-15</inkml:trace>
  </inkml:traceGroup>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6:54.03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1043 217 140 0,'-11'-12'441'16,"-1"-2"45"-16,-4 2 29 0,-1-1 17 0,-3-1-206 16,-2 2-135-16,-2 2-74 0,-5-1-42 15,-3 3-20-15,-2-2-4 0,-3 3 9 0,-2 3 24 16,-2 4 33-16,-3 0 53 0,-2 3 68 15,0 5 49-15,-1 0 34 0,-1 4 14 16,-3 3 3-16,0 5-17 0,-1 6-47 0,1 1-45 16,3 4-44-16,1 4-39 0,6 2-41 15,4 1-35-15,4 0-29 0,6 1-18 0,7 0-6 16,6-1-7-16,6-2-2 0,8-3-2 15,8 1 1-15,6-4 0 0,6 0 1 16,9-3 0-16,8-3 2 0,7-5-1 0,9-4-1 16,7-4 0-16,9-6-3 0,5-5 0 15,6-5-5-15,3-7-1 0,2-4-2 0,0-5-2 16,-1-3-1-16,-2-5 0 0,-5-2 0 15,-4-3 0-15,-6-1-1 0,-7-2-3 0,-8-1-2 16,-5-2-3-16,-8-1-3 0,-8 0 1 16,-4 1 2-16,-8 2 4 0,-5 3 4 0,-6 4 7 15,-5 2 3-15,-6 4 3 0,-5 2 2 16,-5 1-2-16,-3 5 6 0,-5 0-3 15,-4 2 3-15,-1 5-2 0,-4 0 4 0,-3 3-2 16,-2 4-4-16,-3 3-2 0,-3 3-3 16,-2 4 1-16,-4 3-6 0,-3 6 2 0,-2 7-1 15,-4 1 3-15,-1 7 3 0,0 4 2 0,-1 4 3 16,4 3 3-16,3 4 1 0,6 2 2 15,5-1-1-15,9 0-3 0,7 1-3 16,12-6 0-16,8-2-1 0,12-6 0 0,13-1 2 16,13-4 1-16,15-9 1 0,16-7-2 15,13-8-1-15,12-7-2 0,9-8 0 0,8-8 0 16,2-7-2-16,5-3 0 0,-1-6-2 15,0-3-4-15,-7-3-1 0,-7-1-2 16,-10-2 2-16,-11 4 0 0,-10 0 2 0,-13 5 6 16,-13 1 5-16,-9 2 5 0,-11 5 7 15,-9 2 1-15,-10 1 3 0,-12 5-2 0,-10 1-4 16,-10 5-4-16,-8 2-2 0,-6 4-2 15,-6 4 1-15,-6 2 0 0,-3 3 1 16,-4 5-2-16,-1 3 1 0,-3 4-1 0,0 4-2 16,1 3-3-16,5 3-1 0,4 4 0 15,5 3-1-15,8 2-2 0,9 3-1 0,9 1-2 16,7 3 0-16,11-1-1 0,10-1 0 15,11-1 0-15,10-1 0 0,12-5 4 16,11-6 3-16,9-4 1 0,9-6 1 0,8-9-2 16,5-6-5-16,5-7-9 0,-1-5-6 0,-2-9-6 15,-4-5-2-15,-6-5 0 0,-8-3 4 16,-9-7 3-16,-9-5 4 0,-11-5 5 15,-8-2 1-15,-13-2 1 0,-8 0 1 0,-10 3 1 16,-10 2 1-16,-7 4 0 0,-10 7 1 16,-8 5 4-16,-9 7 3 0,-6 7 0 0,-6 7 2 15,-4 5-1-15,-5 7 1 0,-2 6 0 16,-2 2 0-16,3 7-1 0,1 4-2 15,5 2 1-15,5 7-1 0,7 0-6 0,7 5 0 16,10-1 0-16,8 4-2 0,10 2-2 16,9 2-4-16,13-1-10 0,9-1-20 0,12-1-41 15,11-3-86-15,11-4-204 0,13-7-161 16,7-4-311-16,7-10-151 0,4-5-50 15,0-6 40-15,-1-7 179 0,-1-9 152 0</inkml:trace>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6:55.61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716 491 210 0,'3'-6'444'0,"1"1"55"0,-1 0 32 16,-2-1-51-16,1 0-134 0,-2-1-96 0,-2 1-35 15,1-1 30-15,-2 0 56 0,-1 1 42 16,-3 0 27-16,-1-1 0 0,-3 1-24 15,-1 0-63-15,-5-2-66 0,-4 2-44 0,-1 2-28 16,-4 0-19-16,-3 3-16 0,-4 1-11 16,-2 2-14-16,-4 2-10 0,-2 3-12 0,-3 3-12 15,0 3-13-15,0 2-10 0,-2 4-3 16,5 2-6-16,0 4-6 0,4 4-3 15,4-1-2-15,4 5-2 0,6-1-1 0,6 3-3 16,5-2 0-16,6 1 0 0,6 0 0 16,7-3 0-16,8-1 3 0,7 0 0 0,8-4 3 15,9-2 2-15,9-5 4 0,8-2 3 0,9-7-2 16,7-4-2-16,6-6-2 0,4-5-4 15,1-5-4-15,0-2-4 0,-5-7-2 16,-7-3-3-16,-3-4 0 0,-10-3-2 0,-8-7-2 16,-8-2-1-16,-8-4 3 0,-8-3 0 15,-8-3-2-15,-6-1 4 0,-6 2 2 16,-5 2 4-16,-5 3 0 0,-5 2 2 0,-5 6 5 15,-3 1 0-15,-3 5 3 0,-2 4-1 16,-4 2 0-16,-3 6-2 0,-4 3-1 0,-2 3-3 16,0 7 0-16,-4 2-1 0,1 3 2 15,-1 7-2-15,1 4 0 0,-1 3 2 16,2 3-3-16,2 8 0 0,2 3 0 0,3 4 3 15,4 3-1-15,3 5 1 0,5 4-1 16,3 2 0-16,8 1-3 0,4-2 0 0,10-2 1 16,7-1 3-16,10-3 4 0,11-3 5 15,13-7 7-15,13-4 5 0,10-5 3 16,12-9-2-16,6-5-1 0,7-7-3 0,3-7-5 15,-1-6-6-15,-1-6-2 0,-3-6-2 0,-6-5-3 16,-6-3-4-16,-9-7 0 0,-8 0 2 16,-10-8-2-16,-11 0 1 0,-10-4 0 0,-12 0-1 15,-8-1 0-15,-10 3 0 0,-6 0 0 16,-8 3 2-16,-7 5 4 0,-3 4 1 15,-5 3 1-15,-5 7 0 0,-5 0-1 0,-3 7-3 16,-6 3-3-16,-3 4 0 0,-4 5 1 0,-2 3-2 16,-2 5 1-16,-2 2 1 0,-1 6-1 15,1 5 0-15,0 3 0 0,1 7 0 16,1 5-1-16,3 4-1 0,1 1 1 0,4 8-1 15,7 0 0-15,4 3-2 0,8 3-1 16,6 2 3-16,6-1-1 0,8 0-2 0,8 0 2 16,6-5 1-16,6 0 1 0,7-4 0 15,7-5 3-15,7-3 8 0,7-5 4 16,7-6-2-16,7-5-3 0,5-5 0 0,5-10 1 15,5-3-8-15,3-8-3 0,-1-7-2 16,-1-5 2-16,-2-6-1 0,-6-5-3 0,-6-3-2 16,-6-7 0-16,-11-2-2 0,-7-5-3 15,-9-1 0-15,-7-3-2 0,-10-2 0 16,-8 2 1-16,-7 1 5 0,-6 4 0 0,-5 5 4 15,-6 7 0-15,-6 4 2 0,-7 5 1 16,-2 7-3-16,-7 5 2 0,-6 4 2 0,-5 8-2 16,-4 6 1-16,-4 6 1 0,-5 7 2 15,-1 8 3-15,2 3-2 0,-1 7 3 0,5 4 0 16,5 4 2-16,7 5-2 0,5 2-1 15,11 5-1-15,6-1-1 0,9 4-3 0,10 0 1 16,9-4 0-16,10 0-1 0,12-2 0 16,9-4 0-16,13-3 3 0,9-7 0 0,8-5 2 15,10-7-2-15,6-9 0 0,5-10 2 16,1-4-6-16,0-12-4 0,1-8-7 15,-8-9-1-15,-3-8-3 0,-12-7-6 0,-11-5 0 16,-12-8-2-16,-12-4 3 0,-14-5-3 16,-14-1 5-16,-11-2 3 0,-12 0 3 0,-10 6 7 15,-8 4 2-15,-9 10 4 0,-4 6-1 16,-7 12-4-16,-7 9 1 0,-8 10 0 15,-6 8-1-15,-6 10 0 0,-4 9 0 0,-2 9 5 16,2 5 4-16,2 7 1 0,2 5 1 0,7 7 0 16,7 2 0-16,6 4-5 0,12 1-8 15,10 3-23-15,11 2-54 0,15-2-124 16,10 0-187-16,15-2-126 0,11-2-237 0,10-3-186 15,13-6-55-15,8-2 66 0,11-8 156 16,7-7 113-16,9-6 232 0</inkml:trace>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6:47.8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F1E5DC9-B7BD-4707-AD94-8E63A56BEBBF}" emma:medium="tactile" emma:mode="ink">
          <msink:context xmlns:msink="http://schemas.microsoft.com/ink/2010/main" type="writingRegion" rotatedBoundingBox="10659,5744 13440,5486 13574,6932 10793,7190">
            <msink:destinationLink direction="with" ref="{34528A77-7EB7-42AA-A2CC-1BB220C06DA6}"/>
          </msink:context>
        </emma:interpretation>
      </emma:emma>
    </inkml:annotationXML>
    <inkml:traceGroup>
      <inkml:annotationXML>
        <emma:emma xmlns:emma="http://www.w3.org/2003/04/emma" version="1.0">
          <emma:interpretation id="{4E94C655-DA5B-42F3-BCC7-A84E5899F209}" emma:medium="tactile" emma:mode="ink">
            <msink:context xmlns:msink="http://schemas.microsoft.com/ink/2010/main" type="paragraph" rotatedBoundingBox="10659,5744 13440,5486 13574,6932 10793,7190" alignmentLevel="1"/>
          </emma:interpretation>
        </emma:emma>
      </inkml:annotationXML>
      <inkml:traceGroup>
        <inkml:annotationXML>
          <emma:emma xmlns:emma="http://www.w3.org/2003/04/emma" version="1.0">
            <emma:interpretation id="{B7D17D4F-BB35-4393-B735-D8548F4A1427}" emma:medium="tactile" emma:mode="ink">
              <msink:context xmlns:msink="http://schemas.microsoft.com/ink/2010/main" type="line" rotatedBoundingBox="10659,5744 13440,5486 13574,6932 10793,7190"/>
            </emma:interpretation>
          </emma:emma>
        </inkml:annotationXML>
        <inkml:traceGroup>
          <inkml:annotationXML>
            <emma:emma xmlns:emma="http://www.w3.org/2003/04/emma" version="1.0">
              <emma:interpretation id="{28963287-8422-405E-A1F9-AABE95154275}" emma:medium="tactile" emma:mode="ink">
                <msink:context xmlns:msink="http://schemas.microsoft.com/ink/2010/main" type="inkWord" rotatedBoundingBox="10659,5744 13440,5486 13574,6932 10793,7190"/>
              </emma:interpretation>
              <emma:one-of disjunction-type="recognition" id="oneOf0">
                <emma:interpretation id="interp0" emma:lang="" emma:confidence="1">
                  <emma:literal/>
                </emma:interpretation>
              </emma:one-of>
            </emma:emma>
          </inkml:annotationXML>
          <inkml:trace contextRef="#ctx0" brushRef="#br0">4011 1282 3 0,'3'-10'426'16,"-2"4"65"-16,1 0 50 0,-2-1 64 15,0 2-25-15,0 3-71 0,0-1-28 0,-2 1-1 16,2 0 0-16,-2 2-29 0,0 0-83 15,1 2-96-15,-2-1-77 0,0 1-55 16,1 4-40-16,-1 4-28 0,-1 0-12 0,-3 3-8 16,-1 3-9-16,-1 3-6 0,0 1-5 15,-1 2-10-15,2 4-5 0,0 1-6 0,2 1-2 16,2 4-3-16,4-3-1 0,3 1-4 15,4-1 0-15,4-3-3 0,4-2-3 16,5-1-3-16,5-5-5 0,4-1-4 0,4-7-20 16,3-2-15-16,3-4-9 0,0-4 1 15,-1-5 1-15,-2-2 6 0,-5-3 20 0,-4-3 23 16,-5-1 20-16,-6 0 20 0,-5 0 15 15,-6-3 10-15,-5 2 10 0,-5 2 4 0,-5-1-4 16,-5 1-7-16,-3 3-9 0,-1 2-8 16,-4 2-7-16,-2 2-7 0,-2 2-6 0,1 2-8 15,1 2-3-15,2 2-2 0,1 2-3 16,2 1-4-16,5 3-2 0,2 2 1 15,2 2-5-15,4 1-4 0,1 1-7 0,4 0-14 16,4 2-30-16,4-2-55 0,2 1-127 16,4-3-159-16,5-1-98 0,5-3-106 0,1-1-203 15,2-6-96-15,1-3 52 0,1-1 121 16,2-6 85-16,0-4 108 0</inkml:trace>
          <inkml:trace contextRef="#ctx0" brushRef="#br0" timeOffset="597.0341">4865 1082 290 0,'-1'-5'469'0,"-1"1"48"0,2 1 42 16,-1-1-7-16,-2 2-58 0,2-1-24 15,-1 0 7-15,0 1 21 0,-1 0 10 16,2 2-36-16,-2-2-101 0,0 2-92 0,0 0-82 16,1 2-66-16,-1-2-49 0,0 4-34 15,-1-1-19-15,-2 3-11 0,0 6-5 0,-4 2-2 16,-1 6 1-16,-1 3 1 0,1 2 0 15,0 3 2-15,0 4 2 0,1 0 0 16,2 4-4-16,1-1-1 0,4 3-3 0,2-2-2 16,4 0-3-16,1-4 0 0,3 0-3 15,2-5 1-15,5-3 1 0,2-3-1 0,5-3 0 47,4-5-7-47,4-3-6 0,3-7-15 16,3-3-24-16,-1-7-32 0,0-4-35 0,-2-3-25 0,-3-3-15 0,-5-2 2 0,-3 2 13 0,-4-2 35 0,-6 1 42 0,-5 1 44 0,-3 2 45 15,-6 2 39-15,-1 1 36 0,-5 1 18 16,-2 2 10-16,-4 3-4 0,-3 0-12 15,1 2-19-15,-2 1-21 0,1 3-18 0,3-2-13 16,0 2-10-16,4 2-10 0,1-2-9 16,4 2-5-16,0-1-1 0,3 2-7 0,3-2 0 15,3 1-2-15,3 1-1 0,3-2-2 16,5 2-13-16,4-3-23 0,4-3-54 15,2-2-133-15,4-3-164 0,1-2-105 0,0-6-154 16,-1 1-195-16,0-3-73 0,-4-1 67 16,1-1 130-16,-1-1 90 0,-5 1 154 0</inkml:trace>
          <inkml:trace contextRef="#ctx0" brushRef="#br0" timeOffset="2444.1398">3616 2190 316 0,'-15'7'473'0,"2"-1"41"0,4-3 24 15,1-1-67-15,2 0-187 0,5-2-119 16,2-2-69-16,7 0-37 0,7-4-18 0,10-1 1 16,8-2 12-16,10-2 25 0,10-1 33 15,12-3 48-15,10 0 56 0,13-4 49 0,12-1 29 16,9-1 11-16,6-3-1 0,6 0-17 15,2 0-36-15,4-1-46 0,0 0-37 16,1 0-31-16,0 1-30 0,-5 2-25 0,-8 0-19 16,-8 2-11-16,-10 1-4 0,-14 1-3 15,-10 3-3-15,-11 3-3 0,-10 2 2 0,-10 1 2 16,-9 2 2-16,-5 1 7 0,-8 2 5 15,-3 1 4-15,-3 0-2 0,-3 3-2 0,-3-3-6 16,-3 2-12-16,1-1-7 0,-2 2-9 16,-1 0-8-16,-1-1-4 0,1 1-5 0,-1 0-3 15,0 0-4-15,2 0-4 0,1 0 1 16,1 0-2-16,1 0 1 0,2 0 1 15,0 0 2-15,-1 0 1 0,1 0 1 0,-3 0 0 16,1 0-1-16,-1 0 2 0,-3 0-1 16,-1 0 2-16,1 0-2 0,-2 0 3 0,1 0-1 15,-1 0-1-15,-1 0 1 0,0 0 2 16,0 0 0-16,0 0-1 0,0 0 0 15,0 0-1-15,0 0-1 0,0 0 0 0,0 0-1 16,0 0 0-16,0 0 0 0,0 0 2 16,0 0-2-16,2 0-1 0,-2 0 0 0,0 0 0 15,0 0 0-15,0 0 0 0,0 0 0 16,0 0 0-16,-2 0 1 0,2 0 0 15,-1 0 0-15,-1 1 2 0,2-1 0 0,0 0-1 16,0 0 3-16,0 0-2 0,0 0-1 16,0 0-1-16,0 0 0 0,0 0 0 0,0 0 0 15,0 0 0-15,0 0 1 0,0 0-2 16,0 0 1-16,0 0-1 0,0 0 0 15,0 0-3-15,0 0 0 0,0 0-1 0,0 0 0 16,0 0 0-16,0 0 0 0,0 0 2 16,0 0 0-16,0 0 2 0,0 0 0 0,0 0 0 15,0 0 0-15,0 0 1 0,0-1 3 16,0 1-2-16,0-1-1 0,0 1 1 15,0 0-1-15,2 0 1 0,-2 0-1 0,0 0 1 16,0 0 1-16,0 0 0 0,0 0 0 16,0 0-3-16,0 0 1 0,0 0 0 0,0 0 0 15,0 0 0-15,0 0 0 0,0 0 1 16,0 0 0-16,0 0 1 0,0 0-2 15,0 0 0-15,0 0 0 0,0 0 1 0,0 0 0 16,0 0-1-16,0 0-2 0,0 0-4 0,0 0-11 16,-2 0-15-16,2 0-28 0,-2-2-42 15,2 2-85-15,-3 0-175 0,3-3-126 0,0-1-81 16,0-2-148-16,0 0-167 0,0 1-22 15,0 0 119-15,1 0 106 0,1 1 78 16,0 1 168-16</inkml:trace>
          <inkml:trace contextRef="#ctx0" brushRef="#br0" timeOffset="1186.0679">5398 1067 274 0,'0'-1'473'0,"1"0"44"0,-1 0 29 0,0 1-36 15,0 1-165-15,1 0-63 0,1 3 66 16,0 2 76-16,3 4 59 0,-1 0 29 15,1 5 7-15,1 1-47 0,0 3-126 0,1 1-104 16,2 1-71-16,-1 3-38 0,0 0-21 0,2-1-17 16,-2 1-11-16,2-1-8 0,-4 0-8 15,3-1-6-15,-3 1-9 0,1 0-6 0,-1-4-8 16,-2 1-6-16,-1-4-8 0,1-2-8 15,-1-3-4-15,-1-2-2 0,0-3 2 16,0-2 2-16,-2-1 1 0,0-3 0 0,0-6 0 16,-2-4-3-16,-1-3-7 0,-3-7-8 15,1-4-11-15,-3-5-14 0,-2-4-15 0,-1-5-12 16,-1-1-11-16,-1-4-3 0,2 1-2 15,5 2 2-15,0 1 8 0,3 4 10 16,5 6 9-16,2-1 4 0,1 6 8 0,5 4 8 16,1 3 2-16,3 4 4 0,2 2 2 15,3 4 3-15,3 3 1 0,0 4 0 0,3 0 1 16,1 7 1-16,-4 0-1 0,0 5-5 15,-3 1-7-15,-4 3-14 0,-4 6-23 16,-5 0-33-16,-4 3-43 0,-4 2-63 0,-5 2-72 16,-3 0-32-16,-1-2-1 0,-1-2 20 15,0-3 44-15,1-2 88 0,4-7 121 0,0-1 105 16,3-6 75-16,1-2 47 0,-1-4 24 15,4-2-4-15,3-3-30 0,2-1-51 16,3-2-44-16,3 1-26 0,4 0-11 0,2-3-7 16,1 6 5-16,4 0 2 0,1 2 2 15,2 2-1-15,1 2-4 0,-1 3-3 0,-1 1-9 16,-2 4-6-16,0 2-6 0,-4 2-3 15,-3 2-4-15,-7 0-5 0,-6 2-5 16,-8-1-5-16,-7 2-11 0,-8 1-17 0,-8 0-33 16,-5-2-47-16,-6-2-97 0,-4-3-154 15,-3-3-114-15,-1-2-87 0,-2-4-154 0,-1-3-145 16,3-1-7-16,1 0 102 0,6 0 93 15,2-1 86-15,7-1 175 0</inkml:trace>
          <inkml:trace contextRef="#ctx0" brushRef="#br0" timeOffset="36760.1026">3234 1225 42 0,'-5'-16'375'0,"1"-1"55"0,-2-1 49 15,2 1 33-15,-2-2-159 0,2 2-109 16,0-1-65-16,0 2-42 0,1 0-33 0,-1 3-8 15,2-1 9-15,-1 2 12 0,0 2 6 16,2 3-5-16,-1 1-13 0,1 1-26 0,1 5-30 16,1 2-17-16,2 6-1 0,3 4 30 15,0 7 43-15,4 7 32 0,2 10 22 16,2 7 10-16,1 9-1 0,3 9-23 0,1 7-39 15,0 6-22-15,2 7-18 0,0 6-13 16,1 3-12-16,-2 3-10 0,1-3-1 0,-2-3-1 16,-1-7 1-16,-2-3 3 0,-1-10 0 15,-2-8-2-15,-2-7-4 0,-2-8-6 16,0-8-6-16,-3-6-3 0,0-8-6 0,-2-6-44 15,-1-6-111-15,-2-6-110 0,-1-9-81 16,-3-8-148-16,1-9-216 0,-2-7-74 0,-3-3 48 16,0-1 75-16,-3-1 64 0,2 0 135 15</inkml:trace>
          <inkml:trace contextRef="#ctx0" brushRef="#br0" timeOffset="-482.0275">3646 1394 53 0,'-3'-12'458'0,"1"0"112"0,-3 2 140 15,3 2 132-15,-1 0-45 0,0 3-122 0,1 1-69 16,-1 2-84-16,0 0-125 0,2 2-123 16,-1 0-101-16,1 2-70 0,1 3-44 15,0 4-22-15,0 3-12 0,3 4-5 0,1 5 1 16,0 3 2-16,3 3-3 0,0 1-4 15,-1 1-3-15,3 1-1 0,-2-1-5 0,2 0 0 16,-1 0-2-16,2-1-3 0,0 2 3 16,-2-6-3-16,1 0 0 0,0-1-9 15,-2-4-23-15,-2-1-43 0,1-4-85 0,-2-2-131 16,1-5-124-16,-1-3-78 0,0-4-68 15,1-4-123-15,-3-4-101 0,1-6 32 0,-2-1 74 16,3-3 58-16,1 0 76 0</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8:29.49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277350E-013F-453C-9642-16234E6AD8CA}" emma:medium="tactile" emma:mode="ink">
          <msink:context xmlns:msink="http://schemas.microsoft.com/ink/2010/main" type="inkDrawing" rotatedBoundingBox="2720,8004 5212,7079 5351,7453 2859,8379" semanticType="callout" shapeName="Other">
            <msink:sourceLink direction="to" ref="{C66F2F5F-CAB5-4CE8-9804-65DBCF68328D}"/>
            <msink:sourceLink direction="from" ref="{C66F2F5F-CAB5-4CE8-9804-65DBCF68328D}"/>
          </msink:context>
        </emma:interpretation>
      </emma:emma>
    </inkml:annotationXML>
    <inkml:trace contextRef="#ctx0" brushRef="#br0">38 829 261 0,'-7'-5'347'15,"-1"-2"27"-15,1 1 10 0,2 0-118 16,-1 1-92-16,4 2-48 0,0-3-33 0,1 4-20 16,1-2-8-16,1 0-4 0,1 3-3 15,0-1-2-15,4 2-4 0,-1 0-6 16,1 1-6-16,1 1-8 0,0 3-12 0,1 2-7 15,1 1-3-15,1 4-1 0,2 1-1 16,1 2-1-16,-1 2 0 0,2 3-1 0,-2 1 0 16,3-1-2-16,-1 3 2 0,1-1-5 15,2 0 3-15,-2-2 3 0,1-3 9 16,1-1 8-16,1-4 6 0,2-5 8 0,4-1 2 15,3-3-3-15,5-6-8 0,5-4-7 16,4-5-10-16,7-10-6 0,7-4-2 0,7-7-2 16,9-12-1-16,6-3-1 0,8-6 1 15,7-5 1-15,6-4-3 0,3-2 3 16,1 0-1-16,3-2 1 0,-2 4 4 0,0 4 2 15,-4 4 3-15,-4 6-1 0,-6 8-2 16,-5 3 1-16,-10 8-5 0,-5 5-2 0,-7 5-1 16,-10 5-2-16,-5 4 0 0,-6 1 1 15,-6 4 1-15,-5 1 0 0,-5 2-1 16,-5 2 1-16,-2 0 0 0,-4-1 0 0,-2 2-2 15,-2-2-1-15,-3 1-1 0,-2 1 1 16,-1-3-3-16,0-1-3 0,-1 0-3 0,0 0-5 16,0-4-12-16,1 2-19 0,0 0-22 15,1 0-28-15,2-2-36 0,2 3-46 16,0 1-86-16,2 0-107 0,0 4-41 0,2 0-6 15,0-2 22-15,2 2 42 0</inkml:trace>
  </inkml:traceGroup>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8:04.6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3D26C31-1B97-4F29-9742-8235DDC3D87A}" emma:medium="tactile" emma:mode="ink">
          <msink:context xmlns:msink="http://schemas.microsoft.com/ink/2010/main" type="inkDrawing" rotatedBoundingBox="10750,16118 12954,15677 12969,15748 10765,16189" semanticType="underline" shapeName="Other">
            <msink:sourceLink direction="with" ref="{ED0842D3-6F34-4AC3-B0F9-658B738CF8B0}"/>
          </msink:context>
        </emma:interpretation>
      </emma:emma>
    </inkml:annotationXML>
    <inkml:trace contextRef="#ctx0" brushRef="#br0">3704 4540 28 0,'-11'0'295'15,"0"0"34"-15,2 0 20 0,-1 0-51 0,1 0-73 16,0 1-74-16,0 2-44 0,0-1-21 16,0 2-6-16,2-1 3 0,1 3 2 0,1-2 4 15,2 2 3-15,3-3-1 0,3 2-6 16,5 1-10-16,3-2-12 0,7 0-13 15,7-2-9-15,8-3-6 0,9-2-10 0,11-3-7 16,11-5-8-16,15-4 0 0,9-4-1 16,13-3-3-16,11-4 0 0,9-3-4 0,8-2 1 15,5-3-3-15,-2 2-2 0,1-1 0 16,-2 2-1-16,-5 1-4 0,-6 5-45 0,-7-1-82 15,-12 4-192-15,-10 3-103 0,-14 3-52 16,-12 2-24-16,-13 2 33 0,-11 2 73 0</inkml:trace>
  </inkml:traceGroup>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8:15.71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82C724F-4F72-429F-B13E-EDA5F6733433}" emma:medium="tactile" emma:mode="ink">
          <msink:context xmlns:msink="http://schemas.microsoft.com/ink/2010/main" type="inkDrawing" rotatedBoundingBox="13078,17232 16120,16427 16144,16518 13102,17323" semanticType="underline" shapeName="Other">
            <msink:sourceLink direction="with" ref="{DC4293C3-BDC6-4567-BB4C-82F8FD1D5E4C}"/>
          </msink:context>
        </emma:interpretation>
      </emma:emma>
    </inkml:annotationXML>
    <inkml:trace contextRef="#ctx0" brushRef="#br0">6260 5673 106 0,'-49'9'442'16,"3"-1"52"-16,2-1 29 0,2-2 15 0,7-2-186 15,2 1-149-15,5-1-88 0,6-2-47 16,6 0-26-16,5-2-13 0,9-3-9 0,9-1-5 15,11-5-3-15,12-2-5 0,11-6-3 16,16-2-3-16,14-3 3 0,17-6 1 16,17-3 0-16,17-6 1 0,17-1-3 0,14 0 1 15,9-5 1-15,9 0 2 0,5 0 0 16,-2 1 3-16,-2 3 6 0,-5 1 5 0,-9 4 2 15,-10 2 6-15,-10 1 13 0,-14 5 26 16,-13 3 29-16,-12 0 30 0,-12 3 33 0,-15 2 44 16,-11 4 39-16,-12 1 30 0,-9 2 16 15,-9 1-2-15,-8 5-21 0,-7-1-41 0,-3 1-50 16,-5 1-51-16,-4 1-49 0,-1 0-32 15,-3 2-19-15,0 1-12 0,0 1-8 16,-1 0-8-16,-1 0-11 0,2 1-52 0,0 3-136 16,0-1-125-16,0 1-78 0,0 2-74 15,0-2-133-15,0 3-148 0,-3-3 32 0,-3 2 72 16,-3 1 48-16,-3-1 64 0,-5 0 136 15</inkml:trace>
  </inkml:traceGroup>
</inkml:ink>
</file>

<file path=ppt/ink/ink1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8-25T07:24:04.5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C36FC66-2AB3-4887-849F-55389D25C640}" emma:medium="tactile" emma:mode="ink">
          <msink:context xmlns:msink="http://schemas.microsoft.com/ink/2010/main" type="writingRegion" rotatedBoundingBox="11908,18077 12022,18077 12022,18356 11908,18356"/>
        </emma:interpretation>
      </emma:emma>
    </inkml:annotationXML>
    <inkml:traceGroup>
      <inkml:annotationXML>
        <emma:emma xmlns:emma="http://www.w3.org/2003/04/emma" version="1.0">
          <emma:interpretation id="{9C07D75F-22ED-4150-A126-F9B89AFBBCD6}" emma:medium="tactile" emma:mode="ink">
            <msink:context xmlns:msink="http://schemas.microsoft.com/ink/2010/main" type="paragraph" rotatedBoundingBox="11908,18077 12022,18077 12022,18356 11908,18356" alignmentLevel="1"/>
          </emma:interpretation>
        </emma:emma>
      </inkml:annotationXML>
      <inkml:traceGroup>
        <inkml:annotationXML>
          <emma:emma xmlns:emma="http://www.w3.org/2003/04/emma" version="1.0">
            <emma:interpretation id="{EC269CEB-BE62-423C-88F6-913D408832DD}" emma:medium="tactile" emma:mode="ink">
              <msink:context xmlns:msink="http://schemas.microsoft.com/ink/2010/main" type="line" rotatedBoundingBox="11908,18077 12022,18077 12022,18356 11908,18356"/>
            </emma:interpretation>
          </emma:emma>
        </inkml:annotationXML>
        <inkml:traceGroup>
          <inkml:annotationXML>
            <emma:emma xmlns:emma="http://www.w3.org/2003/04/emma" version="1.0">
              <emma:interpretation id="{3F10B6D7-9D10-45A8-A72E-F03D4D403CAB}" emma:medium="tactile" emma:mode="ink">
                <msink:context xmlns:msink="http://schemas.microsoft.com/ink/2010/main" type="inkWord" rotatedBoundingBox="11908,18077 12022,18077 12022,18356 11908,18356"/>
              </emma:interpretation>
            </emma:emma>
          </inkml:annotationXML>
          <inkml:trace contextRef="#ctx0" brushRef="#br0">4750 6774 0</inkml:trace>
          <inkml:trace contextRef="#ctx0" brushRef="#br0" timeOffset="-690.0395">4849 6510 0</inkml:trace>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7:25.80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4528A77-7EB7-42AA-A2CC-1BB220C06DA6}" emma:medium="tactile" emma:mode="ink">
          <msink:context xmlns:msink="http://schemas.microsoft.com/ink/2010/main" type="inkDrawing" rotatedBoundingBox="10514,4769 14117,4868 14051,7251 10448,7151" semanticType="enclosure" shapeName="Other">
            <msink:sourceLink direction="with" ref="{4F1E5DC9-B7BD-4707-AD94-8E63A56BEBBF}"/>
          </msink:context>
        </emma:interpretation>
      </emma:emma>
    </inkml:annotationXML>
    <inkml:trace contextRef="#ctx0" brushRef="#br0">3089 1146 261 0,'-11'-11'386'0,"1"-2"39"0,0 1 35 0,2 1-90 16,-2-1-114-16,2 2-63 0,1 0-44 16,2 1-29-16,-1-1-28 0,2 0-24 15,1 0-18-15,2 0-14 0,2-2-10 0,2 0-9 16,4 1-5-16,3-5-3 0,2 3-2 15,5-2-4-15,5-2 2 0,5 3 0 0,5-3 2 16,6 0 3-16,5 0 0 0,4-2 1 0,6-1-2 16,6 0-1-16,6-1-3 0,5 1-3 15,4-2 3-15,9 0 0 0,5-1 0 16,5-1 1-16,6-1 1 0,5 0 2 0,1 0-6 15,1-1-3-15,-1 1-2 0,-2-2-3 16,-4 3 4-16,-1-3 0 0,-4 4 1 0,-3-2 2 16,-5 0 1-16,-4 3 1 0,-6 1-3 15,-6-1-1-15,-7 3 3 0,-5 2-4 16,-9 1 2-16,-3 1 2 0,-8 4 1 0,-3-1 5 15,-5 0 5-15,-5 2 10 0,-2 0 9 16,-2 3 5-16,-2-2 6 0,-3 2 2 0,-1-3 2 16,1 4-3-16,-4-1-3 0,2-1-5 15,-1 1-7-15,0 1-6 0,-1-1-8 16,1 1-5-16,-4 2-5 0,1 0-3 0,-3 1-3 15,0 0-1-15,-3 1-1 0,0 1 0 16,0 0-1-16,-1 1-2 0,1 1 2 0,-1-1 1 16,2 3 1-16,-1-3 1 0,2 3-1 15,-1 0 1-15,1 1 0 0,1-1 0 16,-1 1 0-16,3-1-1 0,0 3 0 0,1-2 2 15,0 2-2-15,2 0-1 0,-1 1 1 16,3 5 0-16,0-2 3 0,1 6 4 0,1 3 10 16,2 4 10-16,0 6 6 0,3 3 12 15,2 6 6-15,2 6 7 0,2 6-3 16,3 5-3-16,3 6 2 0,2 5-7 0,1 6-3 15,1 5-9-15,0 4-8 0,-1 1 0 0,-2 1-8 16,-4-3-2-16,-2-3-3 0,-5-6 2 16,-1-9 9-16,-4-6 9 0,-4-4 11 15,-2-7 10-15,-4-5 10 0,-1-5 8 0,-1-3 1 16,-2-6-3-16,-1-3-12 0,-2-5-6 15,0-1-6-15,-1-3-14 0,2-4-2 0,-1 0 0 16,-1-3 8-16,1-3 7 0,1 1 5 16,-2-3 11-16,1 1-2 0,1-2-1 15,-2 0-9-15,1-1-10 0,0 1-7 0,-1-1-10 16,2 0-6-16,0 0-5 0,1 0-4 15,0 0-4-15,0 0-1 0,-2 2-2 0,2-2-2 16,0 1-1-16,-2 0 0 0,2 0-1 16,-2 1 3-16,2-1-2 0,0 1 2 15,-1 2 1-15,1-1 0 0,0 1 1 0,0-1-1 16,-1 1 2-16,1 1 0 0,0 0 0 15,0 0 1-15,1 0-4 0,-2 1-1 0,3 0-1 16,-1 0 2-16,-2 1-2 0,1-1 3 16,0 0 1-16,-3-2-1 0,0-1 1 15,0 1 0-15,0-1 3 0,1-2-1 0,1 1 1 16,-2-1 2-16,-2 0-2 0,0-1-5 15,-4 0-7-15,-1 0-4 0,-2 1-5 0,-5-1-3 16,-3 1-2-16,-2 1 1 0,-3 0 6 16,-4 2 0-16,-4 1-2 0,-5 0-7 15,-6 2-8-15,-7 2-4 0,-7 0-7 0,-8 2-8 16,-12 2-2-16,-8 2 6 0,-15 2 7 15,-9 0 5-15,-13 3 4 0,-8 1 8 0,-4 2 9 16,-5 1 6-16,-2 0 2 0,-2-1-1 0,1 2 5 16,-2 0 0-16,5-2-2 0,4 3-2 15,7-3 4-15,7 1 0 0,9-1 0 16,7-1 1-16,8-1-3 0,9 0-16 0,8 0-37 15,8-2-55-15,7-1-59 0,8-2-48 16,8-1-30-16,6-4-9 0,6-1-11 0,8-3-39 16,3-1-90-16,4-2-85 0,3-2-39 15,4 2-11-15,2-4 27 0,4 0 79 16</inkml:trace>
  </inkml:traceGroup>
</inkml:ink>
</file>

<file path=ppt/ink/ink1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28:30.68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EC55CE1-8E6D-4158-94F1-7C259F2C07BF}" emma:medium="tactile" emma:mode="ink">
          <msink:context xmlns:msink="http://schemas.microsoft.com/ink/2010/main" type="writingRegion" rotatedBoundingBox="11624,6882 13763,6882 13763,7789 11624,7789"/>
        </emma:interpretation>
      </emma:emma>
    </inkml:annotationXML>
    <inkml:traceGroup>
      <inkml:annotationXML>
        <emma:emma xmlns:emma="http://www.w3.org/2003/04/emma" version="1.0">
          <emma:interpretation id="{E03C3319-C8B1-4352-B75F-A31805A34564}" emma:medium="tactile" emma:mode="ink">
            <msink:context xmlns:msink="http://schemas.microsoft.com/ink/2010/main" type="paragraph" rotatedBoundingBox="11624,6882 13763,6882 13763,7789 11624,7789" alignmentLevel="1"/>
          </emma:interpretation>
        </emma:emma>
      </inkml:annotationXML>
      <inkml:traceGroup>
        <inkml:annotationXML>
          <emma:emma xmlns:emma="http://www.w3.org/2003/04/emma" version="1.0">
            <emma:interpretation id="{20DBF655-8EC6-4108-8249-DB14F5F643FA}" emma:medium="tactile" emma:mode="ink">
              <msink:context xmlns:msink="http://schemas.microsoft.com/ink/2010/main" type="line" rotatedBoundingBox="11624,6882 13763,6882 13763,7789 11624,7789"/>
            </emma:interpretation>
          </emma:emma>
        </inkml:annotationXML>
        <inkml:traceGroup>
          <inkml:annotationXML>
            <emma:emma xmlns:emma="http://www.w3.org/2003/04/emma" version="1.0">
              <emma:interpretation id="{DF0B6E2D-3E56-4AEC-AF3C-FE9B1118C076}" emma:medium="tactile" emma:mode="ink">
                <msink:context xmlns:msink="http://schemas.microsoft.com/ink/2010/main" type="inkWord" rotatedBoundingBox="11624,6882 13763,6882 13763,7789 11624,7789">
                  <msink:destinationLink direction="to" ref="{0BB48DCD-0F5F-4EB5-BE80-51A3E9CC6C8F}"/>
                  <msink:destinationLink direction="with" ref="{258CFBC4-DE05-4E72-88B2-67DDDCE3643F}"/>
                </msink:context>
              </emma:interpretation>
              <emma:one-of disjunction-type="recognition" id="oneOf0">
                <emma:interpretation id="interp0" emma:lang="" emma:confidence="1">
                  <emma:literal>-</emma:literal>
                </emma:interpretation>
                <emma:interpretation id="interp1" emma:lang="" emma:confidence="0">
                  <emma:literal>v</emma:literal>
                </emma:interpretation>
                <emma:interpretation id="interp2" emma:lang="" emma:confidence="0">
                  <emma:literal>•</emma:literal>
                </emma:interpretation>
                <emma:interpretation id="interp3" emma:lang="" emma:confidence="0">
                  <emma:literal>I</emma:literal>
                </emma:interpretation>
                <emma:interpretation id="interp4" emma:lang="" emma:confidence="0">
                  <emma:literal>_</emma:literal>
                </emma:interpretation>
              </emma:one-of>
            </emma:emma>
          </inkml:annotationXML>
          <inkml:trace contextRef="#ctx0" brushRef="#br0">44 659 228 0,'-7'-6'444'0,"1"-1"46"0,1-2 27 16,0 3-33-16,1-1-189 0,0 1-109 16,1 2-75-16,2 2-42 0,-2 0-24 15,1 0-15-15,2 2-10 0,-2-1-6 0,2 1-4 16,-2 0-3-16,2 0-2 0,0 0-2 15,2 0 0-15,-1 1 0 0,2 3-1 0,2 1 0 16,2 2 2-16,1 3 0 0,2 3 2 16,1 5 0-16,4 2 2 0,3 3 0 15,1 2 2-15,3 2 1 0,0 1-1 0,3 1 3 16,3-3 12-16,0-3 18 0,4-4 36 15,2-4 41-15,6-8 48 0,6-7 27 0,6-13 1 16,11-9-16-16,7-10-22 0,10-9-42 0,8-8-48 16,10-4-33-16,6-4-19 0,8-4-18 15,0 0-25-15,1-2-29 0,-3 2-39 16,-3 2-55-16,-3 4-39 0,-10 4-22 0,-4 5-48 15,-10 5-107-15,-10 8-146 0,-10 3-45 16,-9 5-6-16,-8 5 6 0,-9 1 46 0,-6 4 122 16</inkml:trace>
        </inkml:traceGroup>
      </inkml:traceGroup>
    </inkml:traceGroup>
  </inkml:traceGroup>
</inkml:ink>
</file>

<file path=ppt/ink/ink1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0:38.7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CFAF225-90F1-4BCB-8EBF-7B845467171F}" emma:medium="tactile" emma:mode="ink">
          <msink:context xmlns:msink="http://schemas.microsoft.com/ink/2010/main" type="inkDrawing" rotatedBoundingBox="6387,5332 17704,4209 17727,4440 6410,5563" semanticType="underline" shapeName="Other">
            <msink:sourceLink direction="with" ref="{BAFA96C0-4E99-4275-BF95-153884F682F5}"/>
            <msink:sourceLink direction="with" ref="{796E68E0-7AF0-402F-BFDD-28F839AFAC0B}"/>
          </msink:context>
        </emma:interpretation>
      </emma:emma>
    </inkml:annotationXML>
    <inkml:trace contextRef="#ctx0" brushRef="#br0">231 1143 122 0,'-22'5'360'0,"0"-2"39"0,0 0 22 0,1 1-60 15,0-1-108-15,2 3-96 0,0 0-55 16,2-1-29-16,2 1-11 0,2-1-5 0,0 0 2 16,4 0-1-16,0 0 1 0,4 0 4 15,1-1-4-15,2 1-4 0,4-1-6 16,0 0-6-16,4 0-8 0,4-2-9 0,5 0-1 15,4-2 1-15,4-2 1 0,8-1 9 16,4-4 6-16,8-2 8 0,5-1 14 0,8-5 19 16,6 2 18-16,7-5 12 0,7-1 6 15,5 1-3-15,5-2-14 0,7 2-23 0,-1 1-24 16,3-3-23-16,1 4-13 0,0 1-5 15,2-2-2-15,1 2-1 0,1-1-2 0,2 2 1 16,1-1 0-16,3 0-6 0,1 2-4 16,3-2 0-16,0-1-1 0,4 0 2 15,2 0-1-15,4-1-2 0,2-1-1 0,3 0 1 16,3 1 0-16,-2 0-3 0,0 1-4 15,-5 1 1-15,-4 0 7 0,-7 0 3 0,-6 2 2 16,-4 0 1-16,-5 1 3 0,-4-2 2 16,-2 4-7-16,-2-2-3 0,0 1 0 15,-1 1 1-15,0-1 1 0,0 1 5 0,0 0 4 16,2 0 6-16,0 1 1 0,1 0 4 0,2 2 1 15,-1 0-6-15,4 1-5 0,1-1-3 16,-2 2-5-16,0 0-2 0,-4 0-4 16,-4 0 2-16,-5 0 0 0,-6 2 1 0,-4-3-1 15,-5 2 2-15,-5-2 2 0,-3 2 8 16,-4 1 20-16,0-2 29 0,-2 0 41 0,0 0 40 15,2 0 34-15,4 0 25 0,2 0 7 16,4 0-7-16,4 2-20 0,3-3-27 16,6 2-24-16,0 0-25 0,2-2-20 0,0 3-18 15,-1-3-16-15,2 2-11 0,-2 1-10 16,0 0-8-16,0 0-4 0,1 0-5 0,1 0-3 15,-1 0-6-15,0 0 0 0,2-1 0 16,-1 1-2-16,-1-1-2 0,-2 1 0 16,-1 0 2-16,-2-3-2 0,-1 1-1 0,-4 0 2 15,-2 0 2-15,-2 0-1 0,-5-1-3 0,-1 3-1 16,-3-3 2-16,-2 2-2 0,-2 0 0 15,-1 0 1-15,-1-1 0 0,-1 1 1 0,-1 1 0 16,0-1-1-16,1 1-2 0,0 0 2 16,-1 0 0-16,-1 0 1 0,0 1-1 15,-2-1 1-15,0 1 0 0,-3 0 0 0,2-1 0 16,-3 0 0-16,0 0 1 0,-1-1 0 15,3 1 1-15,-1-1 1 0,2 1 2 0,-1 0 0 16,1-3-1-16,1 2-1 0,-2-2 2 16,4 3-3-16,-1-4-1 0,3 1-2 15,2 0 0-15,2-1-2 0,2-3 2 0,1 3 0 16,1-3-1-16,0 2 2 0,0 0 0 15,-3 0 0-15,-1 1-2 0,-1 0 0 0,-3 1 1 16,-2-1-1-16,-1 2 0 0,-2 1 2 16,-1 1 1-16,0 0 0 0,-4 0-1 0,1 0 2 15,-4 0-1-15,1 1-2 0,-1 1 1 16,-2 0-1-16,-3-2 1 0,0 0-1 0,-1 1 1 15,-2 0 1-15,1-1 2 0,-1 0 2 16,-2 3 2-16,0-4 3 0,0 4 3 16,-2-3 4-16,0 0 3 0,1 1 3 0,-1 0 4 15,-1-1 1-15,2 2 2 0,-1-2-4 16,0 1-2-16,-1-1-3 0,0 2-1 15,-1 0 0-15,1 0 0 0,-1-2 5 0,-3 2 0 16,-1 0 2-16,0-1 2 0,-2 1 3 16,0 0 2-16,-2 0 2 0,-1-1 1 0,-1 1-4 15,-3-2-3-15,0 3-6 0,-2 0-6 16,-1 0-7-16,0-3-3 0,-1 3-3 0,-2 0-1 15,1 0-3-15,-1 0-8 0,-1-1-15 16,0 1-25-16,-1 0-35 0,0 0-52 16,2 0-108-16,-2 0-174 0,0-2-126 0,-2 2-194 15,-2 0-176-15,0-4-58 0,-4 1 51 16,2-1 149-16,-1-2 123 0,1 0 211 0</inkml:trace>
  </inkml:traceGroup>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4:30.85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0B5E2CE-B12F-4EA6-9F23-CF730CA6F57E}" emma:medium="tactile" emma:mode="ink">
          <msink:context xmlns:msink="http://schemas.microsoft.com/ink/2010/main" type="writingRegion" rotatedBoundingBox="5276,4255 5600,6946 4782,7044 4457,4353"/>
        </emma:interpretation>
      </emma:emma>
    </inkml:annotationXML>
    <inkml:traceGroup>
      <inkml:annotationXML>
        <emma:emma xmlns:emma="http://www.w3.org/2003/04/emma" version="1.0">
          <emma:interpretation id="{243C7ED4-9B02-45E8-8D94-2275C0C4C8C8}" emma:medium="tactile" emma:mode="ink">
            <msink:context xmlns:msink="http://schemas.microsoft.com/ink/2010/main" type="paragraph" rotatedBoundingBox="5276,4255 5600,6946 4782,7044 4457,4353" alignmentLevel="1"/>
          </emma:interpretation>
        </emma:emma>
      </inkml:annotationXML>
      <inkml:traceGroup>
        <inkml:annotationXML>
          <emma:emma xmlns:emma="http://www.w3.org/2003/04/emma" version="1.0">
            <emma:interpretation id="{3B3614D9-844A-4172-8EE0-17C57BD6B498}" emma:medium="tactile" emma:mode="ink">
              <msink:context xmlns:msink="http://schemas.microsoft.com/ink/2010/main" type="line" rotatedBoundingBox="5276,4255 5600,6946 4782,7044 4457,4353"/>
            </emma:interpretation>
          </emma:emma>
        </inkml:annotationXML>
        <inkml:traceGroup>
          <inkml:annotationXML>
            <emma:emma xmlns:emma="http://www.w3.org/2003/04/emma" version="1.0">
              <emma:interpretation id="{CCC4CD2D-9B5C-4607-B879-881289F67ABC}" emma:medium="tactile" emma:mode="ink">
                <msink:context xmlns:msink="http://schemas.microsoft.com/ink/2010/main" type="inkWord" rotatedBoundingBox="5276,4255 5426,5498 4607,5596 4457,4353"/>
              </emma:interpretation>
              <emma:one-of disjunction-type="recognition" id="oneOf0">
                <emma:interpretation id="interp0" emma:lang="" emma:confidence="1">
                  <emma:literal/>
                </emma:interpretation>
              </emma:one-of>
            </emma:emma>
          </inkml:annotationXML>
          <inkml:trace contextRef="#ctx0" brushRef="#br0">3580-350 198 0,'3'-7'466'0,"0"0"45"0,-2 0 27 16,-1 2-6-16,2 3-211 0,-2 1-142 0,0 1-80 15,1 1-42-15,0 3-21 0,3 4-5 16,1 4 0-16,0 4 4 0,2 1 4 16,0 5 3-16,1 0-1 0,0 1-8 0,1 3-3 15,0 1-6-15,1-1-6 0,1-1-9 16,0-1 0-16,-2-3-1 0,1-1-8 15,-2-2-19-15,1-5-21 0,-1-2-37 16,-1-6-130-16,0-2-196 0,-1-6-96 0,-1-4-39 16,-1-3-10-16,-2-6 22 0,0-2 119 15</inkml:trace>
          <inkml:trace contextRef="#ctx0" brushRef="#br0" timeOffset="215.0123">3866-458 1 0,'4'-1'369'0,"1"0"47"0,-3 2 40 0,1 2 35 15,0 0-120-15,0 6-118 0,1 1-70 16,1 2-40-16,2 5-35 0,1-1-33 16,1 2-27-16,0 1-15 0,4 1-15 15,-1 1-8-15,2 1-3 0,1-3-5 0,0 1-4 16,-1-1-9-16,-1-4-13 0,0-4-55 15,-2 1-150-15,-3-8-159 0,0-4-83 16,-2-2-40-16,2-7-9 0,-1-2 45 0</inkml:trace>
          <inkml:trace contextRef="#ctx0" brushRef="#br0" timeOffset="541.0309">4195-466 210 0,'0'4'399'15,"0"2"62"-15,1 1 44 0,1 1-56 0,0 2-128 16,3 4-77-16,-3-2-57 0,4 4-52 15,1-3-33-15,0-1-12 0,1 0-1 16,1 0-9-16,4 0-4 0,-1-2-3 0,2-1-4 16,0-3-7-16,-1-2-10 0,1-1-5 15,1-3-6-15,-2-3-2 0,-1-1-9 16,1-4-7-16,-4-3-9 0,-1-4-5 0,-2-2-5 15,-3-1-3-15,-2-1 3 0,-2 1 4 16,-1 0 5-16,-2 4 3 0,0 2 0 16,-1 2-1-16,-2 1-4 0,-2 3-7 15,0 1-4-15,-2 2-5 0,-2 3 2 0,0 0-3 16,-1 3-5-16,-1 0-27 0,0 1-41 15,1 2-34-15,-1 0-39 0,2-1-103 16,-2 2-180-16,1 1-102 0,1-1-27 16,-2 3-1-16,4 2 19 0,0-2 95 0</inkml:trace>
          <inkml:trace contextRef="#ctx0" brushRef="#br0" timeOffset="-1177.0673">3538-1171 164 0,'0'-5'410'16,"-2"0"56"-16,1-3 39 0,0 0-41 16,-1 0-118-16,1 0-93 0,-2 0-51 0,2 0 5 15,-1 2 56-15,1 0 56 0,0 1 47 16,1 0 38-16,-3 0 15 0,1 1-24 0,1 0-67 15,0 4-67-15,1-3-57 0,-2 2-57 16,1 1-45-16,0 0-34 0,-1 0-25 16,1 1-17-16,-1-1-16 0,2 3-4 0,0-1-4 15,0 2 0-15,3 2-1 0,0 3 3 16,0 3 4-16,1 2 2 0,1 3 4 15,-1 3 2-15,2 2 4 0,-2 1 3 16,0 2 0-16,0 2 0 0,2 0-2 0,-1 3 0 16,-1-2-2-16,1 1-3 0,-1-3 2 15,0-1-3-15,1 0-1 0,-1-1 0 16,1-3-4-16,-1-1-2 0,-2-2-3 0,3-1-2 15,-3-3-1-15,1-1-1 0,0-3-2 16,0-1 0-16,-1-1 0 0,0-1 1 16,0-2-1-16,0-2-5 0,-1 1-4 0,-1-1-10 15,2-1-14-15,-2-1-27 0,0-1-34 16,0 2-45-16,1-2-78 0,-1 0-130 15,0-2-101-15,0 0-57 0,0-3-109 16,-1-1-175-16,-1 0-35 0,-2-3 77 0,1-1 83 16,1-1 65-16,-1 1 134 0</inkml:trace>
          <inkml:trace contextRef="#ctx0" brushRef="#br0" timeOffset="-499.0284">4059-1306 42 0,'1'3'385'0,"2"-2"67"0,-3 1 43 0,1-2-1 16,-1 2-112-16,2-1-122 0,-1 2-90 15,2 0-61-15,2 4-41 0,-1 0-26 16,5 3-14-16,-2 2-4 0,2 4-6 16,4 4-5-16,0 2-6 0,1 1 0 0,1 5-1 15,0 1-5-15,0 3-6 0,1 1-21 16,-1 0-67-16,-2 5-191 0,-2-5-138 0,-1-1-71 15,-3-3-32-15,0-4 0 0,-3-4 59 16</inkml:trace>
          <inkml:trace contextRef="#ctx0" brushRef="#br0" timeOffset="-725.0413">3803-1084 177 0,'0'-3'441'16,"0"-3"55"-16,0 0 32 0,0 2-28 15,-1-3-138-15,-1 3-120 0,0-1-68 0,0 1-37 16,1 3-19-16,-2 0-17 0,3 0-17 15,-1 1-21-15,1 1-16 0,-2 3-16 16,2 2-7-16,0 2-4 0,2 2-2 0,-1 2 6 16,2 2 9-16,1 1 8 0,1 1 20 15,2-1 30-15,2 2 28 0,-1-3 10 16,-1-1 2-16,1 0-5 0,-1-3-19 0,0-2-27 15,-2-2-21-15,1-2 1 0,-2 0 16 16,1-4 11-16,2-2 9 0,0-3-1 16,0-4-2-16,0-1-14 0,1-3-22 15,-2-3-13-15,-2-3-10 0,-2-1 0 0,0 1 7 16,-4 0 17-16,1 6 15 0,-2-1 7 15,1 4 7-15,-1 2 1 0,0 2-10 16,0 1-19-16,1 3-20 0,-1-1-18 0,0 2-11 16,0 0-9-16,1 1-13 0,-1 1-28 15,0 2-57-15,0-1-110 0,2 3-121 16,0-2-81-16,-1 1-62 0,2-1-104 0,0-2-154 15,0-1-2-15,0-2 63 0,2-4 50 16,-1 0 55-16,2-1 121 0</inkml:trace>
        </inkml:traceGroup>
        <inkml:traceGroup>
          <inkml:annotationXML>
            <emma:emma xmlns:emma="http://www.w3.org/2003/04/emma" version="1.0">
              <emma:interpretation id="{D775C5DB-D1BE-474D-953C-5F5558661357}" emma:medium="tactile" emma:mode="ink">
                <msink:context xmlns:msink="http://schemas.microsoft.com/ink/2010/main" type="inkWord" rotatedBoundingBox="5135,5882 5268,6986 4862,7035 4729,5931">
                  <msink:destinationLink direction="with" ref="{A3736EE5-540E-4049-9B1D-B4BBA0F20770}"/>
                </msink:context>
              </emma:interpretation>
            </emma:emma>
          </inkml:annotationXML>
          <inkml:trace contextRef="#ctx0" brushRef="#br0" timeOffset="1172.0671">3748 372 21 0,'4'-8'427'0,"-1"-1"63"0,0 0 32 0,-1 1 20 16,0 1-123-16,-1 1-170 0,1 2-96 16,-2-1-53-16,0 4-27 0,0-2-16 0,1 3-11 15,0 3 0-15,1 1 11 0,0 2 22 16,3 5 44-16,-3 1 62 0,2 6 58 15,2-1 44-15,-2 3 23 0,2-1 13 16,-2 0-1-16,0 1-29 0,0-1-32 0,-1-3-36 16,-1 0-31-16,1-3-34 0,0-1-42 15,-2-5-31-15,1 2-24 0,-1-4-14 16,-1-1-7-16,1-2-2 0,1 1-3 0,-2-2-3 15,0 1-5-15,0-2-6 0,0 0-7 16,0 0-5-16,0 0-6 0,0 0-4 16,1 0-1-16,-1 0-3 0,0 0 0 0,0 0-1 15,0 0 0-15,2 0 1 0,-2 0-1 16,0 2 0-16,0-1 2 0,0-1 1 15,0 1 1-15,0 1-2 0,1-1 2 16,-1-1-1-16,0 1-2 0,0 1 1 0,0-2 1 16,1 0 0-16,1 2-2 0,-2-1-1 15,1 2-3-15,0-1-4 0,1 2-4 16,-1-2-13-16,-1 2-16 0,0-3-22 0,0 2-27 15,0-1-46-15,0-2-154 0,-1 0-140 16,1-3-126-16,-3-1-192 0,0-4-143 16,1 1-43-16,-3-3 108 0,4 0 127 15,1-2 128-15</inkml:trace>
          <inkml:trace contextRef="#ctx0" brushRef="#br0" timeOffset="2038.1166">4040 285 114 0,'5'2'375'16,"1"-2"52"-16,-4 0 38 0,1 0-33 16,-2 0-99-16,1 0-92 0,-1 0-66 15,-1 0-44-15,0 0-31 0,0 0-25 0,0 0-15 16,-1 2-3-16,-1-1 0 0,2 0 2 15,-1 1-3-15,0-1-1 0,-2 2-8 16,2-1-5-16,-2 2-3 0,0 1 7 16,0 1 12-16,1 1 19 0,-1 3 20 0,0 1 27 15,2 1 26-15,-2 0 23 0,3 3 19 16,0 0 15-16,0 2 3 0,1 1-15 0,1-3-19 15,0 1-24-15,0-1-28 0,1-1-33 16,-1 0-21-16,1-4-15 0,0-2-15 16,0 1-10-16,-2-3-3 0,2-1-1 15,-1-1-1-15,3-3 2 0,-1 1 0 0,1-2-4 16,2-2-3-16,1-2-5 0,2-1-2 15,1-1-5-15,-1 0-2 0,-1-2-2 16,-1 1 1-16,1 0 0 0,-2-2-1 16,-1 1 1-16,0 1 0 0,-3-2 0 0,-1 1-1 15,0 0 1-15,-2-1 3 0,-3-1 1 16,-1 1 2-16,0 0 2 0,-3-1 2 0,0 1 4 15,0 0-4-15,0 1 4 0,-1 2-1 16,1 0 2-16,2 1-2 0,-2 0-5 16,1 2 0-16,1-1-6 0,1-2-2 15,1 4-4-15,-1 0-2 0,1 0-5 0,0 0-8 16,1 0-18-16,-1 2-33 0,0-3-52 15,0 2-91-15,2-1-109 0,-2 1-79 16,0-2-45-16,1 0-52 0,-2-1-81 16,-1-1-61-16,1 0-1 0,0 0 30 0,3-1 30 15,1 0 69-15,3 1 124 0</inkml:trace>
          <inkml:trace contextRef="#ctx0" brushRef="#br0" timeOffset="9077.5193">3987 1036 31 0,'6'-6'426'15,"-3"-1"63"-15,-2-2 36 0,-1-1 27 0,1 2-124 16,1-1-145-16,-1 1-66 0,0 1-16 16,2 0 20-16,-3 3 25 0,0 2 13 0,0-1-7 15,0 0-22-15,2 3-40 0,-1 3-44 16,3 3-31-16,2 3-5 0,0 5 7 15,3 4 1-15,0 3 2 0,2 4-5 0,0 3-19 16,2 2-30-16,-1 2-26 0,0 1-18 16,2-1-8-16,-1-2-6 0,-1-2-4 0,-1-3-15 15,0 1-30-15,0-6-96 16,-1-2-120-16,-1-5-88 0,-1-3-73 0,1-6-142 15,-2-6-178-15,-1-6-15 0,0-2 62 16,-2-6 57-16,-1-3 58 0,0-3 146 0</inkml:trace>
        </inkml:traceGroup>
      </inkml:traceGroup>
    </inkml:traceGroup>
  </inkml:traceGroup>
</inkml:ink>
</file>

<file path=ppt/ink/ink1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0:30.5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336A512-3ABE-4019-A699-38DEE30FD815}" emma:medium="tactile" emma:mode="ink">
          <msink:context xmlns:msink="http://schemas.microsoft.com/ink/2010/main" type="writingRegion" rotatedBoundingBox="4985,3817 26219,1925 26628,6519 5394,8411"/>
        </emma:interpretation>
      </emma:emma>
    </inkml:annotationXML>
    <inkml:traceGroup>
      <inkml:annotationXML>
        <emma:emma xmlns:emma="http://www.w3.org/2003/04/emma" version="1.0">
          <emma:interpretation id="{7435B195-037C-46FE-B364-CA2071E529AD}" emma:medium="tactile" emma:mode="ink">
            <msink:context xmlns:msink="http://schemas.microsoft.com/ink/2010/main" type="paragraph" rotatedBoundingBox="6618,3671 26219,1925 26358,3483 6757,5229" alignmentLevel="2"/>
          </emma:interpretation>
        </emma:emma>
      </inkml:annotationXML>
      <inkml:traceGroup>
        <inkml:annotationXML>
          <emma:emma xmlns:emma="http://www.w3.org/2003/04/emma" version="1.0">
            <emma:interpretation id="{3D653539-90BD-4E70-9EBF-312E8E856FC4}" emma:medium="tactile" emma:mode="ink">
              <msink:context xmlns:msink="http://schemas.microsoft.com/ink/2010/main" type="line" rotatedBoundingBox="6618,3671 26219,1925 26358,3483 6757,5229"/>
            </emma:interpretation>
          </emma:emma>
        </inkml:annotationXML>
        <inkml:traceGroup>
          <inkml:annotationXML>
            <emma:emma xmlns:emma="http://www.w3.org/2003/04/emma" version="1.0">
              <emma:interpretation id="{BAFA96C0-4E99-4275-BF95-153884F682F5}" emma:medium="tactile" emma:mode="ink">
                <msink:context xmlns:msink="http://schemas.microsoft.com/ink/2010/main" type="inkWord" rotatedBoundingBox="6639,3906 9558,3646 9613,4269 6694,4529">
                  <msink:destinationLink direction="with" ref="{1CFAF225-90F1-4BCB-8EBF-7B845467171F}"/>
                </msink:context>
              </emma:interpretation>
              <emma:one-of disjunction-type="recognition" id="oneOf0">
                <emma:interpretation id="interp0" emma:lang="" emma:confidence="1">
                  <emma:literal/>
                </emma:interpretation>
              </emma:one-of>
            </emma:emma>
          </inkml:annotationXML>
          <inkml:trace contextRef="#ctx0" brushRef="#br0">1196-3380 105 0,'-9'-5'441'15,"2"1"57"-15,1 0 33 0,1-2 19 16,3 1-176-16,1 1-147 0,4-2-76 15,2-1-30-15,5 0 6 0,5-2 30 0,6-1 43 16,5 0 40-16,5-1 26 0,5 0 12 16,5-2-8-16,3 0-25 0,3 4-41 0,3-1-41 15,-2 1-33-15,1 0-35 0,-2 1-26 16,-2 0-23-16,-2 2-19 0,-6 1-13 0,-4 1-8 15,-4 2-13-15,-3-1-26 0,-4 3-54 16,-3 1-86-16,-3 1-97 0,-3-2-70 0,0 1-37 16,-4 0-28-16,2-1-27 0,-2 0-39 15,-1 0-67-15,-1 1-16 0,1 0-1 0,-1 3 25 16,1-3 67-16</inkml:trace>
          <inkml:trace contextRef="#ctx0" brushRef="#br0" timeOffset="-293.0168">1704-3485 119 0,'0'-7'454'0,"-3"2"55"0,-1-1 34 15,1-2 48-15,-3 2-113 0,4-1-66 0,-2 1-5 16,1 2 14-16,-1 1 15 0,1 0-16 15,-1 3-65-15,1-2-92 0,0 2-85 16,1 2-68-16,0 2-46 0,-1 4-30 0,1 6-15 16,0 1-8-16,0 5-2 0,0 7-2 15,2 1 0-15,0 1-2 0,0 3 2 0,2-4-1 16,0 3 0-16,2 0 0 0,1 2-3 0,-1-2 0 15,1-1 0-15,-2-2-1 0,1-1 1 16,-1-3-1-16,0-4 1 0,-1 2 3 16,1-5-5-16,-2-1-13 0,-1-4-29 0,0-2-84 15,0-3-155-15,-1-3-115 0,-3-5-155 16,-3-3-225-16,-3-4-97 0,1 0 16 15,-4-4 119-15,2-2 94 0,2-1 149 0</inkml:trace>
          <inkml:trace contextRef="#ctx0" brushRef="#br0" timeOffset="402.0229">2266-3432 186 0,'-3'-9'357'0,"3"-1"25"0,-1 1 12 0,1 3-87 15,1 0-153-15,1 3-142 0,-1-1-177 16,2 4-115-16,1-3-60 0,-1 3-29 15,2-3 6-15</inkml:trace>
          <inkml:trace contextRef="#ctx0" brushRef="#br0" timeOffset="264.015">2340-3306 125 0,'3'12'440'0,"0"1"51"0,1-1 33 0,0 0 20 16,-1 0-191-16,1 2-133 0,0 1-63 15,0-1-35-15,0 2-14 0,-1 2-6 16,1-1-4-16,0 0-12 0,0 0-13 0,1 0-16 16,0 0-14-16,-1-1-16 0,0-2-5 15,2 0-7-15,-2-4-5 0,-1 2-19 0,-1-4-41 16,1-2-35-16,-1-5-87 0,-2-1-163 15,-2-5-162-15,-1-3-68 0,-2-6-8 16,1 1 11-16,-4-6 70 0</inkml:trace>
          <inkml:trace contextRef="#ctx0" brushRef="#br0" timeOffset="1053.0601">2523-3412 82 0,'3'8'412'15,"1"3"49"-15,0-3 40 0,-1 0 25 0,1 0-163 16,0 0-119-16,2 0-43 0,-2 1-2 15,1 0 14-15,1 0 56 0,-1 1 51 16,2 0 30-16,-1 0-2 0,1 1-3 0,1 0-15 16,-3 2-55-16,2-1-58 0,-1 2-36 15,-1-3-30-15,2 3-38 0,-3-2-33 0,2 0-24 16,-1 0-13-16,-1-1-11 0,-1-2-8 15,1 0-5-15,-1-2-4 0,-2 0-1 16,1-3-2-16,-1 0-2 0,0 0 2 0,-1-3 3 16,0-1 2-16,0-1 1 0,-2-4-3 15,-2-2-2-15,-2-5 0 0,-1-3-7 0,0-1-4 16,-1-4-2-16,0-2 0 0,1-3 0 15,1-1-2-15,2 1-2 0,2-1 2 16,0 3-1-16,4 1-1 0,-1 2-2 0,2 4-1 16,2 4 0-16,3 1 0 0,2 5 0 15,2 0 1-15,4 6 1 0,0 3 2 0,3 2 2 16,2 4-1-16,2 2 2 0,1 3 3 15,0-1 1-15,3 3-2 0,-1 0 2 0,-2 1 0 16,-1 1-1-16,-3-4-2 0,-3 1-1 16,-2 1 2-16,-6-4-3 0,1 0-3 0,-4-3 0 15,-1 0-3-15,-2-3 0 0,-3-2-3 16,-2-2-1-16,-2-4-3 0,-3-3-4 15,1-5-5-15,-3-3-4 0,2-3-1 0,2-3-2 16,1 1 4-16,1-2 3 0,2 0 7 16,2 0 6-16,2 3 0 0,2 0 3 0,4 2 1 15,0 2 2-15,6 1 0 0,2 4 2 16,2 0 8-16,4 4 6 0,2 4 6 15,3 3 8-15,1 3 5 0,-1 1 1 0,1 3-3 16,0 6-5-16,-3 0-5 0,-4 0-7 16,-1 4-5-16,-3 0-1 0,-3 1-2 0,-3-1-4 15,-2 1-14-15,-2-1-34 0,-1 0-74 16,-3 0-145-16,-1-2-147 0,0-5-113 15,-1 0-171-15,-2-5-168 0,-1-3-33 0,-3-2 89 16,1-4 114-16,2-5 102 0,-1 0 176 16</inkml:trace>
          <inkml:trace contextRef="#ctx0" brushRef="#br0" timeOffset="1480.0846">3523-3224 41 0,'12'5'420'0,"-1"-2"60"0,-1-2 38 0,-2 0 23 15,2-2-128-15,1 0-118 0,1-2-40 0,3-2 17 16,2 0 28-16,2 0 28 0,2-2 10 15,3-3-11-15,1-3-39 0,1-2-66 16,2-1-57-16,1-1-48 0,-5-5-39 0,3 1-29 16,-3-3-22-16,-2 2-9 0,0-1 4 15,-4 3 20-15,-4 1 22 0,-6 3 11 0,-5-1 12 16,-4 5 9-16,-5 2-3 0,-5 0-20 15,-4 1-18-15,-1 4-14 0,-6 1-12 16,-2 3-9-16,-2 2-8 0,0 5-1 0,-2 1-4 16,2 2 1-16,0 3 0 0,1 1 1 15,2 5 2-15,1 1-1 0,1 2 0 0,3-1 1 16,3 4-1-16,3 0-2 0,2-1 0 15,6-1-1-15,4 1-2 0,2-1-1 16,6-2 2-16,1-1 0 0,8-4-1 0,4 0 1 16,5-4 2-16,3-2-1 0,5-4-3 15,2-2 2-15,4-3-3 0,-1-3-3 0,0-2-2 16,-2-1-5-16,-2 0-6 0,-4 0-7 15,-5 3-13-15,-2-2-20 0,-5 1-33 0,-3 0-53 16,-2 3-86-16,-3 1-112 0,-3 0-83 16,1 0-46-16,-4 0-82 0,-2 1-148 15,-3-1-46-15,-3 2 45 0,-2-1 58 0,-1 0 47 16,-1-1 104-16</inkml:trace>
        </inkml:traceGroup>
        <inkml:traceGroup>
          <inkml:annotationXML>
            <emma:emma xmlns:emma="http://www.w3.org/2003/04/emma" version="1.0">
              <emma:interpretation id="{796E68E0-7AF0-402F-BFDD-28F839AFAC0B}" emma:medium="tactile" emma:mode="ink">
                <msink:context xmlns:msink="http://schemas.microsoft.com/ink/2010/main" type="inkWord" rotatedBoundingBox="11145,3770 15192,3409 15278,4373 11231,4733">
                  <msink:destinationLink direction="with" ref="{1CFAF225-90F1-4BCB-8EBF-7B845467171F}"/>
                </msink:context>
              </emma:interpretation>
              <emma:one-of disjunction-type="recognition" id="oneOf1">
                <emma:interpretation id="interp1" emma:lang="" emma:confidence="1">
                  <emma:literal/>
                </emma:interpretation>
              </emma:one-of>
            </emma:emma>
          </inkml:annotationXML>
          <inkml:trace contextRef="#ctx0" brushRef="#br0" timeOffset="2503.1432">5690-3552 415 0,'0'-2'489'0,"0"-1"46"16,0 2 38-16,-1-1-79 0,-1 2-148 0,2 0-87 16,0 0-52-16,-1 0-36 0,1 3-30 15,0 1-8-15,1 2 25 0,1 4 44 0,-1 1 47 16,2 4 49-16,-2 4 38 0,1 1-5 15,-1 2-44-15,2 4-63 0,-2-3-56 16,1 3-54-16,-1 0-42 0,0-1-27 0,-1 0-17 16,2 0-7-16,-2-2-5 0,1-1-4 15,0-2-4-15,-1-1-5 0,2-5 1 0,-2-2 1 16,0-2 1-16,0-4 1 0,0 1 3 15,0-4 3-15,0-3 0 0,-2-3 0 0,2-7-3 16,-1-2-1-16,0-5-8 0,-2-6-4 16,0-3 0-16,0-2 1 0,1 0-1 0,0-2-2 15,1 1 4-15,1 2 4 0,0 2 0 16,0 3-3-16,0 0 0 0,1 4 4 15,-1 1 0-15,2 3-1 0,-1 4-2 0,2 1 0 16,0 3 1-16,1-1-3 0,1 5-1 16,5 2-1-16,2 2 0 0,3 5 1 0,2-1 1 15,2 3 1-15,0 1 1 0,2 4 2 16,-2-1 1-16,-1-1 1 0,0 4-3 15,-1-6 1-15,-4 3 0 0,0-3-3 0,-2-1 0 16,-3-3 3-16,0-3 2 0,-2 0 2 16,-1-3-1-16,1-5-1 0,-1-5 1 0,1-3-4 15,-2-7-3-15,-1-4-1 0,-1-3 0 16,1-3 0-16,-2-1-3 0,1 3 4 15,-1 1 1-15,2 4-2 0,-2 4 1 0,1 4 1 16,0 1-2-16,0 5 0 0,1 2-4 16,2 5 2-16,3 3 1 0,2 4-1 0,4 7 4 15,1 2 1-15,3 3 3 0,1 4 0 16,2 2 1-16,-1 5 3 0,2 1-2 15,2 0-2-15,-4 3 0 0,2 0-2 0,-3-2-3 16,1 0-5-16,-2-2-18 0,-3-3-37 0,0-1-89 16,-3-4-161-16,1-3-130 0,-2-7-123 15,-5 0-181-15,1-4-142 0,-1-5-8 16,-2-1 113-16,3-4 102 0,0-2 115 0</inkml:trace>
          <inkml:trace contextRef="#ctx0" brushRef="#br0" timeOffset="3040.1739">6797-3431 6 0,'3'-3'381'15,"-2"-1"65"-15,2-2 46 0,0 0 3 16,0 0-90-16,-2 0-130 0,0-3-86 0,1 1-42 16,-1-2-6-16,-1 3 39 0,-1-2 79 15,-1 3 80-15,2 0 60 0,-2 0 36 0,0 1 4 16,-1 1-41-16,-1 2-81 0,0-1-81 15,-1 0-70-15,-2 3-56 0,-3 0-40 0,-1 0-29 16,-4 4-18-16,-1 2-11 0,-2 1-8 16,-3 5-4-16,2 0 0 0,0 2-3 0,1 4 1 15,0-2-1-15,1 1 0 0,4 3 1 16,0-1-6-16,5 0-8 0,1 0-11 15,4-2-14-15,3-2-10 0,6-2-3 0,2-3 5 16,6-3 6-16,4-2 10 0,2-5 14 16,5-2 12-16,0-5 4 0,1 0 2 0,-3-2 1 15,-1-1 1-15,-1 0 7 0,-3 0 13 16,-3 2 13-16,-3-2 14 0,-2 6 14 15,-2-2 7-15,-1 0 4 0,-3 2-10 0,-1 2-10 16,0 1-12-16,-1 1-14 0,-2 0-7 16,2 0-8-16,-1 0-5 0,-1 3-4 0,2 0-1 15,-1 2-1-15,0 3-1 0,1 2 2 16,0 0-2-16,1 2 1 0,1-1-2 15,-1 1-8-15,1 0-16 0,-1-1-32 0,0-1-48 16,1-2-78-16,-1-1-119 0,2-4-130 16,-1-3-86-16,2-2-139 0,-1-2-166 0,-1-7-35 15,2-1 60-15,-1-3 105 0,1-4 84 16,1 2 161-16</inkml:trace>
          <inkml:trace contextRef="#ctx0" brushRef="#br0" timeOffset="3429.1961">6980-3496 85 0,'0'-6'443'0,"2"0"63"0,-1 0 54 15,0-1 53-15,-1 4-40 0,2 0-86 0,-2 0-23 16,0 3-4-16,0-2-13 0,0 2-38 15,1 2-62-15,2 0-65 0,0 2-59 16,1 3-41-16,3 2-28 0,-1 2-26 0,3 1-32 16,-1 4-22-16,2 0-17 0,-2 0-17 15,1 3-12-15,1-2-7 0,0 1-8 0,-2 2-3 16,0 2-6-16,-1-5 1 0,0 2-2 15,-3-4 0-15,0-4 0 0,-1-1 0 16,0-2 4-16,-2-4-1 0,-1-2-4 0,0-4-5 16,-3-2-4-16,-1-4-4 0,-3-6-10 15,0-3-8-15,-1-5-3 0,0-1-1 0,1-3 3 16,2 1 1-16,-1 0 6 0,2 2 6 15,1 2 7-15,2 3 3 0,-1 2 0 0,2 3 1 16,2 2 1-16,-1 4-4 0,2 1-2 16,1 2 4-16,4 4 3 0,3 0 1 0,6 4 3 15,2 4 3-15,4 2 2 0,2 1-3 16,1 4-1-16,0 2-1 0,1 1-1 15,-3 2 1-15,-2 1-3 0,-1 0-12 0,-2 1-27 16,-4-2-48-16,-1-1-92 0,0-1-161 16,-2-3-115-16,-2-3-107 0,-3-3-175 0,0-4-123 15,-3-3 3-15,0-2 111 0,3-3 92 16,-2-4 106-16</inkml:trace>
          <inkml:trace contextRef="#ctx0" brushRef="#br0" timeOffset="3968.227">7702-3483 102 0,'4'-2'438'16,"-1"-2"57"-16,0 2 32 0,-1-2 1 0,1 0-134 15,-1 1-140-15,-1-2-66 0,0 1-16 16,1 1 13-16,-1 0 35 0,-1-1 34 15,0 2 27-15,0-1 14 0,0 2-1 0,0 0-10 16,0-1-18-16,-1 2-21 0,-1-2-30 16,0 1-31-16,0 1-29 0,-1-1-32 0,-1 1-33 15,-1 0-29-15,-1 0-19 0,-2 0-18 16,-2 1-9-16,-2 2-6 0,0 0-5 0,-3 3-3 15,-2 2-1-15,1 0 3 0,0 1-2 16,1 2-1-16,2 2-2 0,-1 2-2 0,1 1 2 16,4 1-1-16,1 2-1 0,2 0 1 15,3 0 1-15,3-2 0 0,4-1-3 0,6 0 1 16,4-2-1-16,5-1-1 0,4-5 2 15,6-1 1-15,2-5 3 0,2-2-1 16,-2-2 2-16,-1-2 1 0,-2-4 1 0,-3 0 1 16,-5-1 2-16,-3-1 7 0,-2-3 6 15,-4 4 10-15,-1-1 14 0,-5 1 12 0,-1 2 10 16,0-1 4-16,-1 3-1 0,-1 1-6 15,-1 1-14-15,-1 3-10 0,0-2-14 16,0 2-9-16,0 0-8 0,0 0-7 0,0 2-2 16,-1 0-3-16,1 2-1 0,-2 2-2 15,1 2-2-15,1 2-3 0,0 2-8 0,3 0-13 16,-2 3-17-16,4 0-20 0,1 0-26 15,1 0-27-15,2 0-32 0,4-1-54 16,1-2-119-16,1-2-102 0,1-1-62 0,2-3-120 16,0-2-141-16,0-3-64 0,0-3 63 15,0-4 89-15,-1-1 72 0,1-4 139 0</inkml:trace>
          <inkml:trace contextRef="#ctx0" brushRef="#br0" timeOffset="5017.2869">8278-3482 161 0,'3'-7'455'0,"-2"3"54"16,1-2 32-16,-2 0 3 0,0 3-130 15,-2-2-110-15,1 1-40 0,0-2-1 0,-1 2 11 16,1-1 8-16,-2 0-5 0,0 0-15 16,1 0-29-16,-1 0-33 0,0 1-34 0,-1 0-34 15,1 1-27-15,1 0-25 0,-1 1-19 16,1-2-9-16,0 3-4 0,-1 1-2 15,0-1 0-15,0 0-2 0,1 1-4 0,-1 0-7 16,0 0-5-16,0 1-8 0,1 0-6 16,-1 0-7-16,-3 0 0 0,2 2-3 0,0-1-2 15,0 1-1-15,-1 0 0 0,0 0 0 16,1 1-3-16,-1-1 2 0,1 1 0 15,-2 2-2-15,2 0 0 0,-1 0 2 0,-1-1-2 16,1 4-1-16,-1-1 1 0,2 1 2 16,0 1 0-16,0-2 0 0,0 0 1 0,-1 1 0 15,4 0 1-15,-2 0 0 0,1-1-1 16,2 0 0-16,-2-4-1 0,2 3 0 15,2-2 1-15,-2-1 0 0,1-1 0 0,0 0 1 16,-1 0 0-16,2 0-1 0,-1 2 1 16,0-1-2-16,-1 0 0 0,2 0-1 0,-1 2-1 15,2-2 1-15,0 2-2 0,-2-3 4 16,0 1 0-16,1 1 1 0,1-3 3 0,-1 1 0 15,2-1 2-15,1-2 1 0,0 0 1 16,2-1 1-16,3-3 0 0,1 0-2 0,1-3-1 16,0-2-4-16,1-2-1 0,-1 0-1 15,0-3 0-15,1 1 0 0,-4-3 0 0,1 2 1 16,-2 0 1-16,-1 1 0 0,0 1 1 15,-1 0 10-15,-4 5 14 0,1 1 7 16,0 1 6-16,-2 1 3 0,1 2-3 0,-1 1-12 16,0 1-14-16,2 1-6 0,1 4-3 15,0 2 3-15,5 5 8 0,-1 2 11 0,3 5 10 16,1 1 8-16,3 4 7 0,2 2 1 15,1 1-1-15,1 2-4 0,0-1-7 16,0 4-6-16,1 1-8 0,-1-1-7 0,-1-1-6 16,-4 0-6-16,-1-2 0 0,-3-1-3 15,-3-2-1-15,-4-1-5 0,-5-3 3 0,-3-1-1 16,-6-3-3-16,-4-1-3 0,-5-4-1 15,-2-1 1-15,-1-5-1 0,-2-3 0 16,0-3 2-16,1-2 2 0,0-4-1 0,2-3 1 16,3-2-1-16,1-6-1 0,3-1-3 15,4-3 1-15,3-2-1 0,2-1 0 0,4-1-1 16,2 0 1-16,2-1 1 0,2-1-1 15,3 3-1-15,2-1 1 0,2 2 2 16,1-1 0-16,2 2 2 0,2 0-2 0,3 1 4 16,1 1 0-16,3 3-2 0,-1-1-1 15,3 1-1-15,2 3 3 0,1-1-5 0,-1 3 2 16,1 0 2-16,-2 2 2 0,0 0 5 15,-3 1-4-15,1 0 3 0,-4 1-2 16,-2 1 0-16,0 0-1 0,-3-2-4 0,-1 2 3 16,-2-4 0-16,-1 2-4 0,-1-2 1 15,-2 0 0-15,-1-3-1 0,-1 0 0 0,-4-1 2 16,1-1 2-16,-3 0 0 0,-1 1 0 15,-2 1 3-15,-1 0-2 0,0 1 1 0,0 3 0 16,-2 1 3-16,1 1-5 0,-1 2-3 16,-2 3-1-16,1 0 2 0,-3 5-2 0,-1 3 0 15,0 4 3-15,-1 3 3 0,0 3 0 16,-1 4-1-16,2 3 3 0,0 1 3 15,2 3 1-15,2-1 0 0,1 3-1 0,4-4 0 16,2 1 0-16,1 0-4 0,3-5-1 16,2-1-7-16,-1-6-5 0,5 0-13 0,-1-4-28 15,6-3-69-15,3-7-181 0,3-3-150 16,4-6-140-16,-1-4-206 0,1-6-146 15,0-2-23-15,-4-2 130 0,-1-1 129 0,0 1 134 16</inkml:trace>
          <inkml:trace contextRef="#ctx0" brushRef="#br0" timeOffset="5588.3196">8996-3584 342 0,'3'-7'508'0,"0"0"77"16,-2 4 74-16,0-3 16 0,-1 4-133 15,0-1-64-15,0 2-36 0,0 0-32 0,2 1-46 16,-2 0-67-16,3 0-62 0,-2 2-39 16,3 2-26-16,0 1-23 0,2 3-12 0,1 3-6 15,2 0-4-15,2 4-21 0,2 1-22 16,-1 2-12-16,2 0-11 0,-1 3-8 15,1-2-10-15,-1 1-9 0,-2 0-8 0,0-1-6 16,-2-1-4-16,-2-2-4 0,-1 0-3 16,-1-3 0-16,-2 0 0 0,-2-4 0 0,1-2 0 15,-4 0 0-15,1-5 0 0,-3-1 1 16,-3-4-1-16,0-1 0 0,-3-6-2 0,2 1-2 15,-2-5-1-15,2-1-1 0,3-2 0 16,-1-2 1-16,2 3-2 0,3-3 0 0,1 3 0 16,0 1-1-16,2-2-1 0,4 4-2 15,1 0 1-15,1 1-2 0,2 2 1 0,1 1-1 16,0 2-3-16,2 0 0 0,1 4 1 15,0 2 2-15,4 1 0 0,0 2 1 16,4 2 4-16,1 4 2 0,0-2-1 0,1 2-1 16,-2 1 1-16,-2 0-2 0,-2 0 0 15,-3 1-2-15,-2-3 0 0,-4 2-3 0,1-2-6 16,-4 1-4-16,-1-2-10 0,-2-1 1 15,0 1-5-15,-2-3 2 0,2-1 6 16,-3 0 6-16,1-5 7 0,-1-1-3 0,0-2 4 16,1-3-1-16,1-1-1 0,1-1 1 15,2-1-2-15,2 0 4 0,1 1 3 0,2 0-1 16,-2 4 3-16,2-3-1 0,-1 4 3 15,2 2 0-15,0 1 0 0,0 2 0 0,2 2 2 16,0 2 4-16,1 1 1 0,1 4 1 16,2 0 2-16,-1 4-1 0,2-1 3 15,-1 1-5-15,-1 2-2 0,-1 0-1 0,-2 0-8 16,-2-1-15-16,-3-1-29 0,-1 4-58 15,-3-5-147-15,-1 1-180 0,-1-4-158 0,0-2-236 16,-4-2-138-16,1-2-31 0,1-2 103 16,1-4 153-16,2 1 151 0</inkml:trace>
        </inkml:traceGroup>
        <inkml:traceGroup>
          <inkml:annotationXML>
            <emma:emma xmlns:emma="http://www.w3.org/2003/04/emma" version="1.0">
              <emma:interpretation id="{6643F380-705E-4A86-A8CC-D0C0E10D31FA}" emma:medium="tactile" emma:mode="ink">
                <msink:context xmlns:msink="http://schemas.microsoft.com/ink/2010/main" type="inkWord" rotatedBoundingBox="15337,3473 17147,3312 17210,4015 15400,4176"/>
              </emma:interpretation>
              <emma:one-of disjunction-type="recognition" id="oneOf2">
                <emma:interpretation id="interp2" emma:lang="" emma:confidence="1">
                  <emma:literal/>
                </emma:interpretation>
              </emma:one-of>
            </emma:emma>
          </inkml:annotationXML>
          <inkml:trace contextRef="#ctx0" brushRef="#br0" timeOffset="5905.3376">9900-3440 405 0,'8'0'485'0,"2"0"40"16,-2-1 27-16,1-2-90 0,1 3-153 0,1-2-74 15,0 1-12-15,1-2 26 0,2 1 33 16,-1-2 21-16,2 0 2 0,-2-1-13 0,3-2-35 15,-1-2-49-15,1-1-41 0,-1-2-29 16,-1-1-6-16,0-1 5 0,-3-2 8 16,-3 0 8-16,-2 0 0 0,-4-1-7 0,0 1-16 15,-4 2-21-15,0 1-20 0,-3 2-16 16,-1 4-15-16,-1 0-15 0,-4 4-12 15,-2 1-10-15,0 4-10 0,-4 6-5 0,1 4-1 16,-2 5 0-16,1 4-2 0,2 5 1 16,0 4-1-16,4 4 2 0,1-1-4 0,6 4 0 15,1-1-3-15,6-4-11 0,1-1-15 16,6-4-18-16,1-3-27 0,1-5-43 15,5-7-90-15,1-6-159 0,2-4-117 0,2-7-82 16,-2-7-132-16,-3-4-123 0,-1-7-38 16,-5-3 97-16,-2-6 95 0,1-3 80 0,-1-1 148 15</inkml:trace>
          <inkml:trace contextRef="#ctx0" brushRef="#br0" timeOffset="6588.3768">10219-3567 343 0,'7'-21'476'0,"-1"2"99"0,1 3 107 15,-1 5 40-15,-1-1-121 0,1 6-81 16,-2 0-36-16,1 2-25 0,4 3-51 16,-2 2-62-16,2 5-50 0,1 0-39 0,-1 2-40 15,2 2-50-15,0 1-41 0,0 3-33 16,0 2-26-16,-2-3-16 0,-1 2-16 0,-3-2-9 15,1 0-9-15,-2 0-6 0,-3-2-3 16,-1 0-1-16,-1 0-1 0,-3 1-4 0,-2-1-8 16,0 0-7-16,-3 0-10 0,2-1-10 15,-1-2-6-15,4-2-3 0,-1-1 0 0,2-5-4 16,0-1-1-16,2-7 1 0,1-2 2 15,1-5 2-15,3-5 6 0,3-1 12 16,3-4 17-16,2 2 13 0,2-3 11 0,0 4 4 16,1 2 7-16,-3 4 2 0,3 1-3 15,-2 5-2-15,2 3-1 0,-2 4 2 0,4 3 5 16,-1 3 6-16,5 5 9 0,0 3 4 15,1 2-1-15,1 2-1 0,0-1-9 0,1 2-9 16,-2 0-10-16,0-3-5 0,0-1-4 16,-3-2-5-16,0-5-9 0,1-4-10 15,-1-3-20-15,1-7-14 0,1-5-13 0,0-5-9 16,-3-4 3-16,-2-9 6 0,-2-1 18 15,-3-6 10-15,-4-5 15 0,-3-1 11 0,-3 0 9 16,-1 1 8-16,0 4 10 0,-1 5 12 16,-2 6 8-16,2 7 2 0,-1 3-3 15,0 6-4-15,0 3-9 0,1 6-7 0,1 5 0 16,1 8 8-16,2 3 14 0,1 9 13 15,3 2 8-15,3 5 7 0,3 3-1 0,3 3-7 16,3 1-13-16,1 4-10 0,4-1-8 16,-1 4-10-16,2-2-7 0,0-2-6 0,-1 0-3 15,-2-5-10-15,-2-2-14 0,-4-4-15 16,-3-3-19-16,-2-4-25 0,-7-3-30 0,-2-3-41 15,-4-2-80-15,-2-4-157 0,-3-4-126 16,-2-2-64-16,1-4-17 0,0-6 22 16,0-1 79-16,-1-6 165 0,0-1 144 0,1-4 95 15,-2-2 75-15,2-1 105 0,-2 0 130 16,3 1 118-16,0 3 93 0,3-3 61 0,0 5 18 15,3-2-49-15,2 2-99 0,3 0-97 16,4 1-87-16,5 1-65 0,3 0-42 16,5 2-28-16,4 1-19 0,4 1-13 0,2 4-10 15,2 1-23-15,4 3-44 0,0 2-85 0,5-1-199 16,-1 1-153-16,0 2-245 0,3 2-191 15,-1-2-66-15,-2 1 23 0,-2 1 167 0,-4 0 137 16,-6 1 242-16</inkml:trace>
        </inkml:traceGroup>
        <inkml:traceGroup>
          <inkml:annotationXML>
            <emma:emma xmlns:emma="http://www.w3.org/2003/04/emma" version="1.0">
              <emma:interpretation id="{5B066237-61A0-4510-8EF3-F103BE7EEED7}" emma:medium="tactile" emma:mode="ink">
                <msink:context xmlns:msink="http://schemas.microsoft.com/ink/2010/main" type="inkWord" rotatedBoundingBox="20187,2825 21510,2707 21569,3361 20245,3479"/>
              </emma:interpretation>
              <emma:one-of disjunction-type="recognition" id="oneOf3">
                <emma:interpretation id="interp3" emma:lang="" emma:confidence="1">
                  <emma:literal/>
                </emma:interpretation>
              </emma:one-of>
            </emma:emma>
          </inkml:annotationXML>
          <inkml:trace contextRef="#ctx0" brushRef="#br0" timeOffset="81575.6658">14915-4596 25 0,'-4'-1'407'15,"1"0"59"-15,0 0 36 0,-1 0 26 16,1-1-137-16,1 1-140 0,0 0-89 0,0 0-48 15,0 1-17-15,1 0-2 0,1 0 10 16,1 0 34-16,3 0 60 0,5 0 51 0,3 0 35 16,4 0 23-16,6 0 5 0,3 0-21 15,3-3-55-15,3 2-48 0,2-3-48 16,2-1-38-16,-1 2-33 0,0-1-22 0,-2-2-15 15,-2 3-14-15,-2-4-6 0,-5 4-6 16,-4-1-1-16,-3 1 2 0,-5 1 6 0,-3 1 7 16,-3 1 5-16,-2 0 4 0,-4 0 3 15,-2 1-1-15,-5 1-3 0,-1 1-5 16,-2 0-5-16,-2 1-4 0,-2 0-2 0,-1-2-5 15,0 2-1-15,-1-4-3 0,1 4 0 16,-2-2-1-16,0-1 0 0,0 0 2 0,0-1-2 16,1 0-2-16,0-1 0 0,1 1-1 15,-1 0 1-15,-1 0-3 0,-1 0 1 0,0 3 0 16,-2 0 1-16,0 3-1 0,-2 1-2 15,1 2 2-15,0 7 1 0,-1 0-1 0,2 3 0 16,-1 3 5-16,3 2-2 0,1 1-1 16,1 2-3-16,2-1 1 0,1 3-1 0,3-2-5 15,3 0 4-15,1-3 1 0,2-3 2 16,2 1-1-16,3-5 1 0,0-2 0 15,3-4-1-15,2-3 1 0,2-2 0 0,3-2 1 16,5-4-1-16,4-3 1 0,5-3 3 16,0 0-2-16,4-3 1 0,2-1-2 0,3 0 0 15,-1 3-1-15,4-2-1 0,-1 3 1 16,2 2 0-16,1 3 5 0,-1 2 8 15,-3 3 3-15,-1 2 4 0,-3 4 8 0,-5 2 5 16,-3 4 5-16,-7 0-3 0,-4 1 1 16,-7 5-2-16,-5-3-5 0,-6 3-5 0,-5 0-8 15,-5-1-3-15,-5 0-5 0,-1 0-3 16,-5-2-2-16,1-1-3 0,-3-4-3 15,-1-1-3-15,1-4-10 0,1-3-22 0,2-2-43 16,2-4-69-16,2-4-115 0,3-1-118 16,4-4-79-16,2-2-53 0,4-2-90 0,2-4-140 15,3 1-1-15,2-2 60 0,4 1 54 16,5-1 57-16,1 2 124 0</inkml:trace>
          <inkml:trace contextRef="#ctx0" brushRef="#br0" timeOffset="81979.689">15651-4521 428 0,'8'-4'512'0,"-4"1"41"0,0 2 27 16,-1 1-78-16,-2 1-152 0,1 2-25 0,-2 1 20 15,0 5 43-15,0 0 39 0,-2 2 17 16,2 4-30-16,-1 2-77 0,-1 0-82 0,2 1-81 16,0 4-62-16,0-2-46 0,0 1-27 15,3-1-18-15,1-2-7 0,3 0-2 16,1-2 0-16,5-2 1 0,1-3 0 0,3-4 2 15,5-3-3-15,6-4 1 0,1-4-3 16,5-3 1-16,2-7-3 0,-2-4-1 0,-2 0-2 16,-3-2-2-16,-6-3 2 0,-3 3 0 15,-5-1 5-15,-6-1 5 0,-3 3 5 0,-6 2 1 16,-3 0-1-16,-4 0-4 0,-7 3-5 15,-5 1-6-15,-4 0-5 0,-5 2-4 0,-3 1-9 16,-1 3-22-16,0 2-43 0,2 0-73 16,3 4-131-16,2-1-129 0,3 4-80 0,5 2-36 15,5 3-25-15,4 1-28 0,1 6-11 16,4 1-5-16,3 4 16 0,3 1 22 15,4-1 47-15,2 2 89 0</inkml:trace>
        </inkml:traceGroup>
        <inkml:traceGroup>
          <inkml:annotationXML>
            <emma:emma xmlns:emma="http://www.w3.org/2003/04/emma" version="1.0">
              <emma:interpretation id="{168AA9E7-D1AD-43A5-924C-4FB415565280}" emma:medium="tactile" emma:mode="ink">
                <msink:context xmlns:msink="http://schemas.microsoft.com/ink/2010/main" type="inkWord" rotatedBoundingBox="22459,2260 22648,2243 22787,3801 22597,3818"/>
              </emma:interpretation>
              <emma:one-of disjunction-type="recognition" id="oneOf4">
                <emma:interpretation id="interp4" emma:lang="" emma:confidence="1">
                  <emma:literal/>
                </emma:interpretation>
              </emma:one-of>
            </emma:emma>
          </inkml:annotationXML>
          <inkml:trace contextRef="#ctx0" brushRef="#br0" timeOffset="83133.755">16990-5007 287 0,'4'-17'408'0,"-1"1"48"0,-2-1 40 16,1 2-92-16,-2 2-119 0,0 0-76 15,0 0-38-15,0 3-14 0,0 1 15 0,1 0 42 16,0 3 55-16,-1-1 43 0,2 3 23 16,-2 1 1-16,0 0-30 0,0 1-55 15,0 1-66-15,0 1-48 0,1 1-30 0,2 4-9 16,2 4 11-16,4 6 5 0,0 7 21 15,2 10 9-15,2 9 1 0,-1 8-12 0,2 14-28 16,-2 9-18-16,1 9-21 0,-4 12-21 16,1 3-17-16,-2 4-13 0,0 1-6 15,1-1-2-15,-1-3-1 0,0-8-1 0,2-6 2 16,1-6-2-16,0-13 2 0,-2-5-5 15,1-8-1-15,-2-10-2 0,0-5-7 0,-1-8-12 16,-1-7-39-16,-2-6-80 0,1-8-199 16,0-8-146-16,0-9-175 0,-1-8-238 0,0-2-97 15,0-7 13-15,-1-1 160 0,3-1 128 16,-2 0 171-16</inkml:trace>
        </inkml:traceGroup>
        <inkml:traceGroup>
          <inkml:annotationXML>
            <emma:emma xmlns:emma="http://www.w3.org/2003/04/emma" version="1.0">
              <emma:interpretation id="{B238FF79-ED0A-4B6D-96CE-75EB97F231A3}" emma:medium="tactile" emma:mode="ink">
                <msink:context xmlns:msink="http://schemas.microsoft.com/ink/2010/main" type="inkWord" rotatedBoundingBox="23199,2455 26242,2184 26321,3074 23279,3346"/>
              </emma:interpretation>
              <emma:one-of disjunction-type="recognition" id="oneOf5">
                <emma:interpretation id="interp5" emma:lang="" emma:confidence="1">
                  <emma:literal/>
                </emma:interpretation>
              </emma:one-of>
            </emma:emma>
          </inkml:annotationXML>
          <inkml:trace contextRef="#ctx0" brushRef="#br0" timeOffset="85731.9034">18796-4709 273 0,'1'0'427'16,"-1"-1"48"-16,1-1 26 0,-1 2-79 15,2-2-121-15,-2 1-96 0,1 1-64 0,0 1-30 16,2 1 5-16,-1 2 57 0,3 2 68 15,1 2 83-15,0 4 71 0,3 1 44 0,0 3-5 16,1 3-50-16,0 0-61 0,-1 0-78 16,1 3-73-16,0-1-55 0,-1 0-31 15,-2-1-23-15,0-1-19 0,-2-2-13 0,-2 1-6 16,0-2-5-16,-3-2-4 0,0-1-3 15,-3-1 0-15,0-4-2 0,-2 1-2 0,1-3-5 16,-2-1 1-16,-1-2 1 0,-1-5-4 16,0-1-1-16,-2-5 0 0,1-4 1 15,0-4-2-15,2-2-2 0,3-2-1 0,2 1 0 16,2-3 0-16,0 2 1 0,2 0-1 15,4 1 0-15,2 4 0 0,2-2 0 0,1 2 1 16,1 4 1-16,1-1-2 0,-1 2 0 16,0 4-1-16,1-1 4 0,0 4-2 15,1 3 4-15,0 2 4 0,1 2 2 0,0 0 4 16,0 2-1-16,-1 1 2 0,0 2 0 15,-2 1-1-15,-2-2-1 0,-1 3-2 0,-2-3 0 16,-1 0 0-16,-1-1-4 0,-2-1-2 16,1-1-1-16,-1-1 0 0,0-1-2 15,-2-2 0-15,0 0 1 0,1-1 1 0,-2-1 1 16,-2-3-2-16,1 0 0 0,-2-1 1 15,-1-1 1-15,1 0-1 0,-1 2-1 0,2 1 0 16,-1-1-1-16,1 1-3 0,1 0 0 16,-2 3-2-16,2-2 1 0,1 1 2 0,-1 0 0 15,-1 1 1-15,2 0-1 0,0 0 0 16,0 0 1-16,0 0-2 0,0 0 1 0,0 0 2 15,0 0 0-15,0 0 0 0,-1 0 0 16,1-2 2-16,-2 2 0 0,2 0-3 0,0 0 0 16,-1 0 2-16,0 0-2 0,1 0-1 15,-3 0-1-15,2 0-3 0,-2 0-8 16,0 0-13-16,0 0-14 0,1 0-18 0,0 0-23 15,-1 0-25-15,3 0-18 0,-1 0-9 16,1 0 3-16,0-1 14 0,0 1 19 0,0 0 28 16,0 1 25-16,0-1 20 0,0 0 15 15,-1 0 5-15,-2-1 6 0,2 0 4 16,-1-1 3-16,1 0 2 0,-1 1-2 0,2 0 2 15,-1-2 7-15,1 2 6 0,-1 0 6 16,1-2 6-16,0 2 7 0,1 0 3 0,-1-1-5 16,0 2-7-16,0-1-10 0,0 0-5 15,0 0-9-15,0 1-3 0,0-2-1 16,0 2 4-16,0 0 3 0,0 0 3 0,0 0 2 15,0 0 1-15,0 0 0 0,0 0-4 16,0 0-3-16,0 0-4 0,0 0-2 0,0 0 1 16,0 0-3-16,0 0 0 0,0 0 1 15,0 0 3-15,0 0 3 0,1 0 7 16,-1 0 5-16,2 0 9 0,-1 0 4 0,-1 0 4 15,3 0 0-15,-2-1-1 0,1 1-3 16,0-1-4-16,0 1-2 0,-1-1-5 0,1 0-3 16,-2 1-6-16,1-2-2 0,0 1 0 15,-1 1-5-15,0 0-1 0,0 0-2 16,0 1-2-16,0 1-2 0,0-2 0 0,2 2 2 15,-1-1 0-15,2 3 2 0,1 0-1 16,-1-1 2-16,1 2-1 0,0-1-1 0,0 1-2 16,2 2 0-16,-2-1 3 0,0-2-1 15,0 2-1-15,1 0 2 0,0-1-1 0,-3 1 1 16,2-1-3-16,1 0 1 0,-4 0-1 15,2 0-1-15,-2-1-1 0,0 0-1 0,-1-4-2 16,0 3-1-16,0-2 0 0,2-1 1 16,-1 0 6-16,-1 0 2 0,2-1 3 15,-1-2-2-15,-1-4 3 0,1-3-1 0,2-1-4 16,1-2 1-16,2-1-4 0,1-4 3 15,1 3-3-15,3 1-1 0,0-2 0 0,1 2-3 16,2 3 0-16,-2 3 1 0,2-1-2 16,0 2 1-16,-2 5-1 0,1 1 2 15,0 4 3-15,1 3 0 0,-2 2 5 0,1 5 2 16,-1 1 5-16,1 6-1 0,-2 1-1 15,-2 1 1-15,-1 0-4 0,1 2-3 0,-2 0-1 16,-1-2 0-16,-1-2-3 0,-3 0-1 16,1-2-7-16,0-6-12 0,-3-1-22 15,1-2-52-15,-2-5-158 0,1-3-171 0,0-6-135 16,-3-2-211-16,2-6-164 0,-1-3-49 15,2 0 107-15,3-3 143 0,0 0 127 0,2 2 216 16</inkml:trace>
          <inkml:trace contextRef="#ctx0" brushRef="#br0" timeOffset="86343.9386">19639-4625 211 0,'4'1'411'0,"0"0"43"16,-1 1 31-16,-2-2-64 0,0 0-109 15,-1-2-104-15,0 1-64 0,-1-2-38 16,0 1-24-16,1 0-19 0,-2-2-13 0,1-2-6 15,-2 3 0-15,2-1 1 0,-1 1 5 16,2 0 12-16,-1 0 3 0,0 2 1 0,-1 0 3 16,-1 1 2-16,2 0-3 0,0 1-8 15,-3 2 3-15,-1-1 7 0,0 3 20 16,-2 2 23-16,0 0 23 0,-1 2 18 0,-2 1 7 15,1 0-5-15,0-2-21 0,0 3-26 16,1-1-22-16,1 0-18 0,0 0-12 0,1-1-7 16,2 0-3-16,1-3-4 0,1 1-8 15,-1-4-7-15,3 0-6 0,0-1-2 16,0 0-4-16,0-2-4 0,3 0 1 0,-1 0-5 15,1 0-2-15,1 0-3 0,2 0-1 16,-1 0-1-16,1 2-1 0,-1-1 1 0,1-1 0 16,-2 1-1-16,0 1 1 0,-1-2 0 15,0 1 1-15,-1-1 7 0,0 0 12 16,0 0 19-16,-2 0 26 0,2 0 23 0,-1-1 19 15,-1 1 8-15,2-2-6 0,-1 1-13 16,2-2-22-16,1 0-24 0,-1-1-19 0,1-1-13 16,1 0-9-16,1 2-5 0,-1-1-3 15,2-1-2-15,-1 2 0 0,-1-1-2 16,1 2 0-16,-2 1 1 0,0-2-1 0,0 3 0 15,-1-1 0-15,1 0 1 0,0 1 1 16,-1 0 1-16,-2 0 6 0,3 1 4 0,0 0 2 16,-1-1 1-16,1 3 1 0,-1-2-1 15,1 0-4-15,0 2-3 0,0-1-2 0,0 1-1 16,1-1-2-16,0 2-1 0,-1-1 1 15,2 4-2-15,-4-1-2 0,1 1-5 0,0-1-20 16,-2 0-36-16,1-1-55 0,-2 0-102 16,-2 1-123-16,2 0-86 0,-2-2-40 15,2-3-39-15,-3-1-68 0,0-1-41 0,-1-3-5 16,0-2 22-16,0-3 24 0,4-2 54 15,1-4 114-15</inkml:trace>
          <inkml:trace contextRef="#ctx0" brushRef="#br0" timeOffset="86631.955">19747-4603 275 0,'10'-14'437'16,"-2"2"53"-16,0 0 33 0,-1 2-55 15,0 1-153-15,0 0-109 0,-2 3-56 0,2 2-10 16,-1 1 20-16,1 3 52 0,1 0 46 15,2 0 47-15,-2 3 28 0,1 1-2 0,1 1-21 16,0 2-50-16,1 2-48 0,-2 0-49 16,1 2-42-16,0 0-25 0,-2 3-21 15,2-2-14-15,-2 2-8 0,0 0-10 0,-2-2-10 16,-1 1-9-16,-2-2-11 0,-3-3-6 15,0 2-2-15,-2-3-2 0,1-1-2 0,-2-2-1 16,1-3 2-16,0-2 0 0,-1-4-2 16,2-3 1-16,0-3-1 0,1-2 1 15,0-3-1-15,2 1 1 0,3-3-1 0,-1-1-10 16,1-1-17-16,1 2-29 0,1-1-49 15,-1 0-86-15,1 2-111 0,0 1-82 0,1 2-42 16,2 0-15-16,0 4-9 0,1 0-7 16,-2 0-19-16,1 3-54 0,0-1-17 15,1 2 2-15,1 2 35 0,2-1 83 0</inkml:trace>
          <inkml:trace contextRef="#ctx0" brushRef="#br0" timeOffset="87029.9777">20220-4890 330 0,'7'-8'454'0,"0"-1"45"16,-3-1 31-16,-1 3-93 0,0 0-148 15,-1 1-98-15,0 1-59 0,-1 1-36 16,-1 3-10-16,-1 2 32 0,-1 5 73 0,0 4 65 15,-1 3 74-15,2 6 57 0,-2 3 33 16,-1 3-14-16,0 4-56 0,-1 2-62 0,1 1-71 16,0 2-54-16,1-1-45 0,2-1-32 15,-2-3-26-15,3-1-15 0,0-5-11 16,0-2-7-16,3-4-6 0,-2-3-2 0,2-4-4 15,3-1-1-15,3-7-6 0,4-3-9 16,5-6-9-16,4-3-10 0,2-3-16 0,4-6-21 16,-1 0-15-16,2-4-12 0,-1-2 0 15,-2 1 0-15,-3 2 11 0,-4 0 18 0,-1 5 17 16,-5 1 18-16,-4 5 8 0,-2 0 5 15,-3 5 7-15,-4 4 1 0,-5 0 5 0,-2 6 2 16,-4 2 8-16,-3 1 4 0,-1 6 4 16,0 2-1-16,-3 2-1 0,2 2-1 15,-1 2-4-15,3 0-1 0,2 1-3 0,4-2 0 16,-1 2-2-16,5-1-1 0,0-1-3 15,3 0-4-15,2-3-6 0,2 1-18 0,2-4-37 16,4-1-82-16,2-3-149 0,4-4-116 16,4-3-79-16,4-6-115 0,4-3-144 15,0-4-60-15,3-3 71 0,2-1 78 0,1-3 63 16,0 1 120-16</inkml:trace>
          <inkml:trace contextRef="#ctx0" brushRef="#br0" timeOffset="83452.7732">17728-4842 404 0,'5'-11'495'0,"-3"1"37"15,0 0 23-15,-1 4-88 0,-1 3-186 0,1 0-82 16,-1 5 18-16,3 2 63 0,0 4 73 16,4 6 50-16,1 3 24 0,0 5-8 15,3 5-65-15,0 4-90 0,2 4-87 0,0 5-62 16,1 1-41-16,-1 4-29 0,-2 1-21 15,-2 0-9-15,1-1-6 0,-3-4-7 0,1-3-2 16,-2-5-14-16,-1-4-28 0,-1-5-43 16,0-4-71-16,-1-7-119 0,0-3-114 15,-2-7-105-15,-1-6-179 0,0-7-133 0,0-6-25 16,0-4 72-16,2-5 89 0,-1-4 102 15</inkml:trace>
          <inkml:trace contextRef="#ctx0" brushRef="#br0" timeOffset="84083.8093">18101-4901 273 0,'2'-1'446'0,"2"-1"48"0,1-1 31 15,2-1-74-15,3-1-139 0,2 1-94 16,3 0-53-16,3-2-21 0,1 2-8 0,3-2-1 16,3 0 1-16,0 1-15 0,2 0-18 15,1-1-24-15,-1-1-19 0,1 1-15 16,-3-1-11-16,-3 0-1 0,-2 1 13 0,-2 2 36 15,-3-1 45-15,-5 1 48 0,-1 1 39 16,-3 0 24-16,-2 0 6 0,-1 2-20 0,-3 0-38 16,-3 0-43-16,0-2-38 0,-2 2-30 15,-2-1-22-15,-3 2-16 0,1-3-13 16,-1 2-6-16,-2 1-7 0,-1 0-4 0,0 0-4 15,-1 1-1-15,0 2-1 0,0 0-2 16,1 1-1-16,-3 1-1 0,1 3 3 0,-1 1-1 16,-2 3 1-16,1 1 2 0,-2 3 0 15,0 0 2-15,-2 6-2 0,1-1 0 0,-1 1-1 16,2 3-1-16,1 0 0 0,1-1-1 15,4-2 1-15,0-2-4 0,5-4 1 0,1 0 2 16,2-4 1-16,3-2 0 0,4-1 0 16,0-2 8-16,4 0 0 0,1-4 1 15,5 0 1-15,3-2 2 0,3-1 0 0,3-1-1 16,2-1 3-16,1 1 1 0,2 0 3 15,0 1 4-15,0 0 8 0,0 1 13 0,-1 0 7 16,1 1 9-16,0 0 3 0,-1 2-2 16,0 0-2-16,-2 3-9 0,-1 1-4 15,-3 6-8-15,-1-2-4 0,-1 3 0 0,-5 2-4 16,-2 2-5-16,-4 1-3 0,-3 1-5 15,-4 0-4-15,-6 3-2 0,-4-2-6 0,-6 2-3 16,-3-1-11-16,-4-1-22 0,-3-1-34 16,-3-1-57-16,-3-4-100 0,-2-3-156 15,2-5-106-15,0-4-55 0,2-4-80 0,2-6-108 16,1-4-61-16,4-3 72 0,3-1 68 15,6-2 53-15,5 3 100 0</inkml:trace>
          <inkml:trace contextRef="#ctx0" brushRef="#br0" timeOffset="87267.9914">20806-4699 37 0,'0'-19'397'16,"-3"6"65"-16,1-3 35 0,-3 4 13 15,0 1-123-15,-1 1-133 0,0 3-77 16,-1 0-37-16,0 3-9 0,1 1 12 0,-1 3 58 15,2 0 82-15,1 3 74 0,0 4 46 16,1 2 27-16,2 2-2 0,-1 3-47 0,2 2-77 16,3 1-74-16,0 3-61 0,1 2-43 15,1 2-28-15,1 3-17 0,1 0-16 16,-2 1-12-16,-2-3-7 0,-2 3-9 0,-3-2-9 15,-5 1-10-15,-6-4-15 0,-5 2-20 16,-6-2-44-16,-5-2-73 0,-4-3-146 0,-3 0-169 16,-1-7-116-16,-3-2-190 0,-1-4-170 15,0-3-38-15,-2-3 84 0,3-2 144 16,0 1 105-16,-1-2 199 0</inkml:trace>
        </inkml:traceGroup>
      </inkml:traceGroup>
    </inkml:traceGroup>
    <inkml:traceGroup>
      <inkml:annotationXML>
        <emma:emma xmlns:emma="http://www.w3.org/2003/04/emma" version="1.0">
          <emma:interpretation id="{4D2BE7D0-7EF3-474D-8EE4-8B6E651205A1}" emma:medium="tactile" emma:mode="ink">
            <msink:context xmlns:msink="http://schemas.microsoft.com/ink/2010/main" type="paragraph" rotatedBoundingBox="5306,7399 17666,6509 17728,7373 5369,8263" alignmentLevel="1"/>
          </emma:interpretation>
        </emma:emma>
      </inkml:annotationXML>
      <inkml:traceGroup>
        <inkml:annotationXML>
          <emma:emma xmlns:emma="http://www.w3.org/2003/04/emma" version="1.0">
            <emma:interpretation id="{47D37D14-6554-493A-A32A-1F628CD6A30C}" emma:medium="tactile" emma:mode="ink">
              <msink:context xmlns:msink="http://schemas.microsoft.com/ink/2010/main" type="inkBullet" rotatedBoundingBox="5309,7439 5872,7399 5927,8168 5365,8209"/>
            </emma:interpretation>
          </emma:emma>
        </inkml:annotationXML>
        <inkml:trace contextRef="#ctx0" brushRef="#br0" timeOffset="11343.6488">-143 164 116 0,'0'-4'444'0,"-2"1"56"0,2 0 36 16,-2 0 20-16,0 0-118 0,-1-1-70 0,2 0 3 15,-2 0 36-15,2 0 34 0,-2 3 8 16,0-2-28-16,2 3-72 0,0 0-95 15,1 2-83-15,1 2-57 0,2 3-29 0,0 2-11 16,2 5-4-16,2 2 6 0,0 3 0 0,1 4-9 16,0 3-13-16,2 2-14 0,0 1-11 15,-1 5-11-15,1 0-8 0,0 1-5 16,-1 0-1-16,1-3-4 0,-3-3-8 0,1-3-14 15,-3-3-29-15,1-2-42 0,-2-5-82 16,-3-5-165-16,1-4-121 0,-2-7-141 0,-2-6-186 16,0-4-109-16,-2-6 0 0,-2-1 123 15,1-7 107-15,-1-3 140 0</inkml:trace>
        <inkml:trace contextRef="#ctx0" brushRef="#br0" timeOffset="11586.6627">25 20 14 0,'9'-10'422'0,"-2"6"64"16,0 1 36-16,1 0 33 0,2 4-63 15,1 3-45-15,4 1 24 0,0 5 40 0,4 2 35 16,2 4 14-16,2 3-40 0,5 4-114 16,-1 2-121-16,4 4-91 0,0 0-67 15,-1 4-45-15,1 2-31 0,-4 0-19 0,-5 0-13 16,-7 4-19-16,-8 1-17 0,-7 1-27 15,-8-2-39-15,-9 2-48 0,-5-1-50 0,-8-1-89 16,-3-3-121-16,-4-5-82 0,-1-3-52 16,-1-3-122-16,-1-5-147 0,3-3-8 15,1-5 79-15,3-2 76 0,6-4 75 0,5-3 160 16</inkml:trace>
      </inkml:traceGroup>
      <inkml:traceGroup>
        <inkml:annotationXML>
          <emma:emma xmlns:emma="http://www.w3.org/2003/04/emma" version="1.0">
            <emma:interpretation id="{61EE5E0D-88E0-4127-A286-E8AC59CC24B8}" emma:medium="tactile" emma:mode="ink">
              <msink:context xmlns:msink="http://schemas.microsoft.com/ink/2010/main" type="line" rotatedBoundingBox="7488,7242 17666,6509 17728,7373 7550,8106"/>
            </emma:interpretation>
          </emma:emma>
        </inkml:annotationXML>
        <inkml:traceGroup>
          <inkml:annotationXML>
            <emma:emma xmlns:emma="http://www.w3.org/2003/04/emma" version="1.0">
              <emma:interpretation id="{06CDA951-A980-4D9E-AC72-E18D71C09A5B}" emma:medium="tactile" emma:mode="ink">
                <msink:context xmlns:msink="http://schemas.microsoft.com/ink/2010/main" type="inkWord" rotatedBoundingBox="7489,7261 10130,7070 10179,7745 7538,7935"/>
              </emma:interpretation>
              <emma:one-of disjunction-type="recognition" id="oneOf6">
                <emma:interpretation id="interp6" emma:lang="" emma:confidence="1">
                  <emma:literal/>
                </emma:interpretation>
              </emma:one-of>
            </emma:emma>
          </inkml:annotationXML>
          <inkml:trace contextRef="#ctx0" brushRef="#br0" timeOffset="13443.7689">3051-227 353 0,'3'-4'481'0,"0"2"39"15,1-2 24-15,-1 3-60 0,2 4-108 16,-1 0 14-16,5 6 53 0,0 1 54 0,4 7 36 16,2 1 2-16,0 2-63 0,0 3-126 15,3 2-118-15,1 3-90 0,-1 1-58 16,0 1-31-16,0-1-20 0,-2 3-15 0,-1 0-16 15,0-1-26-15,-2 0-65 0,-1 1-177 16,-2-4-161-16,-1-3-220 0,-3-4-228 0,-1-2-106 16,-3-5-3-16,1-4 137 0,-1-5 142 15,0-7 211-15</inkml:trace>
          <inkml:trace contextRef="#ctx0" brushRef="#br0" timeOffset="13721.7848">3442 18 372 0,'7'-10'481'0,"-2"1"38"0,2 4 33 15,0 2-56-15,1 3-72 0,3 3-13 0,2 2 22 16,0 2 30-16,2 2 15 0,3 1-25 15,-1 3-88-15,1-1-88 0,0 2-82 0,-2-1-66 16,2 0-42-16,-3 0-27 0,-1-4-18 16,-3 1-19-16,0-4-8 0,-2 0-2 15,-2-2-2-15,2-1-3 0,-3-6-1 0,0-1-1 16,1-5-4-16,-2-4-3 0,-2-3-6 15,0-4 4-15,-3-1-2 0,0 0-1 0,-3-1 2 16,0 3-1-16,1-1 0 0,-1 2-4 16,0 3-8-16,2 1-20 0,1 2-45 0,1 4-88 15,2-2-132-15,2 3-111 0,2 1-68 16,3 1-120-16,1 1-156 0,1 2-42 15,3 1 64-15,0 1 77 0,5 0 56 0,0 0 132 16</inkml:trace>
          <inkml:trace contextRef="#ctx0" brushRef="#br0" timeOffset="14088.8057">4121-16 355 0,'6'3'472'0,"-1"-3"44"16,1 0 31-16,1 0-83 0,1-3-102 15,0-1-53-15,3 1-4 0,0-3 5 16,3-5-2-16,1 1-15 0,1-2-47 0,4 0-62 15,-1-4-66-15,0 2-49 0,0-2-27 16,-2 3-16-16,-3-1-6 0,-2 0 10 0,-2 4 25 16,-3 0 24-16,-3 3 12 0,-3 1 21 15,-1 0 17-15,-4 3 1 0,-2 0-18 16,-3 3-13-16,-2 3-5 0,-2 0-8 0,-2 4-12 15,0 2-10-15,-1 2-5 0,-1 1-3 16,1 4-6-16,2 1-6 0,2 3-5 0,1-2-4 16,1 4-2-16,3 0-8 0,3 1-6 15,3-1-6-15,1 1-5 0,1-3 0 16,4-2-2-16,5-1 0 0,2-1-1 0,4-2 0 15,4-3-3-15,2-2-6 0,6-2-9 0,2 0-15 16,4-4-27-16,2 1-51 0,0-4-127 16,1 0-159-16,0-4-101 0,-3 1-158 15,-3 0-198-15,-4-3-69 0,-2 2 67 0,-4 0 127 16,-4-3 91-16,-4 0 164 0</inkml:trace>
          <inkml:trace contextRef="#ctx0" brushRef="#br0" timeOffset="12789.7315">2262 11 138 0,'4'-1'436'16,"2"-1"56"-16,-2-1 35 0,1 1-9 16,-1-2-144-16,0 1-111 0,-1 0-52 0,1-1 0 15,-1 0 31-15,0 0 40 0,-2 0 40 16,1 0 21-16,-1 0 4 0,0 2-14 0,-1-4-30 15,-1 4-34-15,0-2-42 0,-1 2-39 16,-1-1-39-16,-1-2-33 0,0 2-36 0,-1-3-26 16,-1 2-20-16,-1 0-14 0,-1-1-8 15,1 1-6-15,-1 1-2 0,-2 0-4 16,1 2-2-16,-1-1-1 0,0 2-4 0,-1 3 3 15,2 0 0-15,-4 1 2 0,1 2 1 16,-2 2 0-16,2 2 3 0,-3 1-3 0,2 5-1 16,0-3 1-16,0 3 0 0,2 0 1 15,0 2-1-15,2 0-1 0,0 1 1 0,4-1-2 16,-1-2-2-16,2 0 3 0,2-3-1 15,2 1 0-15,0-2 1 0,2-2 2 0,2-2-1 16,2 0-1-16,1-2 1 0,2-1 1 16,5-3 6-16,3 1-4 0,2-4-1 15,3-1 3-15,3-2-3 0,1-2 1 0,1 0-5 16,4 0 2-16,-1 0 2 0,1 1-1 15,1 0 0-15,1 2 0 0,-1 2-1 0,-1 4-1 16,0 2 3-16,-1 2 1 0,0 4 4 16,-2 5 2-16,-4 2 4 0,-2 2 1 15,-4 1-1-15,-7 3 0 0,-5-1-1 0,-8 3-1 16,-5-1 1-16,-6 1-1 0,-7-3-3 15,-4-1 2-15,-5-1-3 0,-4-5-6 0,-3-4-9 16,-1-4-11-16,-2-3-13 0,2-6-20 16,-1-5-25-16,2-2-38 0,4-5-71 15,4 0-117-15,3-4-108 0,4 1-60 0,5 0-29 16,3-1-28-16,5 1-42 0,3 0-23 15,3 3 4-15,4 3 13 0,2 0 22 0,4 1 51 16,3 0 112-16</inkml:trace>
          <inkml:trace contextRef="#ctx0" brushRef="#br0" timeOffset="13225.7565">2859 83 167 0,'5'-3'479'0,"-1"-1"78"0,-1 1 82 0,-2 0 113 16,-1 0-117-16,-1 2-67 0,0-1-27 16,-2 2-22-16,-1 1-51 0,-3 1-88 15,0 2-86-15,-3 2-81 0,-1 2-62 0,2 2-51 16,-2 1-27-16,0 1-22 0,3 1-16 15,-1 2-8-15,4 0-8 0,2 1-6 0,3 3-5 16,3-3-5-16,2 3-2 0,4-3-3 16,3-1-3-16,4-1 1 0,4-3-4 15,3-3-1-15,3-4-2 0,5-2-4 0,-3-5-1 16,4-2 1-16,-2-4 0 0,-2 1 5 15,-3-2 5-15,-3-3 3 0,-6 3 5 0,-2-2 1 16,-5 2 3-16,-3-2 0 0,-5 2 0 0,-2 0 1 16,-5 1 0-16,-3-1 0 0,-5-3-4 15,-4 4-2-15,-2-1-2 0,-2-1 3 16,-2 2-4-16,1 0 1 0,1 1-7 0,1 0-10 15,3 2-24-15,3 2-43 0,1-2-56 16,3 2-119-16,5 1-145 0,0-1-85 0,3-2-64 16,3 1-102-16,2 0-128 0,2-1-1 15,1-2 86-15,2 1 67 0,1-2 68 16,2-2 131-16</inkml:trace>
        </inkml:traceGroup>
        <inkml:traceGroup>
          <inkml:annotationXML>
            <emma:emma xmlns:emma="http://www.w3.org/2003/04/emma" version="1.0">
              <emma:interpretation id="{33C41DA0-4EF5-4F41-BE69-2F9C5966A1EE}" emma:medium="tactile" emma:mode="ink">
                <msink:context xmlns:msink="http://schemas.microsoft.com/ink/2010/main" type="inkWord" rotatedBoundingBox="11217,6973 12598,6874 12636,7389 11254,7489"/>
              </emma:interpretation>
              <emma:one-of disjunction-type="recognition" id="oneOf7">
                <emma:interpretation id="interp7" emma:lang="" emma:confidence="1">
                  <emma:literal/>
                </emma:interpretation>
              </emma:one-of>
            </emma:emma>
          </inkml:annotationXML>
          <inkml:trace contextRef="#ctx0" brushRef="#br0" timeOffset="14570.8334">6020-432 86 0,'0'-8'453'15,"2"3"66"-15,-2 1 62 0,-2 2 75 0,2-1-81 16,-2 3-96-16,2-1-27 0,-2 2 10 16,1 4 2-16,1 2-28 0,1 7-55 15,1 0-57-15,0 6-62 0,2 4-65 0,2 1-57 16,-1 4-46-16,4 0-31 0,-1 4-23 15,3 1-14-15,-1-1-9 0,1-1-6 0,0 1-4 16,-2-5-2-16,2 0-3 0,-1-3-10 0,-1-4-18 16,0-1-36-16,-2-5-58 0,-3-2-145 15,0-6-167-15,-1-4-148 0,-5-5-232 16,-1-2-133-16,-3-6-30 0,-5 0 98 0,0-3 143 15,-5-2 144-15</inkml:trace>
          <inkml:trace contextRef="#ctx0" brushRef="#br0" timeOffset="15581.8912">5769-152 308 0,'-5'1'469'16,"3"1"48"-16,0-2 32 0,0 0-61 0,2 0-103 15,-2 0-74-15,2 0-17 0,2 0 0 16,0 0 8-16,2-2 0 0,5 0-27 0,0-2-35 16,6-1-45-16,3-1-34 0,3-3-30 15,2 0-26-15,4-1-20 0,0-1-15 0,-1-2-3 16,2 0-3-16,-1-2 0 0,-2 2 0 15,-3 3 3-15,-3 0-1 0,-2 3-8 0,-4 1-8 16,-3 2-8-16,0 2-7 0,-3-1-9 16,-2 3-5-16,2 3 1 0,-2-2 5 15,1 4 5-15,-1-1 5 0,0 1-1 0,-1-1 4 16,0 2-4-16,-3-2-6 0,2 0-4 15,0-2-5-15,-2 2-2 0,0-1-5 0,2-2-2 16,-1 1 0-16,-1-2-1 0,0 0 0 16,2-2 0-16,0 1-3 0,1-2-1 15,0-4 0-15,2 1-4 0,-1-1-2 0,1 1-3 16,-1 0 0-16,-1 0-2 0,2 2-3 15,-2 1-2-15,-1-1-3 0,-1 2-1 0,1-2-3 16,0 4 0-16,0 0 2 0,-1 0 1 16,0 0 4-16,0-2 3 0,-2 2 2 15,2-1 2-15,-1 1 3 0,1-1 1 0,-1-1 1 16,2 0 0-16,-1-2 1 0,3-1 0 15,-3-4-1-15,2 2-2 0,-1-4 0 0,1 1-1 16,0 0 0-16,-1-3 1 0,1 2 0 16,-1 0 0-16,0 1 0 0,0 0-1 15,-1 1 0-15,0 2 2 0,0-2 3 0,-2 4 3 16,2 0 5-16,-1-1 2 0,-1 2 1 15,0 1 0-15,0 0-3 0,0 2-2 0,0-2-4 16,0 3-4-16,0 0-4 0,0 0-2 16,0 3-1-16,3 1 2 0,0 6 2 15,1-1 4-15,1 6 8 0,2 4 8 0,0 1 3 16,0 3 2-16,0 3 3 0,0 0 0 15,1 3-7-15,-1-1-4 0,0 2-3 0,-2-2-3 16,2 2-4-16,-1-5-3 0,-1-1-1 16,1-3 2-16,-2-3-2 0,0-4 0 0,-1-3 1 15,-1-2-3-15,1-5-6 0,0-1-8 16,0-4-9-16,2-4-8 0,-1-2-8 0,4-6-2 15,1-1 1-15,0-2 2 0,2 0 8 16,0 0 7-16,2 2 6 0,-2 3 4 0,0-1 3 16,1 5 3-16,-1 2 0 0,1 3 1 15,2 2 1-15,0 0-1 0,0 4 2 16,-1 0 2-16,3 1 1 0,-1 3 1 0,1-1 2 15,-1-1 1-15,2 2 3 0,-1-5 0 16,1 3 0-16,-1-6 0 0,1 0 0 0,1 0-2 16,1-4-2-16,0-4-1 0,0 0-1 15,1-4-1-15,-2 0 0 0,-3-3 0 16,-3-1 0-16,1-2 2 0,-5-1 1 0,-1 3 0 15,-5 0-1-15,0 3 1 0,-1 1 2 16,-1 2-1-16,-1 3 1 0,-1 0 1 0,0 4 1 16,-2 3-3-16,-2 1-1 0,1 4-2 15,-4 5 1-15,2 3-2 0,2 1 1 16,-2 4 1-16,2 1 4 0,2 2 0 0,1 1 1 15,2 0 0-15,2 0 1 0,1-1-1 16,2-1-3-16,2 0-3 0,1-3-6 0,3 1-9 16,2-3-15-16,2-3-38 0,3-2-105 15,2-2-189-15,2-4-190 0,2-4-279 0,2-3-138 16,0-2-41-16,1 0 60 0,1-2 169 15,1-2 185-15</inkml:trace>
        </inkml:traceGroup>
        <inkml:traceGroup>
          <inkml:annotationXML>
            <emma:emma xmlns:emma="http://www.w3.org/2003/04/emma" version="1.0">
              <emma:interpretation id="{0BF2F0E4-EAB6-4F35-A8DA-28F7F56FF8E4}" emma:medium="tactile" emma:mode="ink">
                <msink:context xmlns:msink="http://schemas.microsoft.com/ink/2010/main" type="inkWord" rotatedBoundingBox="13496,6819 17666,6519 17728,7373 13557,7673"/>
              </emma:interpretation>
              <emma:one-of disjunction-type="recognition" id="oneOf8">
                <emma:interpretation id="interp8" emma:lang="" emma:confidence="1">
                  <emma:literal/>
                </emma:interpretation>
              </emma:one-of>
            </emma:emma>
          </inkml:annotationXML>
          <inkml:trace contextRef="#ctx0" brushRef="#br0" timeOffset="16627.951">8813-323 51 0,'3'-15'444'0,"-3"4"59"0,0 0 32 0,0 4 35 15,0 7-80-15,1 0-84 0,1 6-7 16,0 4 34-16,3 2 45 0,-3 4 20 0,4 2-39 16,-2 0-76-16,3 1-88 0,0 1-81 15,1 0-72-15,2-2-50 0,-1-2-31 0,4-3-21 16,-1-3-13-16,2-1-8 0,2-3-5 15,1-5-3-15,3-2-3 0,0-6-2 0,2-3-2 16,0-5-2-16,0-3-1 0,-3-2-2 16,-1-3 0-16,-3-2 0 0,0-3 1 15,-3 2 0-15,-2 3 1 0,-3 1 1 0,0 5 1 16,-3 3-1-16,0 4-3 0,-1 5 1 15,0 3-1-15,-2 7 6 0,2 3 1 0,-2 6 3 16,2 3 4-16,0 5 0 0,1 0 1 16,0 1-4-16,0 0-3 0,1 3-1 15,1-3-3-15,1 1 0 0,0-3-6 0,0 0-14 16,-1-4-28-16,3-1-57 0,-2-3-137 15,-1-4-180-15,3-5-170 0,-1-3-250 0,-1-5-127 16,1-3-25-16,-1-2 94 0,0-2 155 16,1-1 165-16</inkml:trace>
          <inkml:trace contextRef="#ctx0" brushRef="#br0" timeOffset="16947.9694">9443-237 155 0,'3'2'445'0,"-2"-2"54"0,1 0 35 15,0-3-16-15,1 2-112 0,0-3-110 0,0-1-60 16,1-1-29-16,0-1-13 0,4-3-12 15,2-1-23-15,2-1-35 0,0-2-28 0,1-1-22 16,2-2-19-16,-3-1-13 0,1-1-4 16,-2-3 14-16,-4 2 27 0,-1 1 52 15,-1 2 60-15,-3 2 49 0,-2 2 24 0,-1 1 2 16,-3 4-18-16,-2 0-51 0,-1 3-60 15,-2 2-46-15,-2 5-37 0,0 0-19 0,-2 6-10 16,0 0-7-16,0 5 0 0,1 2-4 16,1 2 1-16,0 2-1 0,3 2-1 0,-1 0-3 15,4 2-1-15,1 1-4 0,2-2-8 16,4-1-15-16,3 0-24 0,2-4-39 0,6 0-87 15,2-4-159-15,3-4-115 0,4-5-125 16,2-4-170-16,4-4-129 0,2-2-3 0,3-4 113 16,1-2 95-16,2-2 124 0</inkml:trace>
          <inkml:trace contextRef="#ctx0" brushRef="#br0" timeOffset="17251.9867">9982-528 275 0,'6'-10'443'0,"-1"0"50"16,-2 0 34-16,-2 2-76 0,-1 1-123 15,-1 0-94-15,-3 1-56 0,-2 3-22 16,1-1 8-16,-3 2 28 0,-2-2 30 0,2 4 19 15,-1 0 4-15,1 0-10 0,1 4-28 16,-1-2-42-16,1 2-45 0,2 2-29 0,-2 1-6 16,1 2 4-16,4 0 11 0,-1 5 7 15,1-1 5-15,4 3 6 0,1 3-1 16,2 2-5-16,1 2-6 0,0 1-5 0,3 4-7 15,0-1-12-15,0 2-16 0,-1-1-17 16,1-1-17-16,-2-3-12 0,0 0-5 0,-3-3-2 16,-1-1-4-16,-3-6-1 0,0 0 0 15,-4-4-3-15,-2-1-11 0,0-5-24 16,-3-4-44-16,1-3-89 0,0-7-154 0,1-2-123 15,1-8-96-15,2-6-165 0,2-5-147 16,0-7-16-16,2-3 99 0,3-4 95 0,1-1 89 16,4 0 179-16</inkml:trace>
          <inkml:trace contextRef="#ctx0" brushRef="#br0" timeOffset="17433.9972">10043-731 224 0,'12'-10'413'0,"-1"3"67"0,1 3 46 0,2 3-54 16,1 4-67-16,2 4-43 0,2 5-3 16,2 5-10-16,1 4-3 0,2 5-18 15,1 4-28-15,3 5-42 0,-1 0-61 0,1 4-50 16,-2 0-41-16,-1 1-24 0,-2 0-25 15,-4-1-22-15,-2-2-16 0,-2-3-22 0,-4-6-53 16,-3-1-123-16,-2-7-113 0,-4-8-89 16,0-6-162-16,-6-6-193 0,-2-4-61 15,-4-8 60-15,-2-1 77 0,-2-6 71 0,-1-5 155 16</inkml:trace>
          <inkml:trace contextRef="#ctx0" brushRef="#br0" timeOffset="17636.0087">10305-493 271 0,'6'-7'432'15,"3"1"59"-15,2 0 37 0,3-1-79 0,4 4-93 16,3-1-52-16,1 2-14 0,2 2 5 15,3 0 13-15,-1 2 4 0,1 2-16 0,-1 1-44 16,0 2-51-16,1 2-55 0,0 1-44 16,-2 4-32-16,1-1-21 0,-3 3-16 0,-1 0-11 15,-1 2-13-15,-3 0-24 0,-3 1-70 16,-1-3-115-16,-3 0-83 0,-2-4-61 0,-2-2-89 15,0-3-124-15,-3-5-96 0,-4-4 16 16,0-1 34-16,-3-4 31 0,1-5 80 0</inkml:trace>
          <inkml:trace contextRef="#ctx0" brushRef="#br0" timeOffset="17772.0164">10727-687 117 0,'-2'-12'324'0,"-2"0"54"0,1 2 25 0,1 2-65 16,1 0-76-16,-2 4-71 0,3 1-65 15,0-1-56-15,2 2-60 0,2 0-66 16,1 1-92-16,1 1-131 0,1 1-82 0,2 1-39 15,1 0 1-15,2 2 33 0</inkml:trace>
          <inkml:trace contextRef="#ctx0" brushRef="#br0" timeOffset="18054.0326">10934-602 323 0,'0'16'447'0,"0"3"55"16,1 0 20-16,1 1-76 0,0-1-60 0,2 4-47 16,1-1-18-16,1 4 7 0,3-3 27 15,3-1 13-15,0 1-9 0,4-2-23 16,1-4-38-16,1-4-40 0,3-2-49 0,1-6-45 15,3-2-43-15,-1-7-36 0,0-4-29 0,-1-4-22 16,-2-3-12-16,-3-4-9 0,-5 0-3 16,-3-4-5-16,-4-1-2 0,-4 0-1 15,-4 1-2-15,-3 1-1 0,-6 0-1 0,-2 5-1 16,-2 1 0-16,-3 0-3 0,0 7-7 15,1-1-15-15,2 2-33 0,3 0-70 0,1 4-137 16,1-2-125-16,5 2-87 0,1-2-143 16,1 3-154-16,3-1-63 0,3 1 67 15,3-1 91-15,4 0 73 0,4 0 148 0</inkml:trace>
          <inkml:trace contextRef="#ctx0" brushRef="#br0" timeOffset="16285.9315">8463-328 275 0,'1'-1'436'0,"0"-3"60"0,1-1 10 15,-2 1-15-15,-2 0 3 0,1-1 5 16,-2 1 7-16,-1-1 22 0,0 1 10 0,-3 1-24 16,0 0-89-16,-4 0-106 0,-3 2-96 15,-1 0-77-15,-3 2-53 0,-2 0-35 16,-2 2-23-16,-4 2-11 0,-2 2-10 0,-1 2-5 15,-1 1-2-15,0 3-2 0,1-1-5 0,1 3 0 16,4 0-4-16,3 1 1 0,3 1-4 16,3-1-6-16,5-1-2 0,4 2-7 15,4-1-3-15,5-1-3 0,5 0 1 0,6-3 2 16,4 0 2-16,5-4 5 0,6-1 2 15,4-5 0-15,3-2 0 0,0-2 3 0,-1-5 0 16,-2-1 4-16,-2-4 3 0,-5 1 6 16,-3-2 1-16,-4-1 5 0,-2-1 5 15,-5 0 8-15,-1 0 10 0,-3 2 11 0,-2 3 15 16,-1 0 8-16,0 0 8 0,-1 4 0 15,0 1-5-15,-3 0-10 0,1 4-16 0,-1-1-12 16,2 3-11-16,-2 1-9 0,2 6-4 16,1 0-2-16,0 8 2 0,2 0 1 0,0 5 1 15,4 3 1-15,0 2-1 0,1 3-1 16,-2 2-2-16,2 0-2 0,0 0 0 0,0-1 0 15,2 1 1-15,-2-1 0 0,0-2-2 16,1-1-6-16,-1-3-10 0,1-2-18 0,-2-2-28 16,0-4-43-16,1-3-84 0,-2-6-183 15,2-4-134-15,0-7-165 0,2-4-214 16,-2-5-92-16,1-6 12 0,-2-1 153 0,-1-6 123 15,0-6 172-15</inkml:trace>
          <inkml:trace contextRef="#ctx0" brushRef="#br0" timeOffset="18375.051">11216-638 263 0,'12'4'427'0,"0"1"67"16,1-1 58-16,-1 2-26 0,-1 1-7 16,0 2 2-16,2 1 16 0,-2 1 16 15,1 1-5-15,0 4-49 0,1-4-93 0,-2 2-97 16,-2-2-92-16,0-1-72 0,-4 1-47 15,1-5-32-15,-1 2-19 0,-2-4-16 0,1 0-10 16,-1-3-11-16,-2 1-11 0,0-2-13 16,-1 0-26-16,0-2-39 0,-2-2-45 15,-1-3-66-15,-1-4-75 0,1-3-50 0,0-1-11 16,3-3 22-16,3 0 34 0,1 0 65 15,2 2 83-15,1-1 75 0,1 0 61 0,1 2 61 16,2 4 49-16,0-1 38 0,3 4 33 16,3 1 18-16,1 3 4 0,4 5-11 15,2 2-15-15,4 2-22 0,1 4-23 0,0 3-27 16,-1 3-26-16,-1 2-29 0,-3 2-22 15,0 0-14-15,-5 2-8 0,-3 0-8 0,-2 1-10 16,-3-1-21-16,-3-2-46 0,-2 2-123 16,-3-5-190-16,-3-3-215 0,-2-3-267 15,-2-4-126-15,-1-4-32 0,2-3 82 0,2-3 166 16,3-5 206-16</inkml:trace>
          <inkml:trace contextRef="#ctx0" brushRef="#br0" timeOffset="18674.0681">12160-805 231 0,'-5'-8'435'0,"-2"1"58"16,0 2 33-16,0-3-71 0,0 4-98 15,1-2-88-15,0 2-59 0,2 4-41 0,0-2-23 16,2 2-13-16,0 2 5 0,2 1 52 15,0 2 59-15,2 4 57 0,3 1 54 0,1 2 37 16,1 4 3-16,2 2-67 0,-1 2-70 16,1 1-61-16,2 3-56 0,2-1-43 15,-4 1-33-15,1 0-18 0,-2-2-18 0,-2-1-10 16,-5-2-9-16,-4-1-5 0,-5-1-8 15,-7-2-16-15,-7-2-35 0,-7-3-80 0,-8-2-205 16,-4-4-168-16,-6-3-276 0,-4-1-180 16,-2-3-69-16,-4 1 25 0,1-3 174 15,1-2 153-15,0-2 273 0</inkml:trace>
        </inkml:traceGroup>
      </inkml:traceGroup>
    </inkml:traceGroup>
  </inkml:traceGroup>
</inkml:ink>
</file>

<file path=ppt/ink/ink1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0:58.61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B2B7B2A-3EC7-439D-93D2-E320FC6595D0}" emma:medium="tactile" emma:mode="ink">
          <msink:context xmlns:msink="http://schemas.microsoft.com/ink/2010/main" type="writingRegion" rotatedBoundingBox="19402,7039 22114,6804 22236,8215 19524,8450">
            <msink:destinationLink direction="with" ref="{8B02CE3F-0A4B-40C8-BF93-25AFD660DBEF}"/>
          </msink:context>
        </emma:interpretation>
      </emma:emma>
    </inkml:annotationXML>
    <inkml:traceGroup>
      <inkml:annotationXML>
        <emma:emma xmlns:emma="http://www.w3.org/2003/04/emma" version="1.0">
          <emma:interpretation id="{F5FC7DE0-EDD9-49E8-8FA5-627F266F03F5}" emma:medium="tactile" emma:mode="ink">
            <msink:context xmlns:msink="http://schemas.microsoft.com/ink/2010/main" type="paragraph" rotatedBoundingBox="19402,7039 22114,6804 22236,8215 19524,8450" alignmentLevel="1"/>
          </emma:interpretation>
        </emma:emma>
      </inkml:annotationXML>
      <inkml:traceGroup>
        <inkml:annotationXML>
          <emma:emma xmlns:emma="http://www.w3.org/2003/04/emma" version="1.0">
            <emma:interpretation id="{C139DCD6-F547-418B-A0A8-AB5AFD39EDD5}" emma:medium="tactile" emma:mode="ink">
              <msink:context xmlns:msink="http://schemas.microsoft.com/ink/2010/main" type="line" rotatedBoundingBox="19462,7034 22114,6804 22185,7621 19533,7851"/>
            </emma:interpretation>
          </emma:emma>
        </inkml:annotationXML>
        <inkml:traceGroup>
          <inkml:annotationXML>
            <emma:emma xmlns:emma="http://www.w3.org/2003/04/emma" version="1.0">
              <emma:interpretation id="{326D4172-E28B-4F26-8BE5-E14F598C5EEE}" emma:medium="tactile" emma:mode="ink">
                <msink:context xmlns:msink="http://schemas.microsoft.com/ink/2010/main" type="inkWord" rotatedBoundingBox="19462,7034 22114,6804 22185,7621 19533,7851"/>
              </emma:interpretation>
              <emma:one-of disjunction-type="recognition" id="oneOf0">
                <emma:interpretation id="interp0" emma:lang="" emma:confidence="1">
                  <emma:literal>Hrs</emma:literal>
                </emma:interpretation>
                <emma:interpretation id="interp1" emma:lang="" emma:confidence="0">
                  <emma:literal>sirs</emma:literal>
                </emma:interpretation>
                <emma:interpretation id="interp2" emma:lang="" emma:confidence="0">
                  <emma:literal>hrs</emma:literal>
                </emma:interpretation>
                <emma:interpretation id="interp3" emma:lang="" emma:confidence="0">
                  <emma:literal>Mrs</emma:literal>
                </emma:interpretation>
                <emma:interpretation id="interp4" emma:lang="" emma:confidence="0">
                  <emma:literal>firs</emma:literal>
                </emma:interpretation>
              </emma:one-of>
            </emma:emma>
          </inkml:annotationXML>
          <inkml:trace contextRef="#ctx0" brushRef="#br0">1019-155 54 0,'3'-4'392'16,"-3"3"74"-16,1-1 47 0,-1-1-17 0,0 2-90 16,0-1-96-16,0 2-59 0,2 3 3 15,-1 0 31-15,3 4 57 0,0 1 48 16,4 5 35-16,2 2 3 0,2 3-40 0,1 4-57 15,2 1-69-15,0 4-58 0,2 1-51 16,-1 1-44-16,-1 3-30 0,-1-1-19 0,0 3-14 16,-2 0-13-16,-1 0-11 0,-1 0-7 15,-2-2-6-15,-3-3-4 0,0 2-1 16,-4-4-1-16,-1-2 1 0,0-2-1 0,-3-5 1 15,-1-2 1-15,-1-3-1 0,-1-3-2 16,-2-6-2-16,-2 0-1 0,1-8-3 0,-4-2-3 16,1-5-2-16,1-4-2 0,-2 2 0 15,4-5-1-15,1 1-1 0,1-1-4 16,3 1-2-16,1 0-4 0,4 3-3 0,2-1 0 15,5 3 0-15,2-2 5 0,4 2 1 16,2 0 7-16,5 2 4 0,1 0 2 0,1 0 6 16,2 0 0-16,1-1-1 0,0 1 1 15,2-1 1-15,-1-2 1 0,1 0-3 0,-4 0 2 16,-2-2 2-16,-1-2 1 0,-5 1-1 15,-2-2 2-15,-4-1 0 0,-3-1 1 0,-2 0 2 16,-2-1 4-16,-3 1 7 0,0 1 8 16,0 5 6-16,-3-2 7 0,2 6 3 0,-1 1-3 15,2 2-4-15,-1 2-8 0,0 1-10 16,1 2-8-16,0 2-6 0,1 4-4 15,2 3 0-15,1 7 3 0,0 2 5 0,2 6 6 16,0 1 8-16,3 5 5 0,-1 0 1 16,0 5 3-16,0-1-2 0,2 3-3 0,-2-2-4 15,2 2-5-15,0 1-3 0,-1-2-6 16,2-1-4-16,-3-4-6 0,1 1-11 15,-1-5-19-15,-1-3-28 0,0-5-39 0,-2-1-52 16,1-6-128-16,-1-4-166 0,1-8-110 0,1-6-151 16,-2-2-179-16,2-5-69 0,-2-5 68 15,2-3 140-15,-1-2 108 0,1-4 172 16</inkml:trace>
          <inkml:trace contextRef="#ctx0" brushRef="#br0" timeOffset="349.02">1811 84 30 0,'7'-6'433'0,"0"0"66"0,-2 1 47 15,1 2 63-15,-1 2-27 0,1 4-62 16,-1 0-14-16,2 4 15 0,0 1 7 0,1 3-27 15,2 2-94-15,1 2-98 0,1 2-88 16,1 1-70-16,2 0-48 0,-1 1-30 0,1 3-20 16,0-2-14-16,-1 2-8 0,-1-1-8 15,-2-1-5-15,-1 1-7 0,-2-1-2 0,-2 0-3 16,-3-1-4-16,-3-2-2 0,-2-2-2 15,-1-2 1-15,-2-3 2 0,-1-4 2 0,0-4 3 16,-4-2 3-16,2-4-1 0,-2-3 3 16,0-5-4-16,2-2-2 0,1-2-4 0,2-2 1 15,1 1 0-15,2-2-4 0,2-1 1 16,2 2-2-16,2-2 1 0,1 2-3 15,2-1-2-15,1 1-2 0,2 0-4 0,1 2-5 16,1 0-6-16,-1 2-13 0,0-1-18 16,2 4-27-16,-4-1-35 0,2 2-62 0,-1 0-121 15,0 0-116-15,-3 3-67 0,1 1-39 16,0-3-63-16,-1 3-58 0,0 1-3 15,1 0 21-15,-1 0 31 0,3 1 39 0,-1 0 86 16,2-2 118-16</inkml:trace>
          <inkml:trace contextRef="#ctx0" brushRef="#br0" timeOffset="823.0468">2598 46 317 0,'4'-4'465'0,"0"-4"44"0,-1 0 32 16,1-2-69-16,0 0-99 0,-3-1-21 15,1-2 18-15,-1 0 37 0,-1 4 43 16,-1-3 28-16,-1 4-25 0,0-1-79 0,0-1-78 15,-2 2-71-15,-1 1-67 0,-1 0-55 16,-2 0-35-16,-2 2-22 0,1 1-13 0,-1 0-10 16,-2 4-9-16,-2 0-6 0,1 4-4 15,-2-1-3-15,2 3-1 0,-1 3 0 16,0 2 0-16,0 1 0 0,2 5-1 0,0-1 1 15,2 3-1-15,0 0 1 0,3 1-1 16,2-2 1-16,2 2 0 0,3-3-2 0,0 1 1 16,4-2 0-16,2-1 1 0,3-1 0 15,4-4 2-15,2 0 2 0,3-1 0 0,4-3 0 16,1 0 4-16,1 0 0 0,-1-1 1 15,2 1-1-15,-2 2 3 0,-2 0-3 0,-2 2-1 16,-4-2-2-16,-1 4-1 0,-6-1 0 16,-2 3-2-16,-9 2-3 0,-4 2-11 0,-10 3-21 15,-7 2-46-15,-9-1-101 0,-9 2-174 16,-6 0-122-16,-4-3-102 0,-7 0-119 15,-4-1-97-15,-2 1-33 0,-4-1 94 0,1 0 83 16,-3 0 89-16,1-2 128 0</inkml:trace>
          <inkml:trace contextRef="#ctx0" brushRef="#br0" timeOffset="-679.0388">22 166 147 0,'-3'0'373'0,"-1"0"78"0,1-4 38 15,1 4-44-15,-1-3-55 0,0-1-25 16,2 2 4-16,-2-3 6 0,3 1 18 0,0-1 15 15,1 0 0-15,2-1-38 0,3-1-63 16,1-3-60-16,4 0-46 0,1 0-35 0,6-1-31 16,2 0-22-16,5-1-21 0,3-1-20 15,1 2-20-15,1 1-15 0,1 2-15 16,0 0-9-16,-2 3-6 0,-3 2-4 0,-3 5-3 15,-1 2-1-15,-4 2 1 0,-4 4 3 16,-3 3-1-16,-6 3 1 0,-2 6 2 0,-6 0 0 16,-5 2-1-16,-2 2-4 0,-5 3 2 15,-3 2 0-15,-2 0-2 0,-4 2 0 16,1 1-1-16,-2 0 3 0,0-2-2 0,1 0 1 15,0-5-1-15,4-1 2 0,0-3-1 0,4-5-1 16,1-2 0-16,4-3 2 0,1-3 1 16,3-2 0-16,2-4 0 0,2 3-3 0,3-5 0 15,3-1-1-15,5 1 0 0,2-2-1 16,5 0 0-16,4-2 2 0,6 2 0 15,1 0 0-15,4 2 1 0,2-1-2 0,2 0 1 16,1 1-1-16,-1 1 0 0,-1-2 2 16,-1 1 0-16,-4-1 1 0,0 0 0 0,-3 1 1 15,-3-2 1-15,-3 0-3 0,-3-2 2 16,-2 1 0-16,-3 1-2 0,-3-1 1 15,1-1 1-15,-2 2-2 0,-2-1 1 0,-1 0-3 16,-1-1-3-16,0 0-10 0,-1 1-22 16,1 0-35-16,1-2-72 0,2-2-155 0,-1-1-136 15,2-3-98-15,-1-2-164 0,1 1-165 16,-1-3-34-16,0 0 101 0,2-2 109 15,-1-2 91-15,1-1 176 0</inkml:trace>
        </inkml:traceGroup>
      </inkml:traceGroup>
      <inkml:traceGroup>
        <inkml:annotationXML>
          <emma:emma xmlns:emma="http://www.w3.org/2003/04/emma" version="1.0">
            <emma:interpretation id="{53C5DF94-73CE-42C9-8AB2-8FCC2F687742}" emma:medium="tactile" emma:mode="ink">
              <msink:context xmlns:msink="http://schemas.microsoft.com/ink/2010/main" type="line" rotatedBoundingBox="19491,8090 20592,7775 20708,8182 19607,8496"/>
            </emma:interpretation>
          </emma:emma>
        </inkml:annotationXML>
        <inkml:traceGroup>
          <inkml:annotationXML>
            <emma:emma xmlns:emma="http://www.w3.org/2003/04/emma" version="1.0">
              <emma:interpretation id="{D4F15B6C-3AF1-47DA-ACCD-90CD54C7F3DF}" emma:medium="tactile" emma:mode="ink">
                <msink:context xmlns:msink="http://schemas.microsoft.com/ink/2010/main" type="inkWord" rotatedBoundingBox="19491,8090 20592,7775 20708,8182 19607,8496"/>
              </emma:interpretation>
              <emma:one-of disjunction-type="recognition" id="oneOf1">
                <emma:interpretation id="interp5" emma:lang="" emma:confidence="1">
                  <emma:literal>=</emma:literal>
                </emma:interpretation>
                <emma:interpretation id="interp6" emma:lang="" emma:confidence="0">
                  <emma:literal>E</emma:literal>
                </emma:interpretation>
                <emma:interpretation id="interp7" emma:lang="" emma:confidence="0">
                  <emma:literal>t</emma:literal>
                </emma:interpretation>
                <emma:interpretation id="interp8" emma:lang="" emma:confidence="0">
                  <emma:literal>I</emma:literal>
                </emma:interpretation>
                <emma:interpretation id="interp9" emma:lang="" emma:confidence="0">
                  <emma:literal>--</emma:literal>
                </emma:interpretation>
              </emma:one-of>
            </emma:emma>
          </inkml:annotationXML>
          <inkml:trace contextRef="#ctx0" brushRef="#br0" timeOffset="1695.097">171 967 189 0,'-20'3'387'0,"1"3"53"0,1-2 37 15,-1-2-61-15,1 0-90 0,3 0-85 0,1-1-49 16,0 0-11-16,5 1 13 0,2-2 15 16,3-2 12-16,2 1 6 0,7-3-10 0,4 1-28 15,8-7-46-15,9 2-39 0,10-3-26 16,9-2-18-16,9 0-17 0,6-3-12 15,6 0-11-15,3 3-6 0,2-3-4 0,4 2 6 16,-1 0 0-16,0 0 1 0,-2 3 1 0,-2 1-4 16,-7 2-3-16,-5 1-9 0,-9 2-2 15,-7 1-3-15,-9 2-4 0,-9-2-9 16,-4 3-19-16,-8 1-41 0,-7 0-66 0,-5 0-63 15,-4 1-41-15,-4-1-54 0,-6 0-114 16,-4 0-136-16,-2 0-41 0,-4 3 7 0,1-1 15 16,0-1 48-16,2 2 123 0</inkml:trace>
          <inkml:trace contextRef="#ctx0" brushRef="#br0" timeOffset="1909.1092">364 1198 263 0,'-28'27'537'0,"3"-7"66"15,4-2 40-15,3-1 27 0,6-5-167 0,4-2-67 16,4-1-23-16,6-4 6 0,8-3 5 16,8-2-16-16,9-2-69 0,8-4-86 0,9-3-88 15,5-3-86-15,8-2-92 0,2-1-177 16,4-2-175-16,0 2-253 0,-2-3-235 15,-2 0-109-15,-4 2-17 0,-1-1 115 0,-6 1 145 16,-3 1 237-16</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02.23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7AC618B-82EC-476C-B6A7-1F96F2B017B8}" emma:medium="tactile" emma:mode="ink">
          <msink:context xmlns:msink="http://schemas.microsoft.com/ink/2010/main" type="writingRegion" rotatedBoundingBox="5768,11974 17698,10524 18108,13900 6178,15350"/>
        </emma:interpretation>
      </emma:emma>
    </inkml:annotationXML>
    <inkml:traceGroup>
      <inkml:annotationXML>
        <emma:emma xmlns:emma="http://www.w3.org/2003/04/emma" version="1.0">
          <emma:interpretation id="{F6CA17A4-EE46-40CA-B3B1-9B2D224424A4}" emma:medium="tactile" emma:mode="ink">
            <msink:context xmlns:msink="http://schemas.microsoft.com/ink/2010/main" type="paragraph" rotatedBoundingBox="5768,11974 17698,10524 17821,11541 5891,12991" alignmentLevel="1"/>
          </emma:interpretation>
        </emma:emma>
      </inkml:annotationXML>
      <inkml:traceGroup>
        <inkml:annotationXML>
          <emma:emma xmlns:emma="http://www.w3.org/2003/04/emma" version="1.0">
            <emma:interpretation id="{14B4ECF0-5ED1-4019-A4B9-B7601370A3C7}" emma:medium="tactile" emma:mode="ink">
              <msink:context xmlns:msink="http://schemas.microsoft.com/ink/2010/main" type="line" rotatedBoundingBox="5768,11974 17698,10524 17821,11541 5891,12991"/>
            </emma:interpretation>
          </emma:emma>
        </inkml:annotationXML>
        <inkml:traceGroup>
          <inkml:annotationXML>
            <emma:emma xmlns:emma="http://www.w3.org/2003/04/emma" version="1.0">
              <emma:interpretation id="{DD456450-83A8-4773-AF17-9BF8B1318F27}" emma:medium="tactile" emma:mode="ink">
                <msink:context xmlns:msink="http://schemas.microsoft.com/ink/2010/main" type="inkWord" rotatedBoundingBox="5785,12119 6998,11972 7073,12595 5861,12742"/>
              </emma:interpretation>
              <emma:one-of disjunction-type="recognition" id="oneOf0">
                <emma:interpretation id="interp0" emma:lang="" emma:confidence="1">
                  <emma:literal/>
                </emma:interpretation>
              </emma:one-of>
            </emma:emma>
          </inkml:annotationXML>
          <inkml:trace contextRef="#ctx0" brushRef="#br0">769-120 38 0,'15'-19'422'16,"0"0"61"-16,0 2 36 0,3 1 32 0,3 2-108 16,2 1-93-16,2 5-21 0,1 2 24 15,2 4 35-15,1 4 34 0,-1 2 12 16,4 6-21-16,-2 5-54 0,1 7-63 0,-3 1-56 15,-3 5-60-15,-3 2-56 0,-5 3-40 16,-6 1-30-16,-7 1-19 0,-6 1-13 0,-6 0-9 16,-6 2-6-16,-5-4-19 0,-4 0-32 15,-3-2-60-15,-2-4-156 0,1-6-162 16,-1-3-145-16,-1-5-225 0,3-4-137 0,1-4-33 15,3-3 109-15,6-3 137 0,4-2 134 16</inkml:trace>
          <inkml:trace contextRef="#ctx0" brushRef="#br0" timeOffset="-218.0124">-2 132 28 0,'0'-3'427'0,"0"-1"61"15,2-2 34-15,2-1 22 0,2 0-124 16,1-2-149-16,1-1-73 0,3 0-15 0,3 1 19 16,1-1 41-16,4 0 33 0,2-2 22 15,1 2-2-15,1 3-20 0,2-1-38 16,0 2-56-16,-1 4-50 0,0 0-43 0,-2 4-30 15,-4 4-19-15,-2 1-4 0,-5 3 4 16,-4 5 6-16,-3 2 4 0,-5 4 2 0,-3 3 0 16,-5 0-5-16,-2 3-7 0,-1 6-5 15,-3-1-2-15,0 2 4 0,-2 1 5 0,2-1 10 16,0-5 13-16,1 2 9 0,3-7 7 15,3-2 1-15,1-3 0 0,2-5-8 0,1-4-11 16,4-2-8-16,1-1-7 0,4-3-9 16,5-3-8-16,4-2-10 0,5-1-5 15,3-3-15-15,3-3-25 0,4 0-43 0,2-2-62 16,2-3-147-16,0 0-162 0,3-3-135 15,-3-3-195-15,-3-2-144 0,1-1-40 0,-5-2 94 16,0-2 136-16,-3 0 127 0,-1-3 207 16</inkml:trace>
        </inkml:traceGroup>
        <inkml:traceGroup>
          <inkml:annotationXML>
            <emma:emma xmlns:emma="http://www.w3.org/2003/04/emma" version="1.0">
              <emma:interpretation id="{B7A5DB47-8C66-4D93-A079-B58B547FC2AA}" emma:medium="tactile" emma:mode="ink">
                <msink:context xmlns:msink="http://schemas.microsoft.com/ink/2010/main" type="inkWord" rotatedBoundingBox="8617,11776 11158,11467 11237,12113 8695,12422"/>
              </emma:interpretation>
              <emma:one-of disjunction-type="recognition" id="oneOf1">
                <emma:interpretation id="interp1" emma:lang="" emma:confidence="1">
                  <emma:literal/>
                </emma:interpretation>
              </emma:one-of>
            </emma:emma>
          </inkml:annotationXML>
          <inkml:trace contextRef="#ctx0" brushRef="#br0" timeOffset="788.045">3068-371 381 0,'0'-11'503'0,"0"0"111"16,-1 1 140-16,-3 2-3 0,0 0-110 0,-3 4-65 15,-1 2-33-15,-5 4-70 0,-1 1-108 16,-2 6-81-16,-2 2-59 0,-1 5-47 0,0 3-41 16,-1 2-35-16,1 4-23 0,1 4-20 15,2 1-15-15,2 1-12 0,3 3-9 16,5-1-5-16,5-1-9 0,4 0-2 0,6-5-4 15,5-1-7-15,4-3-10 0,4-5-12 16,6-6-18-16,0-7-22 0,5-5-27 0,3-7-21 16,0-6-16-16,1-7-6 0,-3-4 1 15,-1-6 12-15,-5-3 20 0,-3-6 21 16,-3-2 20-16,-4-1 18 0,-2 1 17 0,-4 0 15 15,-1 7 27-15,-2 2 40 0,-2 6 42 16,-3 5 26-16,0 4 18 0,-1 3 5 0,-1 4-12 16,1 4-26-16,0 4-19 0,2 5-11 15,1 6-7-15,2 5-1 0,2 5 0 0,1 5-4 16,0 2-11-16,1 3-10 0,0 2-9 15,1 1-6-15,-1 2-4 0,-2-1-6 0,-1 0-5 16,-3-2-7-16,-1-3-2 0,-3-4-5 16,-1-2-3-16,-2-6-3 0,-1-3-4 15,0-2-5-15,-2-6-5 0,-1-5-4 0,1-5-2 16,-1-4 1-16,2-5 2 0,2-1 4 15,1-2 5-15,1-2 6 0,2 2 0 0,2-2 4 16,2 3-1-16,4 2 1 0,0 2-1 16,3 2 1-16,2 1 2 0,2 4-2 15,3 3-1-15,1 0 1 0,1 4 1 0,2 1 2 16,0 5 3-16,2 0 2 0,0 2 4 15,-1 6 1-15,-2-2-1 0,0 1-1 0,-2 3-1 16,-4 0-1-16,-2 0-1 0,-3 1-3 16,-2 1-5-16,-2 0-6 0,-2-2-14 15,-3-1-26-15,0 2-49 0,-1-4-93 0,-2-1-190 16,1-4-139-16,-2-3-207 0,-2-3-198 15,2-4-72-15,-1-2 32 0,2-6 159 0,2-2 125 16,3-2 213-16</inkml:trace>
          <inkml:trace contextRef="#ctx0" brushRef="#br0" timeOffset="1088.062">4076-133 155 0,'13'0'399'16,"0"-3"69"-16,0 2 43 0,2 0-60 16,0-1-89-16,0-2-85 0,0 0-61 0,0 0-34 15,-2-1-7-15,-1-1 2 0,1-2 4 16,-4-2 9-16,2 0 12 0,-3-2 18 0,1-1 24 15,-4-1 32-15,1-2 34 0,-5 2 11 16,-1 0-10-16,-1 1-29 0,-3 3-44 0,-1 2-47 16,1 0-55-16,-3 2-43 0,1 2-28 15,-4 4-24-15,0 3-16 0,1 3-11 16,-4 4-7-16,2 4-2 0,0 2-4 0,2 4-2 15,0 2 0-15,4 2 1 0,-1 1-2 16,5 0-2-16,1-1-9 0,1-2-20 0,2-1-38 16,3-3-53-16,2-4-87 0,3-2-150 15,4-4-117-15,4-6-89 0,2-4-144 16,4-6-140-16,2-4-15 0,1-1 100 0,2-4 94 15,0-4 96-15,-1-3 175 0</inkml:trace>
          <inkml:trace contextRef="#ctx0" brushRef="#br0" timeOffset="1612.0919">4588-303 322 0,'5'-1'475'0,"0"2"52"16,-3 5 58-16,-2 6 12 0,0 2-71 0,-2 4-32 15,-1 3-1-15,1-1 6 0,0 3-12 16,-1 1-67-16,0-2-95 0,0-1-83 0,3-1-68 16,0-3-53-16,0-3-41 0,3-2-28 15,3-4-17-15,1-5-13 0,2-4-14 0,6-9-17 16,5-7-23-16,3-5-22 0,3-7-30 15,3-5-29-15,1-5-14 0,0-7 3 0,-2-5 10 16,-5 0 17-16,-2-6 25 0,-3 2 35 16,-3 3 40-16,-3 6 43 0,-2 4 41 15,-2 7 33-15,-2 8 19 0,-2 6 6 0,0 4-13 16,-1 5-21-16,-1 6-17 0,1 8-10 15,0 5 1-15,0 6 9 0,-1 8 12 0,1 2 7 16,1 5-3-16,-1 3-5 0,0 2-8 16,-2 2-11-16,1-2-15 0,-2 2-11 15,1-1-13-15,-1-1-11 0,0-5-10 0,0-1-10 16,0-3-6-16,0-6-3 0,3-2-9 15,-2-4-8-15,3-5-7 0,3-2-11 0,4-5-16 16,4-5-18-16,7-2-17 0,3-7-13 16,2-1-15-16,4-1-5 0,0-3 5 15,0 0 12-15,-1 2 19 0,-3 0 20 0,-2-1 21 16,-3 3 17-16,-5 0 13 0,-4 3 14 15,-3 2 8-15,-5 1 3 0,-3 0 4 0,-4 5 1 16,-3 1-5-16,-5 2-6 0,-2 2 0 16,-2 4 0-16,-1 3 4 0,0 2 4 0,-2 2 5 15,2 3 5-15,2 2 0 0,0 3 2 16,4 1-4-16,0 3-4 0,4-2-2 0,3 2-6 15,4-2-4-15,3 0-7 0,4-3-10 16,0-3-22-16,5-1-41 0,2-4-78 0,2-4-215 16,4-7-231-16,2-4-309 0,0-5-150 15,3-5-47-15,-3-1 29 0,-2-4 189 16,-1 2 218-16</inkml:trace>
        </inkml:traceGroup>
        <inkml:traceGroup>
          <inkml:annotationXML>
            <emma:emma xmlns:emma="http://www.w3.org/2003/04/emma" version="1.0">
              <emma:interpretation id="{DDA27A9A-A356-4A55-A097-8231A86D27CD}" emma:medium="tactile" emma:mode="ink">
                <msink:context xmlns:msink="http://schemas.microsoft.com/ink/2010/main" type="inkWord" rotatedBoundingBox="12306,11180 15194,10829 15318,11846 12430,12197"/>
              </emma:interpretation>
              <emma:one-of disjunction-type="recognition" id="oneOf2">
                <emma:interpretation id="interp2" emma:lang="" emma:confidence="1">
                  <emma:literal/>
                </emma:interpretation>
              </emma:one-of>
            </emma:emma>
          </inkml:annotationXML>
          <inkml:trace contextRef="#ctx0" brushRef="#br0" timeOffset="3876.2217">8722-1169 378 0,'1'-7'482'0,"0"-1"44"15,1 3 38-15,1 0-84 0,-3 1-128 16,1 3-93-16,0 2-11 0,2 3 49 0,1 5 57 15,2 2 39-15,2 7 22 0,2 1 4 16,-1 6-41-16,4 2-79 0,-1 2-83 0,0 4-74 16,1 1-52-16,-1 0-34 0,0 1-20 15,2 0-11-15,-1 0-9 0,-1 0-5 16,0-1-3-16,-2-3-1 0,1-1-4 0,-1-2-9 15,-1-5-16-15,-2-2-25 0,1-4-31 0,-1-4-41 16,-1-4-100-16,1-7-145 0,1-4-87 16,-1-8-90-16,2-6-128 0,0-3-148 15,0-6 1-15,-1-4 98 0,2-3 75 0,-3-4 98 16,1-6 153-16</inkml:trace>
          <inkml:trace contextRef="#ctx0" brushRef="#br0" timeOffset="4186.2395">9141-1089 220 0,'4'5'374'0,"-1"3"77"0,2 5-3 16,1 2-26-16,1 3-42 0,1 1-17 15,0 3 19-15,2 0 14 0,1 1 24 0,0 0 13 16,3-1-12-16,-1 1-50 0,1-3-90 16,0-2-71-16,1-2-52 0,0 0-33 15,-1-5-17-15,1-1-11 0,-1-5-11 0,0-3-18 16,1-3-19-16,-2-5-16 0,1-4-9 15,-1-5-8-15,-4-4-3 0,-1-5-2 0,-2-2 1 16,-5-1 5-16,-2-1 4 0,-3-3 7 16,-3 4 11-16,-3 1 8 0,1 4 6 0,-2 2-2 15,-2 4-5-15,1 4-7 0,-3 2-10 16,-2 3-10-16,1 5-9 0,-1 1-4 0,1 4-6 15,-1 1-7-15,2 0-8 0,1 4-20 16,2-1-37-16,1 2-70 0,1-2-166 0,5-1-151 16,1 0-160-16,2-2-200 0,4-2-126 15,2-2-17-15,4-2 122 0,5 0 131 16,2-2 155-16</inkml:trace>
          <inkml:trace contextRef="#ctx0" brushRef="#br0" timeOffset="2422.1385">6505-920 70 0,'4'-26'437'0,"3"3"62"16,-2 0 39-16,-2 4 44 0,1 3-123 15,-2 3-107-15,-1 3-66 0,0 4-42 16,-1 2-3-16,3 4 38 0,-2 6 32 0,2 4 16 15,1 8 17-15,1 6 21 0,0 6-4 16,2 8-63-16,1 1-68 0,0 6-58 0,3 5-50 16,-1 3-36-16,2 2-26 0,-1 2-20 15,0 0-12-15,2-1-8 0,-1-2-6 16,1-5-4-16,-2-1-3 0,1-5-2 0,-1-2-3 15,0-6 0-15,-1-1 0 0,-2-4-2 16,1-4-9-16,-2-3-8 0,-1-4-15 0,-1-3-21 16,1-3-30-16,-2-1-37 0,0-5-41 15,0 0-60-15,0-3-112 0,2-2-104 0,1-5-56 16,0-4-82-16,-1-3-135 0,3-5-85 15,0-1 47-15,2-4 83 0,2-2 61 0,2 0 109 16</inkml:trace>
          <inkml:trace contextRef="#ctx0" brushRef="#br0" timeOffset="2818.1612">7308-637 345 0,'1'-1'480'0,"2"0"40"15,0-1 30-15,2 0-64 0,4 0-146 16,2-1-82-16,4-1-15 0,4-1 26 0,6-1 21 15,2 0 17-15,8 0-1 0,3-1-20 16,5 0-36-16,4 0-45 0,2 0-34 0,3 1-28 16,2-1-20-16,-2 0-11 0,0 1 2 15,-1 0-1-15,-4 0 0 0,-4 0-5 16,-3 0-9-16,-6 2-8 0,-4-2-13 0,-5 2-12 15,-4 0-10-15,-5 1-8 0,-2 1-5 16,-5-1-6-16,0 2-5 0,-2 0-8 0,-2-1-9 16,-2 2-4-16,0-1-10 0,-2 1-21 15,2 0-34-15,-3 1-40 0,1-1-95 16,0 3-181-16,1-3-139 0,-2 2-235 0,-2 1-172 15,0-2-65-15,-4 0 38 0,2-1 150 16,-1-1 130-16,-1-1 244 0</inkml:trace>
        </inkml:traceGroup>
        <inkml:traceGroup>
          <inkml:annotationXML>
            <emma:emma xmlns:emma="http://www.w3.org/2003/04/emma" version="1.0">
              <emma:interpretation id="{786860BC-D789-43C7-8326-12EEF4675B68}" emma:medium="tactile" emma:mode="ink">
                <msink:context xmlns:msink="http://schemas.microsoft.com/ink/2010/main" type="inkWord" rotatedBoundingBox="16044,10990 17729,10785 17789,11277 16104,11482"/>
              </emma:interpretation>
              <emma:one-of disjunction-type="recognition" id="oneOf3">
                <emma:interpretation id="interp3" emma:lang="" emma:confidence="1">
                  <emma:literal>min</emma:literal>
                </emma:interpretation>
                <emma:interpretation id="interp4" emma:lang="" emma:confidence="0">
                  <emma:literal>mi n</emma:literal>
                </emma:interpretation>
                <emma:interpretation id="interp5" emma:lang="" emma:confidence="0">
                  <emma:literal>msi n</emma:literal>
                </emma:interpretation>
                <emma:interpretation id="interp6" emma:lang="" emma:confidence="0">
                  <emma:literal>mig n</emma:literal>
                </emma:interpretation>
                <emma:interpretation id="interp7" emma:lang="" emma:confidence="0">
                  <emma:literal>mix n</emma:literal>
                </emma:interpretation>
              </emma:one-of>
            </emma:emma>
          </inkml:annotationXML>
          <inkml:trace contextRef="#ctx0" brushRef="#br0" timeOffset="5068.2899">10238-1149 267 0,'0'0'460'16,"0"0"52"-16,0 0 48 0,2-1-27 15,-2 1-40-15,0 1-28 0,3 0 11 16,-1 3 34-16,4 3 12 0,-1 2-26 0,4 1-72 15,0 3-81-15,2 1-80 0,0 3-65 16,0 0-41-16,2 2-26 0,-2-2-20 0,-2 2-11 16,-1-2-9-16,-1 1-10 0,-1-1-12 15,-3-1-7-15,-2 0-7 0,-1-3-7 16,0 0-9-16,-3-1-8 0,-1-2-4 0,0-1-6 15,-2-1-5-15,1-5-3 0,-3 1-1 16,1-3-3-16,0-2-2 0,0-2 0 0,0-1-3 16,0-6-2-16,0 0-2 0,2 0 0 15,-1-4 0-15,5-1-2 0,1-1 1 0,3-3 0 16,2-1-1-16,2-2-2 0,3 2 0 15,2-3-2-15,3 2 2 0,2 0 0 0,1 2 0 16,2 3 1-16,0 1-2 0,0 5 1 16,1 1 0-16,-1 4-1 0,1 4 2 15,-2 2-1-15,1 4 2 0,-1 5 1 0,0 1 1 16,-1 6 0-16,0-1 1 0,-4 1 2 15,-3 1 1-15,-2-1 0 0,-2 0-1 0,-3 1 1 16,-1-1-4-16,-2-1-4 0,-2-3-3 16,0-3-1-16,-1 0-5 0,1-4-1 15,0-2-5-15,-2-2-3 0,1-6-7 0,0-2-6 16,-1-5-6-16,0-4-8 0,2-4-5 15,-1-4 2-15,4-2 4 0,1 0 8 0,1 1 7 16,3 2 9-16,2 3 9 0,1 3 5 16,2 1 1-16,2 4 3 0,0 2 4 15,1 4 7-15,3 0 4 0,2 5 7 0,1 2 7 16,2 5 6-16,1 6 1 0,2 0-1 15,-1 5-3-15,-1 2-4 0,0 1-3 0,-4 1-6 16,0 0-6-16,-5 0-6 0,0 0-12 16,-3 1-24-16,-1-2-45 0,-1-1-65 15,-3-4-110-15,1-1-190 0,-3-6-148 0,0-3-208 16,-1-6-167-16,-2-3-46 0,1-4 49 15,0-3 165-15,2-4 141 0,0-4 222 0</inkml:trace>
          <inkml:trace contextRef="#ctx0" brushRef="#br0" timeOffset="5246.3001">11135-1211 89 0,'6'2'428'0,"-1"0"63"0,2 2 39 0,0 0 11 16,0 4-107-16,1 3-89 0,0 1-71 0,2 4-39 16,-1 0-23-16,1-1-23 0,1 1-46 15,-1 2-50-15,-1-2-30 0,1 0-29 16,0-1-45-16,-2-1-63 0,-1-4-57 0,-2-1-51 15,1-5-122-15,-4-2-158 0,-2-4-111 16,0-4-21-16,-2-4 13 0,0-3 24 0,1-3 109 16</inkml:trace>
          <inkml:trace contextRef="#ctx0" brushRef="#br0" timeOffset="5376.3075">11211-1253 280 0,'-9'-13'359'0,"4"3"50"16,-1 0-15-16,2 0-55 0,2 1-72 0,0 3-69 16,2-1-58-16,2 1-53 0,0-1-68 15,1 2-97-15,1 0-138 0,0-1-136 16,2 1-70-16,-1 0-33 0,4 0 6 0,-1 1 62 15</inkml:trace>
          <inkml:trace contextRef="#ctx0" brushRef="#br0" timeOffset="5742.3285">11398-1355 129 0,'5'8'453'0,"2"-1"62"15,-1 2 73-15,-2 1 107 0,1 4-71 16,1 0-46-16,1 2-8 0,-1 1-1 0,1 2-30 16,2 0-85-16,-1 2-94 0,-1 0-95 15,1-1-73-15,-1-1-51 0,0-2-34 0,-2-1-27 16,-1-2-24-16,-1 0-17 0,0-4-13 15,-2-1-8-15,1 1-11 0,-2-6-10 0,0 2-5 16,0-3-11-16,0 0-11 0,-2-3-12 16,1-3-8-16,-2-4-11 0,0-3-7 15,2-7 1-15,0-3 4 0,2-7 8 0,2-1 12 16,1-2 15-16,3 2 18 0,1 2 11 15,3 2 12-15,1 3 11 0,4 2 8 0,-1 3 6 16,4 3 1-16,3 6 1 0,4 0 2 16,2 5-1-16,0 4 5 0,3 5 0 15,-1 2 2-15,-1 5-2 0,-2 2-4 0,-1 3-5 16,-2 7-7-16,-2-1-8 0,-3 3-8 15,-2 1-10-15,-4 1-16 0,-3-1-26 0,-5-2-44 16,-2 1-74-16,-4-4-193 0,-2-1-164 16,-4-5-255-16,-4-2-196 0,-3-4-74 15,-1-5 10-15,-1-4 161 0,-2-2 153 0,-3-2 259 16</inkml:trace>
        </inkml:traceGroup>
      </inkml:traceGroup>
    </inkml:traceGroup>
    <inkml:traceGroup>
      <inkml:annotationXML>
        <emma:emma xmlns:emma="http://www.w3.org/2003/04/emma" version="1.0">
          <emma:interpretation id="{7ADE8B98-C752-4C55-8EC7-FDCC17B81189}" emma:medium="tactile" emma:mode="ink">
            <msink:context xmlns:msink="http://schemas.microsoft.com/ink/2010/main" type="paragraph" rotatedBoundingBox="6450,14190 17724,12794 17861,13906 6587,15302" alignmentLevel="1"/>
          </emma:interpretation>
        </emma:emma>
      </inkml:annotationXML>
      <inkml:traceGroup>
        <inkml:annotationXML>
          <emma:emma xmlns:emma="http://www.w3.org/2003/04/emma" version="1.0">
            <emma:interpretation id="{6322482E-5044-47E2-9C17-B30FF3FD04FE}" emma:medium="tactile" emma:mode="ink">
              <msink:context xmlns:msink="http://schemas.microsoft.com/ink/2010/main" type="inkBullet" rotatedBoundingBox="6457,14248 7609,14105 7740,15159 6587,15302"/>
            </emma:interpretation>
            <emma:one-of disjunction-type="recognition" id="oneOf4">
              <emma:interpretation id="interp8" emma:lang="" emma:confidence="1">
                <emma:literal>3)</emma:literal>
              </emma:interpretation>
              <emma:interpretation id="interp9" emma:lang="" emma:confidence="0">
                <emma:literal>37</emma:literal>
              </emma:interpretation>
              <emma:interpretation id="interp10" emma:lang="" emma:confidence="0">
                <emma:literal>8)</emma:literal>
              </emma:interpretation>
              <emma:interpretation id="interp11" emma:lang="" emma:confidence="0">
                <emma:literal>3D)</emma:literal>
              </emma:interpretation>
              <emma:interpretation id="interp12" emma:lang="" emma:confidence="0">
                <emma:literal>3M)</emma:literal>
              </emma:interpretation>
            </emma:one-of>
          </emma:emma>
        </inkml:annotationXML>
        <inkml:trace contextRef="#ctx0" brushRef="#br0" timeOffset="12400.7093">693 2433 24 0,'-1'-5'442'0,"0"0"89"15,-1-3 84-15,1-2 103 0,2 2-24 16,2-3-90-16,3 1-43 0,3-2-38 0,4-2-47 16,2 2-79-16,4 2-98 0,4-2-90 15,1 3-70-15,2 1-48 0,-1 0-34 0,1 3-24 16,-2 2-13-16,0 1-7 0,-4 0-6 15,-2 4-5-15,-4 0-3 0,-3 2-5 0,-4 1-4 16,-4 2-4-16,-5 3-4 0,-3 3-1 16,-5 2-1-16,-2 2 0 0,-3 2 3 0,0 1 4 15,-3 2 2-15,1 1 2 0,1-1 2 16,2-2 3-16,3-2-2 0,1-5 1 0,3 0 2 15,2-6 1-15,1 1 2 0,4-3 1 16,3-1 4-16,3-3 5 0,4-2 3 16,2-2 4-16,6-1 5 0,2 1 5 0,2-1 2 15,4 1 3-15,-2 3 0 0,4 3-1 16,-1 2 3-16,2 4 3 0,0 2 4 0,0 2-3 15,-1 5 2-15,-2 2 7 0,-4 0 3 16,-6 3 0-16,-3 0 2 0,-7 2 0 16,-4 0 1-16,-5 1-9 0,-7 1-9 0,-3-3-12 15,-7-1-10-15,-2-5-17 0,-5-3-25 16,-5-2-30-16,-3-7-47 0,0-6-62 0,-2-3-131 15,1-10-169-15,3-3-130 0,0-6-203 16,2-6-140-16,-1-5-38 0,2-3 81 16,4-3 151-16,4-4 137 0,2 0 222 0</inkml:trace>
        <inkml:trace contextRef="#ctx0" brushRef="#br0" timeOffset="12651.7237">1270 1948 411 0,'34'-11'488'0,"-1"3"50"0,-3 2 73 0,0 5-7 15,2 2-64-15,0 4-24 0,1 4 1 16,2 5 4-16,1 2-42 0,0 4-99 0,1 3-105 16,-1 4-86-16,-2 3-66 0,-1 2-50 15,-2 3-32-15,-4 4-17 0,-5 2-11 0,-7 3-11 16,-5 7-19-16,-7 0-39 0,-9 4-59 15,-6 6-122-15,-6-2-142 0,-4 2-78 0,-3-1-32 16,-2-4-5-16,-2-3-12 0,0-8-4 16,-3-3-6-16,2-6-29 0,1-5-9 15,2-6 8-15,2-7 56 0,3-5 115 0</inkml:trace>
      </inkml:traceGroup>
      <inkml:traceGroup>
        <inkml:annotationXML>
          <emma:emma xmlns:emma="http://www.w3.org/2003/04/emma" version="1.0">
            <emma:interpretation id="{F70FDE57-2D3B-430F-B5F0-40CF12B17696}" emma:medium="tactile" emma:mode="ink">
              <msink:context xmlns:msink="http://schemas.microsoft.com/ink/2010/main" type="line" rotatedBoundingBox="9485,13815 17724,12794 17842,13753 9603,14774"/>
            </emma:interpretation>
          </emma:emma>
        </inkml:annotationXML>
        <inkml:traceGroup>
          <inkml:annotationXML>
            <emma:emma xmlns:emma="http://www.w3.org/2003/04/emma" version="1.0">
              <emma:interpretation id="{9292DE9A-31BF-4DEF-9A08-F64570C971B1}" emma:medium="tactile" emma:mode="ink">
                <msink:context xmlns:msink="http://schemas.microsoft.com/ink/2010/main" type="inkWord" rotatedBoundingBox="9499,13929 11870,13635 11953,14298 9581,14592"/>
              </emma:interpretation>
              <emma:one-of disjunction-type="recognition" id="oneOf5">
                <emma:interpretation id="interp13" emma:lang="" emma:confidence="1">
                  <emma:literal/>
                </emma:interpretation>
              </emma:one-of>
            </emma:emma>
          </inkml:annotationXML>
          <inkml:trace contextRef="#ctx0" brushRef="#br0" timeOffset="19186.0974">4598 1587 351 0,'8'-6'445'15,"-1"4"47"-15,1 2 36 0,0 4-69 16,3 4-25-16,2 5 3 0,2 3 16 16,1 4 11-16,1 2 8 0,-1 2-31 0,1 3-104 15,-1 0-97-15,1 0-73 0,-1 1-54 16,-1 2-44-16,-1-3-37 0,0 1-47 0,-2-2-110 15,-1-3-161-15,-1-1-123 0,-3-6-189 16,-2-4-214-16,-2-4-89 0,-2-5 38 16,-1-3 122-16,-1-7 102 0,0-3 178 0</inkml:trace>
          <inkml:trace contextRef="#ctx0" brushRef="#br0" timeOffset="19420.1108">4933 1797 189 0,'11'5'399'0,"3"3"70"16,1 1 49-16,0 7-46 0,2 0 6 0,2 0 14 15,0 1 6-15,2 2 12 0,1-3 13 16,-2 0-20-16,1 0-83 0,0-2-103 15,-2-2-87-15,-3-5-75 0,-1-1-59 0,-1-3-40 16,-1-3-25-16,-2-5-15 0,1-4-10 16,-2-5-13-16,-2-2-18 0,-1-5-28 0,-3-3-51 15,-1-2-67-15,-3-1-86 0,-2-1-77 16,-1 3-60-16,1 3-39 0,-1 2 3 15,2 5 23-15,-1 4 26 0,2 4 8 0,0 5-21 16,-1 4-40-16,-1 6-55 0,4 1-9 16,1 3 33-16,3 0 65 0,4-2 85 0</inkml:trace>
          <inkml:trace contextRef="#ctx0" brushRef="#br0" timeOffset="19744.129">5596 1792 46 0,'11'-2'346'0,"0"0"60"15,-3-2 48-15,0-2-21 0,1 2-76 0,0-3-85 16,1-2-70-16,1 1-54 0,1-3-45 15,3-2-37-15,1-2-25 0,1-1-16 16,3-1-12-16,-1-3-6 0,2 1-4 0,-4-3 1 16,0 4-1-16,-2-1 9 0,-4 3 34 15,-3 2 56-15,-2 2 61 0,-5 3 66 0,-2 0 47 16,-5 3 31-16,-3 5 4 0,-4 1-16 15,-3 5-27-15,-3 4-36 0,-2 3-21 16,-1 5-20-16,1 1-21 0,3 2-25 0,2 3-26 16,2 0-26-16,5 1-23 0,3 1-17 15,3-1-17-15,3 2-10 0,6-4-7 0,3 1-6 16,4-2-2-16,3-3-5 0,6-2-2 15,3 0-6-15,3-5-27 0,3-1-73 16,2-3-181-16,2-6-155 0,-1 1-251 0,0-5-202 16,-1-2-86-16,-1-2 15 0,-2-3 152 15,-2-2 137-15,-4 0 242 0</inkml:trace>
          <inkml:trace contextRef="#ctx0" brushRef="#br0" timeOffset="18587.0631">4091 1801 150 0,'7'-7'474'15,"-1"-3"88"-15,-1 4 99 0,-1-5 110 16,-2 2-113-16,-1 2-84 0,1-2-42 0,-2 2-42 16,-2 1-63-16,-1-2-87 0,-1 3-80 15,-1-1-69-15,-1 1-54 0,-2 0-41 0,-2-1-35 16,-1 2-23-16,-2-1-17 0,-1 2-10 15,-3 1-4-15,0 1-4 0,-3 2-3 16,0 3-2-16,-2 0 1 0,-2 2 0 0,1 3 0 16,0 1-2-16,-2 6 1 0,1 0 1 15,2 3-1-15,3 1-1 0,0 3 1 0,2 2 1 16,5-1-1-16,1-2 1 0,3 0 0 15,2-4 0-15,5-1 1 0,2-1 1 16,5 0 2-16,1-4 0 0,5-2 0 0,5 0 1 16,2-3-2-16,3-4 1 0,3 0-1 15,2-3 1-15,1-3-1 0,-1 0 0 0,2 1-1 16,-2-2 1-16,0 0 1 0,-1 1-2 15,-2 0 2-15,0 2-1 0,-2 2 1 16,-2 2 4-16,-2 3 5 0,-1 3 3 0,-3 2 6 16,-2 5 3-16,-2 4 3 0,-5 2-1 15,-1 3-6-15,-4 2-2 0,-4-1-3 0,-3 2-3 16,-4-2-4-16,-3-1 0 0,-2-2 0 15,-2-1-7-15,-3-4-10 0,1-4-21 16,-4-6-42-16,1-2-76 0,0-9-154 0,-2-4-147 16,3-5-99-16,0-5-163 0,1-3-169 15,2-5-38-15,0-1 95 0,4-2 119 0,1 1 91 16,4-1 175-16</inkml:trace>
          <inkml:trace contextRef="#ctx0" brushRef="#br0" timeOffset="18984.0858">4318 1871 200 0,'13'2'395'0,"-2"-1"54"0,-3 2 46 16,0-2-72-16,-1 4-95 0,0-1-77 0,-2 3-41 15,0 5-7-15,-1-2 8 0,-2 2 31 16,0-1 26-16,-1 1 19 0,1 2 0 0,0 1-17 15,1-1-29-15,1 4-43 0,0-2-29 16,2-3-25-16,-1 3-18 0,4-2-16 16,-1-2-12-16,3-2-10 0,1-1-10 0,2-2-12 15,2-1-14-15,2-3-12 0,2-3-9 16,2-3-8-16,-2 0-8 0,2-5-4 0,-2-2-3 15,-1 0-3-15,-4-1 1 0,-1-1 7 16,-5 2 11-16,-2-1 13 0,-3 3 9 0,-4-2 8 16,-4 1 2-16,-3 0-5 0,-4-1-11 15,-2 3-11-15,-4 0-9 0,-2 0-7 0,-5 1-6 16,2 0-4-16,0 0-1 0,0-1-2 15,3 0 0-15,0 3 0 0,4-1-8 16,0 0-12-16,2-1-36 0,4-1-81 0,-1 1-141 16,3-2-135-16,2-2-84 0,2 2-121 15,0-3-146-15,3 1-71 0,3-2 61 0,-2 2 91 16,5-3 71-16,1 2 121 0</inkml:trace>
        </inkml:traceGroup>
        <inkml:traceGroup>
          <inkml:annotationXML>
            <emma:emma xmlns:emma="http://www.w3.org/2003/04/emma" version="1.0">
              <emma:interpretation id="{5B5ADDEC-5E54-4B70-8C55-0B76F0C190E5}" emma:medium="tactile" emma:mode="ink">
                <msink:context xmlns:msink="http://schemas.microsoft.com/ink/2010/main" type="inkWord" rotatedBoundingBox="13413,13328 14969,13136 15073,13968 13516,14160">
                  <msink:destinationLink direction="with" ref="{C3B932FD-CEE4-45E3-9693-E4AA135B31D5}"/>
                </msink:context>
              </emma:interpretation>
              <emma:one-of disjunction-type="recognition" id="oneOf6">
                <emma:interpretation id="interp14" emma:lang="" emma:confidence="1">
                  <emma:literal>R</emma:literal>
                </emma:interpretation>
                <emma:interpretation id="interp15" emma:lang="" emma:confidence="0">
                  <emma:literal>n</emma:literal>
                </emma:interpretation>
                <emma:interpretation id="interp16" emma:lang="" emma:confidence="0">
                  <emma:literal>^</emma:literal>
                </emma:interpretation>
                <emma:interpretation id="interp17" emma:lang="" emma:confidence="0">
                  <emma:literal>N</emma:literal>
                </emma:interpretation>
                <emma:interpretation id="interp18" emma:lang="" emma:confidence="0">
                  <emma:literal>m</emma:literal>
                </emma:interpretation>
              </emma:one-of>
            </emma:emma>
          </inkml:annotationXML>
          <inkml:trace contextRef="#ctx0" brushRef="#br0" timeOffset="20792.1891">8042 1173 15 0,'14'5'414'15,"-2"-1"73"-15,2 5 59 0,0 2 121 16,4 6-1-16,0 3-19 0,1 4-22 15,2 3-9-15,1 1-16 0,1 2-87 0,2 1-125 16,-1 2-103-16,3-2-73 0,-1 1-47 16,0 1-32-16,-1-2-22 0,-2-2-23 0,-2 0-19 15,-2-3-16-15,-4-1-16 0,-1-3-10 16,-3-2-11-16,-3-4-3 0,-1-2-4 0,-3-4 1 15,-1-3-1-15,-2-3 0 0,-4-3-4 16,-1-4-5-16,-3-7-9 0,-1-6-11 0,-4-6-10 16,-1-7-10-16,1-4-4 0,1-8-3 15,0-5 1-15,3-3-2 0,-1-4 2 0,4-4 3 16,2-2 0-16,5 1 2 0,0 4 3 15,5 2 10-15,3 6 2 0,2 7 7 16,3 5 5-16,3 10 1 0,0 5 4 0,1 8-2 16,2 4 4-16,1 7 0 0,-1 6 2 15,-1 2 1-15,0 6 2 0,-4 2-1 0,-1 3 1 16,-4 2 2-16,-3 3 0 0,-3 1 1 15,-7 1 1-15,-3 1-3 0,-5-1-6 16,-4 2-5-16,-1-2-6 0,-1-3-2 0,-1-3-2 16,3-3 3-16,2-5 5 0,2 0 4 15,2-5 4-15,3-1 1 0,0-1 1 0,5 0 0 16,5 0 1-16,1 0 3 0,8 1 4 15,4 4 8-15,6 0 2 0,3 3 4 16,5 1-1-16,3 2 0 0,5 0-3 0,2 3-4 16,2-1-8-16,1 4-14 0,2 0-40 0,-2 2-83 15,0-1-192-15,-1 1-163 0,-2-1-244 16,-5-1-205-16,-1 1-74 0,-5-3 19 15,-1-2 158-15,-3-4 144 0,-7-1 237 0</inkml:trace>
          <inkml:trace contextRef="#ctx0" brushRef="#br0" timeOffset="20288.1604">7700 1418 128 0,'0'-1'462'0,"0"1"51"0,-1 0 33 0,1 1 17 15,-2 1-175-15,2 2-115 0,-3 2-34 16,1 2 30-16,-1 1 39 0,-1 2 49 15,0 0 30-15,-2 1-12 0,1 0-41 0,-1 2-67 16,2-2-63-16,0 3-64 0,3-1-54 16,1 1-36-16,0 0-21 0,2-2-12 0,4 1-7 15,1-2-3-15,4-1-1 0,2-3 2 0,4-3-1 16,4-2 0-16,2-5-1 0,3-2 0 15,0-5-1-15,0-3-3 0,0-2-2 16,-4-2 1-16,-4-2 2 0,-3 2 1 0,-2-1 0 16,-6 3 2-16,-2 0 3 0,-2 1 0 15,-3 2-2-15,-4 0-1 0,-3 1 1 0,-1 0-4 16,-3 1-3-16,-3 2 0 0,-1 0-7 15,-2-1-16-15,-1 2-47 0,3-2-113 16,0 2-147-16,3-4-100 0,2 0-138 0,2-3-165 16,2 1-108-16,5-2 34 0,1 2 104 0,6-2 76 15,2 1 133-15</inkml:trace>
        </inkml:traceGroup>
        <inkml:traceGroup>
          <inkml:annotationXML>
            <emma:emma xmlns:emma="http://www.w3.org/2003/04/emma" version="1.0">
              <emma:interpretation id="{9E1D74BA-BC92-4CB0-B4B7-F0C2591AFF62}" emma:medium="tactile" emma:mode="ink">
                <msink:context xmlns:msink="http://schemas.microsoft.com/ink/2010/main" type="inkWord" rotatedBoundingBox="15944,13246 17752,13022 17843,13753 16034,13977">
                  <msink:destinationLink direction="with" ref="{C3B932FD-CEE4-45E3-9693-E4AA135B31D5}"/>
                </msink:context>
              </emma:interpretation>
              <emma:one-of disjunction-type="recognition" id="oneOf7">
                <emma:interpretation id="interp19" emma:lang="" emma:confidence="1">
                  <emma:literal>one</emma:literal>
                </emma:interpretation>
                <emma:interpretation id="interp20" emma:lang="" emma:confidence="0">
                  <emma:literal>onl</emma:literal>
                </emma:interpretation>
                <emma:interpretation id="interp21" emma:lang="" emma:confidence="0">
                  <emma:literal>ore</emma:literal>
                </emma:interpretation>
                <emma:interpretation id="interp22" emma:lang="" emma:confidence="0">
                  <emma:literal>oral</emma:literal>
                </emma:interpretation>
                <emma:interpretation id="interp23" emma:lang="" emma:confidence="0">
                  <emma:literal>ome</emma:literal>
                </emma:interpretation>
              </emma:one-of>
            </emma:emma>
          </inkml:annotationXML>
          <inkml:trace contextRef="#ctx0" brushRef="#br0" timeOffset="21628.2371">10230 1179 208 0,'3'-9'466'0,"-3"3"50"16,0 1 30-16,0 1-13 0,-3 2-155 15,0 2-97-15,1 0-8 0,-4 2 37 0,-1 2 60 16,0 2 52-16,1 2 27 0,-4 1-17 15,2 3-58-15,-1 2-72 0,3-1-80 16,1 2-72-16,3 2-57 0,2-1-34 0,1 1-20 16,5 1-9-16,0-4-6 0,5 2-4 15,2-3-2-15,3-1-2 0,4-2-1 0,3 0-2 16,3-7-6-16,2 0 1 0,0-3-2 15,1-4-3-15,-3-2 0 0,-1 0 2 16,-4-5 0-16,-3-1 0 0,-6 0 1 0,-2-5-2 16,-2 2-1-16,-5-1-2 0,-3 3-2 15,-3 0-2-15,-1 0 0 0,-3 3 1 0,-3 0-3 16,-1 2-2-16,-1 1-7 0,-2 3-8 15,2-2-14-15,-1 2-25 0,1 0-35 16,1 1-62-16,3 0-131 0,1 0-125 0,0-2-74 16,4 1-81-16,1-2-108 0,-1 2-97 15,4-1 25-15,2 1 77 0,2 1 58 0,5 0 90 16,2-1 137-16</inkml:trace>
          <inkml:trace contextRef="#ctx0" brushRef="#br0" timeOffset="21984.2574">10560 1108 107 0,'11'0'399'0,"0"0"68"15,2 2 45-15,-1 2-28 0,3 2-78 16,2 3-36-16,2-1 23 0,3 4 52 15,1 2 53-15,1-1 35 0,0 1-5 0,1 1-54 16,-1 0-102-16,-1 1-111 0,-1-2-94 16,-3-1-61-16,-2 3-40 0,-5-5-27 0,-1 0-16 15,-3-1-6-15,-2-1-6 0,-2-1-2 16,-3-2-2-16,-1 0-4 0,-1-3-3 15,-3 0-7-15,-2-3-3 0,-1-3-4 0,-1-3-4 16,-1-4-1-16,-1-3-2 0,0-3 0 16,2-1 2-16,3-1 3 0,2 1 2 0,1 2 1 15,4 0 5-15,1 4 0 0,3 0 2 16,4 3 2-16,2 2 1 0,5 1 5 15,1 3 3-15,4 2 2 0,3 2 4 0,2 2 2 16,3 2 3-16,2 3-3 0,1 2 0 16,3 2-2-16,-3 1-4 0,0 1-2 0,-3 1-3 15,-3 1-1-15,-3 0-9 0,-4 0-20 16,-4 0-42-16,-4-2-80 0,-5-2-178 15,-2-3-145-15,-2-2-192 0,-6-6-214 0,-2-2-84 16,-2-7 15-16,-3 0 142 0,2-5 126 0,-2-4 192 16</inkml:trace>
          <inkml:trace contextRef="#ctx0" brushRef="#br0" timeOffset="22326.277">11389 1116 21 0,'18'8'397'16,"2"1"68"-16,-1-1 45 0,3 1 19 15,0 0-127-15,1-1-103 0,2 1-60 0,1-3-14 16,0-2 16-16,-1-1 19 0,-2-3 5 15,1-4-11-15,-1-1-35 0,-1-5-49 16,0 0-53-16,-3-3-40 0,-2-4-6 0,-2-4 18 16,-5-2 23-16,-5-3 29 0,-3-3 32 15,-7-2 30-15,0 1 6 0,-5-2-10 0,1 2-13 16,-4 4-21-16,1 5-26 0,-3 2-29 15,0 8-24-15,0 2-24 0,-2 6-16 16,1 5-10-16,-1 8-6 0,-1 6 2 0,2 7 6 16,1 5 4-16,1 5 3 0,4 2 0 15,2 4-2-15,5 0-7 0,3-1-9 0,3 1-5 16,5-1-9-16,5-2-2 0,4 0-3 15,4-4-5-15,5 2-12 0,3-3-20 16,3-1-37-16,2-2-70 0,-1-3-167 0,4-3-184 16,-2-2-238-16,-2-5-227 0,2-2-92 15,-4 1 0-15,-3-5 127 0,-3 0 170 0,-4-3 236 16</inkml:trace>
        </inkml:traceGroup>
      </inkml:traceGroup>
    </inkml:traceGroup>
  </inkml:traceGroup>
</inkml:ink>
</file>

<file path=ppt/ink/ink1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10.0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A8DCC75-7565-4DBC-8353-2B3F1BAEE0DF}" emma:medium="tactile" emma:mode="ink">
          <msink:context xmlns:msink="http://schemas.microsoft.com/ink/2010/main" type="writingRegion" rotatedBoundingBox="14925,10619 16878,10017 17026,10498 15073,11100"/>
        </emma:interpretation>
      </emma:emma>
    </inkml:annotationXML>
    <inkml:traceGroup>
      <inkml:annotationXML>
        <emma:emma xmlns:emma="http://www.w3.org/2003/04/emma" version="1.0">
          <emma:interpretation id="{9E972C56-01A7-4569-AD03-03579B832F3E}" emma:medium="tactile" emma:mode="ink">
            <msink:context xmlns:msink="http://schemas.microsoft.com/ink/2010/main" type="paragraph" rotatedBoundingBox="14925,10619 16878,10017 17026,10498 15073,11100" alignmentLevel="1"/>
          </emma:interpretation>
        </emma:emma>
      </inkml:annotationXML>
      <inkml:traceGroup>
        <inkml:annotationXML>
          <emma:emma xmlns:emma="http://www.w3.org/2003/04/emma" version="1.0">
            <emma:interpretation id="{31F05363-5C12-4FEE-A51A-D66B89552B65}" emma:medium="tactile" emma:mode="ink">
              <msink:context xmlns:msink="http://schemas.microsoft.com/ink/2010/main" type="line" rotatedBoundingBox="14925,10619 16878,10017 17026,10498 15073,11100"/>
            </emma:interpretation>
          </emma:emma>
        </inkml:annotationXML>
        <inkml:traceGroup>
          <inkml:annotationXML>
            <emma:emma xmlns:emma="http://www.w3.org/2003/04/emma" version="1.0">
              <emma:interpretation id="{50698653-5432-4D07-935C-D41B4B583152}" emma:medium="tactile" emma:mode="ink">
                <msink:context xmlns:msink="http://schemas.microsoft.com/ink/2010/main" type="inkWord" rotatedBoundingBox="14925,10619 16090,10260 16223,10692 15058,11050"/>
              </emma:interpretation>
              <emma:one-of disjunction-type="recognition" id="oneOf0">
                <emma:interpretation id="interp0" emma:lang="" emma:confidence="1">
                  <emma:literal/>
                </emma:interpretation>
              </emma:one-of>
            </emma:emma>
          </inkml:annotationXML>
          <inkml:trace contextRef="#ctx0" brushRef="#br0">1 341 128 0,'0'0'347'15,"2"-1"70"-15,1-3 35 0,1 0-38 0,1-6-65 16,5 0-70-16,1-2-67 0,1 0-59 15,5-2-40-15,2-2-20 0,3 1 1 0,4-1 13 16,4-1 17-16,3 3 15 0,3-2 10 16,3 4 10-16,-1-1-3 0,2 3-6 15,-1 0-8-15,-1 0-4 0,1 3-5 0,-2-1-7 16,-2 1-7-16,-2 2-12 0,-4 1-10 15,-3-2-16-15,-4 2-8 0,-2 0 0 0,-5 0 2 16,-1 0 1-16,-3 0 1 0,-2-2-5 16,-1 2-11-16,-1-1-17 0,-1 2-17 15,-2-1-11-15,1 0-12 0,-2 1-8 0,1 0-18 16,0 2-31-16,1-1-75 0,0 0-114 15,-1 0-90-15,4 2-62 0,-1-2-112 0,2 1-129 16,-1-2-73-16,0-1 36 0,0 0 50 16,2-4 44-16,0 1 116 0</inkml:trace>
          <inkml:trace contextRef="#ctx0" brushRef="#br0" timeOffset="264.015">983-238 364 0,'0'-2'469'0,"0"1"42"15,0 1 29-15,0 0-93 0,0 1-97 16,3 3-37-16,0 4 18 0,4 1 51 16,0 1 48-16,4 4 23 0,2 4-16 0,2 1-56 15,3 3-77-15,2 1-86 0,-3 1-73 16,1 1-55-16,0 0-37 0,-3 1-20 0,-2-1-14 15,-1-1-7-15,-1 0-6 0,-3-2-17 16,1-2-36-16,-4-3-62 0,1-1-116 0,-2-4-138 16,-2-4-96-16,0-5-136 0,-2-3-144 15,-3-5-95-15,-1-3 31 0,-2-5 93 0,2-3 76 16,2-3 137-16</inkml:trace>
        </inkml:traceGroup>
        <inkml:traceGroup>
          <inkml:annotationXML>
            <emma:emma xmlns:emma="http://www.w3.org/2003/04/emma" version="1.0">
              <emma:interpretation id="{D9C454E5-ED1B-4A4E-979F-6E9DDD0C5198}" emma:medium="tactile" emma:mode="ink">
                <msink:context xmlns:msink="http://schemas.microsoft.com/ink/2010/main" type="inkWord" rotatedBoundingBox="16292,10279 16901,10091 17026,10498 16418,10686"/>
              </emma:interpretation>
              <emma:one-of disjunction-type="recognition" id="oneOf1">
                <emma:interpretation id="interp1" emma:lang="" emma:confidence="1">
                  <emma:literal>5</emma:literal>
                </emma:interpretation>
                <emma:interpretation id="interp2" emma:lang="" emma:confidence="0">
                  <emma:literal>6 -</emma:literal>
                </emma:interpretation>
                <emma:interpretation id="interp3" emma:lang="" emma:confidence="0">
                  <emma:literal>6 .</emma:literal>
                </emma:interpretation>
                <emma:interpretation id="interp4" emma:lang="" emma:confidence="0">
                  <emma:literal>6 /</emma:literal>
                </emma:interpretation>
                <emma:interpretation id="interp5" emma:lang="" emma:confidence="0">
                  <emma:literal>6 v</emma:literal>
                </emma:interpretation>
              </emma:one-of>
            </emma:emma>
          </inkml:annotationXML>
          <inkml:trace contextRef="#ctx0" brushRef="#br0" timeOffset="735.0418">1440-271 68 0,'3'-3'190'0,"1"3"11"16,-1-2 5-16,-1 1 6 0,1-2 10 0,-2 2 2 15,1 0 3-15,-1 0 1 0,1-2-5 16,-2 2-9-16,1 1-19 0,-1-3-24 0,0 2-23 15,-1-1-3-15,-1-1 28 0,1 2 55 16,-2 0 60-16,0 0 54 0,1 1 41 16,-1-2 6-16,-1 2-32 0,1 0-63 0,-1 2-68 15,-2-1-61-15,-1 4-53 0,1 1-32 16,-3 1-20-16,2 5-10 0,1 2-3 0,0-1-1 15,2 3 3-15,4 0-3 0,3 2 1 16,4 1 0-16,2-1 1 0,5 2 1 16,1-1-1-16,4 3 2 0,2-4 0 0,0 2-3 15,1-3-3-15,0 1-6 0,0-1-8 16,-2-2-9-16,-2 0-8 0,-4-2-3 0,-3-2-5 15,-3-2-2-15,-4-1-7 0,-4 0-10 0,-4 0-21 16,-6-4-47-16,-6 2-82 0,-3-3-159 16,-5-3-137-16,-2-1-87 0,0-5-128 15,-1-2-135-15,-1 0-63 0,3-5 84 0,2 2 100 16,4-4 76-16,5-1 138 0</inkml:trace>
          <inkml:trace contextRef="#ctx0" brushRef="#br0" timeOffset="884.0506">1661-297 79 0,'20'-11'212'16,"-1"1"14"-16,1 0-52 0,0-1-48 0,-1 2-42 16,2-1-32-16,-1 2-31 0,-1-2-39 15,1 0-57-15,-1 3-79 0,-3 1-41 0,2-2-22 16,-3 1-2-16</inkml:trace>
        </inkml:traceGroup>
      </inkml:traceGroup>
    </inkml:traceGroup>
  </inkml:traceGroup>
</inkml:ink>
</file>

<file path=ppt/ink/ink1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25.12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3B932FD-CEE4-45E3-9693-E4AA135B31D5}" emma:medium="tactile" emma:mode="ink">
          <msink:context xmlns:msink="http://schemas.microsoft.com/ink/2010/main" type="inkDrawing" rotatedBoundingBox="12933,14893 18437,13799 18455,13890 12951,14984" semanticType="underline" shapeName="Other">
            <msink:sourceLink direction="with" ref="{5B5ADDEC-5E54-4B70-8C55-0B76F0C190E5}"/>
            <msink:sourceLink direction="with" ref="{9E1D74BA-BC92-4CB0-B4B7-F0C2591AFF62}"/>
          </msink:context>
        </emma:interpretation>
      </emma:emma>
    </inkml:annotationXML>
    <inkml:trace contextRef="#ctx0" brushRef="#br0">624 973 88 0,'-58'16'407'15,"0"-1"55"-15,2-3 34 0,0 1-24 0,-1-2-110 16,2-1-124-16,1 0-83 0,5 0-25 16,4-1 30-16,5-3 76 0,7 0 71 0,5-1 39 15,6 0 17-15,10-2-12 0,6-2-52 16,12-2-89-16,10-3-78 0,15-4-47 15,13-1-20-15,16-7-3 0,17-4-1 0,18-5 3 16,19-7 0-16,21-4-2 0,23-5-9 0,26-5-9 16,24-6-1-16,27-3-1 0,20-4 0 15,15 0 8-15,14 1 8 0,5-1 0 0,-2 5-9 16,-7 3-8-16,-16 6-4 0,-19 6-15 15,-12 0-12-15,-16 7-4 0,-16 0-1 0,-14 3 1 16,-18 1 2-16,-16 5 11 0,-19-1 16 16,-15 4 17-16,-18 1 18 0,-13 1 18 0,-13 5 15 15,-15 1 11-15,-10 2 1 0,-11 0 1 16,-7 4-9-16,-7-1-14 0,-6 3-17 15,-2-1-19-15,-5 4-17 0,-2-2-17 0,-3 2-12 16,-2 0-17-16,-1 1-19 0,-1 0-27 16,0 0-30-16,-2 0-38 0,-1 2-50 0,-1 1-102 15,-2 1-187-15,-1-2-172 0,-4-1-261 16,-5 2-116-16,-3 0-29 0,-6 1 66 15,-3-1 180-15,-3 0 186 0</inkml:trace>
  </inkml:traceGroup>
</inkml:ink>
</file>

<file path=ppt/ink/ink1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31.31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C3FFD0B-F5A8-4FAF-9E85-4FB7CDB7F1E2}" emma:medium="tactile" emma:mode="ink">
          <msink:context xmlns:msink="http://schemas.microsoft.com/ink/2010/main" type="writingRegion" rotatedBoundingBox="19862,12406 22493,12106 22729,14177 20099,14477"/>
        </emma:interpretation>
      </emma:emma>
    </inkml:annotationXML>
    <inkml:traceGroup>
      <inkml:annotationXML>
        <emma:emma xmlns:emma="http://www.w3.org/2003/04/emma" version="1.0">
          <emma:interpretation id="{EE1D51A8-8E3C-4D90-879B-D8A430374968}" emma:medium="tactile" emma:mode="ink">
            <msink:context xmlns:msink="http://schemas.microsoft.com/ink/2010/main" type="paragraph" rotatedBoundingBox="19865,12406 22493,12106 22582,12887 19954,13186" alignmentLevel="1"/>
          </emma:interpretation>
        </emma:emma>
      </inkml:annotationXML>
      <inkml:traceGroup>
        <inkml:annotationXML>
          <emma:emma xmlns:emma="http://www.w3.org/2003/04/emma" version="1.0">
            <emma:interpretation id="{BFDEBC6A-E361-4279-B28A-358F070F7D48}" emma:medium="tactile" emma:mode="ink">
              <msink:context xmlns:msink="http://schemas.microsoft.com/ink/2010/main" type="line" rotatedBoundingBox="19865,12406 22493,12106 22582,12887 19954,13186"/>
            </emma:interpretation>
          </emma:emma>
        </inkml:annotationXML>
        <inkml:traceGroup>
          <inkml:annotationXML>
            <emma:emma xmlns:emma="http://www.w3.org/2003/04/emma" version="1.0">
              <emma:interpretation id="{C5D45147-017D-4164-95DB-160C455112F3}" emma:medium="tactile" emma:mode="ink">
                <msink:context xmlns:msink="http://schemas.microsoft.com/ink/2010/main" type="inkWord" rotatedBoundingBox="19865,12406 22493,12106 22582,12887 19954,13186">
                  <msink:destinationLink direction="with" ref="{0F0D8AEA-3C42-43D9-B151-D42674693B8D}"/>
                </msink:context>
              </emma:interpretation>
              <emma:one-of disjunction-type="recognition" id="oneOf0">
                <emma:interpretation id="interp0" emma:lang="" emma:confidence="0">
                  <emma:literal>he</emma:literal>
                </emma:interpretation>
                <emma:interpretation id="interp1" emma:lang="" emma:confidence="0">
                  <emma:literal>we</emma:literal>
                </emma:interpretation>
                <emma:interpretation id="interp2" emma:lang="" emma:confidence="0">
                  <emma:literal>me</emma:literal>
                </emma:interpretation>
                <emma:interpretation id="interp3" emma:lang="" emma:confidence="0">
                  <emma:literal>Ire</emma:literal>
                </emma:interpretation>
                <emma:interpretation id="interp4" emma:lang="" emma:confidence="0">
                  <emma:literal>sue</emma:literal>
                </emma:interpretation>
              </emma:one-of>
            </emma:emma>
          </inkml:annotationXML>
          <inkml:trace contextRef="#ctx0" brushRef="#br0">970-289 6 0,'13'0'428'15,"-4"4"63"-15,1-2 40 0,-1 4 34 16,2 4-67-16,0 3-112 0,2 7-16 0,1-1 24 15,3 3 32-15,1 2 20 0,4 1-24 16,0 3-60-16,3 0-86 0,-2 1-76 16,2 1-68-16,0-1-52 0,0 1-34 0,-1-1-19 15,-2-1-11-15,-2 1-18 0,-4-3-44 16,-2 0-128-16,-4-1-161 0,-4-2-119 0,-4-5-212 15,-4-3-189-15,0-3-67 0,-4-3 70 16,1-5 128-16,-1-5 103 0,1-4 205 16</inkml:trace>
          <inkml:trace contextRef="#ctx0" brushRef="#br0" timeOffset="271.0154">1390 27 24 0,'8'-5'423'0,"-3"3"60"16,2 0 36-16,0 4 21 0,0-1-124 16,0 4-148-16,1 1-72 0,0 3-13 15,1-1 20-15,0 2 35 0,0 2 26 0,0-2 10 16,1 0-6-16,1-1-28 0,1-2-39 15,2 0-45-15,1-1-34 0,4-3-30 0,3 0-24 16,4-6-16-16,2 0-15 0,2-7-13 16,2 0-9-16,-1-3-3 0,1-3-5 15,-4 0-2-15,-4 0 2 0,-2-2 0 0,-5 3-2 16,-3 1-3-16,-5 0 1 0,-2 4-4 15,-3 2-6-15,-4 1-7 0,-1 1-14 0,-3 2-55 16,-2 2-95-16,1 1-95 0,-2 0-63 16,3-2-74-16,0 2-141 0,1-1-125 0,1 2-1 15,2-3 45-15,5 2 40 0,0-1 67 16</inkml:trace>
          <inkml:trace contextRef="#ctx0" brushRef="#br0" timeOffset="605.0346">2206 0 74 0,'9'4'437'0,"-2"-2"59"0,1-2 35 0,0-2 17 16,0-1-121-16,1-2-129 0,0-3-71 16,1-2-37-16,1 0-22 0,0-3-19 0,1-2-31 15,1-2-36-15,-2-1-30 0,-2 1-18 16,-1-1 11-16,-1 1 26 0,-1 3 31 0,-3-1 41 15,-3 4 34-15,-2-1 25 0,-2 6-3 16,0 1-19-16,-4 3-20 0,-2 2-29 16,-1 0-19-16,-1 5-5 0,-2 3-2 0,-1 5 0 15,1 4-3-15,0 5-4 0,1 3-12 16,2 1-15-16,1 3-15 0,4 3-12 0,2-3-12 15,4 4-11-15,4-1-6 0,3 0-4 0,6-3-5 16,5 0-2-16,2-1-1 0,6-3-3 16,3-1-10-16,4-5-37 0,3 0-93 15,2-4-169-15,4-3-129 0,-4-5-189 0,-3-2-216 16,-4-2-85-16,-3 0 31 0,-3-3 134 15,-5 0 111-15,-3-3 182 0</inkml:trace>
          <inkml:trace contextRef="#ctx0" brushRef="#br0" timeOffset="-654.0373">276 130 256 0,'7'-4'451'0,"1"-2"43"0,-3 0 25 0,1 0-60 16,-1 1-157-16,-2-1-124 0,1 1-73 15,-1-1-40-15,-2-2-18 0,1 3-15 0,0 0-7 16,-2-1-4-16,0 1 2 0,0 0-2 16,0 2 2-16,-1-3 8 0,0 2 12 15,-1-2 8-15,0 1 18 0,-3 0 16 16,1 3 11-16,0-2 4 0,-1 2 1 0,-1-2 3 15,-1 0-10-15,-2 1-11 0,-1 3-10 0,-1-3-13 16,-1 3-12-16,-1-1-11 0,-2 2-12 16,0 0-8-16,-1 1-7 0,-2 2 0 15,0 4-5-15,-1-1-3 0,1 2-1 0,0 4 5 16,0 1 0-16,1 0 4 0,2 4 6 15,3 1 1-15,0-2 4 0,3 1 3 0,2 2 8 16,5-3 3-16,0-1 7 0,4 2 12 16,2-5 8-16,3 0 4 0,1-3-2 15,4-1-3-15,2-2-9 0,3-4-9 0,2 0-12 16,1-2-7-16,1-1-6 0,1-1-5 15,1 0-5-15,-1-1-2 0,0 2-2 0,-1 3-1 16,1 0-2-16,-1 4-3 0,-2 2 4 16,2 1 0-16,-4 2 6 0,0 2 5 15,-2 2 13-15,-5 1 10 0,-2 2 3 0,-5 3 7 16,-6-3 2-16,-3 3-7 0,-3 2-7 15,-5-4-8-15,-2 1-7 0,-4-1-7 0,0-5-9 16,-2-1-8-16,-2-2-47 0,0-6-74 16,0-4-95-16,1-3-74 0,2-6-45 0,2-3-70 15,1-6-102-15,3-2-106 0,1-5-1 16,3 2 24-16,6-1 21 0,2-1 62 0</inkml:trace>
          <inkml:trace contextRef="#ctx0" brushRef="#br0" timeOffset="-227.013">752 168 136 0,'4'0'452'0,"0"0"50"0,-1 0 31 0,-2 3 4 16,-1 1-156-16,-1 3-128 0,-1 3-58 16,1 0-10-16,-2 1 28 0,2 2 38 15,-2 0 13-15,-3 2-4 0,2 1-17 0,0 1-32 16,-1 0-52-16,1-1-56 0,-1 2-37 15,4-4-25-15,0-1-14 0,2-1-9 0,0 1-2 16,4-3 0-16,1-1 4 0,4-5-1 16,2-2 0-16,5-4-1 0,4-5-4 15,2-3-5-15,3-5-4 0,2-1-2 16,-4-3-3-16,1-2-3 0,-4-3 3 0,-3 0 1 15,-5 2 5-15,-2 0 1 0,-4 2 1 0,-3 2 4 16,-4 4-1-16,-4 1-1 0,-1 4-5 16,-5 2-2-16,0 2-2 0,-3 2-2 15,-2 3-4-15,-2 1 2 0,1 3-8 0,-2 0-24 16,3 1-67-16,-1 0-94 0,3-1-80 15,2-2-57-15,1-2-105 0,-1-1-153 0,4-4-83 16,-1-4 18-16,2 0 38 0,4-3 34 16,0-1 101-16</inkml:trace>
        </inkml:traceGroup>
      </inkml:traceGroup>
    </inkml:traceGroup>
    <inkml:traceGroup>
      <inkml:annotationXML>
        <emma:emma xmlns:emma="http://www.w3.org/2003/04/emma" version="1.0">
          <emma:interpretation id="{F4BE0E9A-6789-421F-BCA9-26120ED59DD7}" emma:medium="tactile" emma:mode="ink">
            <msink:context xmlns:msink="http://schemas.microsoft.com/ink/2010/main" type="paragraph" rotatedBoundingBox="19984,13712 22522,13217 22684,14049 20146,14543" alignmentLevel="1"/>
          </emma:interpretation>
        </emma:emma>
      </inkml:annotationXML>
      <inkml:traceGroup>
        <inkml:annotationXML>
          <emma:emma xmlns:emma="http://www.w3.org/2003/04/emma" version="1.0">
            <emma:interpretation id="{49C8E67E-04B8-4F01-AADD-E63119FB08D8}" emma:medium="tactile" emma:mode="ink">
              <msink:context xmlns:msink="http://schemas.microsoft.com/ink/2010/main" type="line" rotatedBoundingBox="19984,13712 22522,13217 22684,14049 20146,14543"/>
            </emma:interpretation>
          </emma:emma>
        </inkml:annotationXML>
        <inkml:traceGroup>
          <inkml:annotationXML>
            <emma:emma xmlns:emma="http://www.w3.org/2003/04/emma" version="1.0">
              <emma:interpretation id="{A1F3F901-389E-4A37-B7FD-01FACE552128}" emma:medium="tactile" emma:mode="ink">
                <msink:context xmlns:msink="http://schemas.microsoft.com/ink/2010/main" type="inkWord" rotatedBoundingBox="20005,13818 21114,13601 21255,14327 20146,14543">
                  <msink:destinationLink direction="with" ref="{0F0D8AEA-3C42-43D9-B151-D42674693B8D}"/>
                </msink:context>
              </emma:interpretation>
              <emma:one-of disjunction-type="recognition" id="oneOf1">
                <emma:interpretation id="interp5" emma:lang="" emma:confidence="1">
                  <emma:literal/>
                </emma:interpretation>
              </emma:one-of>
            </emma:emma>
          </inkml:annotationXML>
          <inkml:trace contextRef="#ctx0" brushRef="#br0" timeOffset="1314.0751">390 1354 118 0,'3'-20'458'0,"-1"1"58"16,1 1 34-16,-3 3 29 0,-3 1-153 0,1 1-109 15,-1 2-24-15,-1 2 16 0,-3 3 29 16,-1 2 21-16,-1 4 1 0,-3 4-33 0,-2 2-55 15,-2 4-63-15,-1 4-58 0,-2-1-45 16,0 6-37-16,-1 0-23 0,1 1-12 16,1 1-8-16,3-1-3 0,0 0-3 0,4-1-2 15,1-3-4-15,4-1-5 0,0-3-1 16,2-3 1-16,4-3 1 0,1-2 1 0,5-5 0 15,3-4 0-15,5-5 0 0,4-7-4 16,3-1-3-16,1-3-1 0,1-1-2 16,-1-1 3-16,-1 2-1 0,-1 2-2 0,-3 3-1 15,-1 3 1-15,-1 2 0 0,-1 5 0 0,-3 3 8 16,0 1 4-16,-1 4 11 0,-2 4 9 15,-1 5 9-15,-2 1 3 0,1 3-4 0,-3 0-1 16,-3 3-10-16,0 0-10 0,0 2-7 16,-3-1-9-16,2-2-10 0,-1 2-33 15,1-4-75-15,1-1-143 0,1-5-141 0,5-1-120 16,-2-4-210-16,3-6-154 0,2-1-25 15,2-6 91-15,5-1 111 0,0-3 106 0,1 0 211 16</inkml:trace>
          <inkml:trace contextRef="#ctx0" brushRef="#br0" timeOffset="2040.1167">870 1184 189 0,'0'-9'444'0,"1"2"48"15,-1-1 28-15,0 1-30 0,-1 0-159 16,1 1-128-16,0 2-76 0,-2-2-37 0,1 2-21 15,0 0-8-15,1 0-5 0,-3 0-6 16,2 2-3-16,-1-2-4 0,1 3-2 16,-1-1 3-16,2-1 10 0,-1 3 16 0,0-1 22 15,1 1 24-15,-3-2 22 0,2 1 20 16,-1 1 4-16,-1-1-1 0,1-1-7 0,-1 2-14 15,0 0-13-15,-1 0-16 0,0 0-17 16,1 3-12-16,-1-2-14 0,0 2-9 16,0 0-6-16,-2 1-5 0,1 1 2 0,-1 1-3 15,1 1-2-15,-2 0-6 0,1 1-4 16,1 0-7-16,1 0-3 0,0 1 1 0,0-1 0 15,-2 2 2-15,3-1-2 0,-1 1 0 16,1 0-5-16,1-1-5 0,0 1-5 16,1-1-5-16,0-1-3 0,-2 1 2 0,3 0-3 15,-2-3 0-15,2 0 3 0,0-1 0 16,2-1-2-16,-2-2-1 0,3 1 0 0,-2-2 0 15,3 0-1-15,2-1-1 0,0-1 2 16,4 0 2-16,0-2 0 0,-1 1-1 16,1-2-1-16,1-1-2 0,0-1 0 0,0 0-1 15,-1 0 1-15,1-1 0 0,0-2 0 0,0 2 3 16,-2-2-3-16,2 2 0 0,-1-1-1 15,-2 1 2-15,0 0-1 0,1 3 1 0,0 1 1 16,-1 0 1-16,2 3 3 0,2 3 17 16,1 0 24-16,2 7 21 0,3 1 14 15,-2 4 13-15,5 4 12 0,0 3-7 0,-1 4-16 16,2 5-14-16,0 2-10 0,0 1-13 15,0 4-13-15,-3-1-9 0,-1 2-8 0,-4-2-5 16,-3 1-4-16,-4-3-1 0,-6-3 1 16,-3-3-1-16,-7-3 0 0,-3-3 0 15,-6-1 0-15,-4-6-1 0,-4-3-4 0,-4-6 1 16,-2-3 0-16,-1-5 2 0,-1-5-1 15,1-4-1-15,2-4-1 0,4-5-1 16,5-3-2-16,1-2-2 0,6-3-3 0,6-5-3 16,3-1-6-16,6 0-6 0,3-1-9 15,5 1-14-15,3-1-22 0,3 3-30 0,5 0-47 16,3-1-70-16,1 1-98 0,5 1-93 15,-1 3-55-15,2-1-23 0,0 1-43 16,-1 3-71-16,-2 1-57 0,-3 3 21 0,1 2 32 16,-2 4 33-16,0 2 83 0</inkml:trace>
        </inkml:traceGroup>
        <inkml:traceGroup>
          <inkml:annotationXML>
            <emma:emma xmlns:emma="http://www.w3.org/2003/04/emma" version="1.0">
              <emma:interpretation id="{1C3114C4-DA51-4137-A528-8C4A0C0C6522}" emma:medium="tactile" emma:mode="ink">
                <msink:context xmlns:msink="http://schemas.microsoft.com/ink/2010/main" type="inkWord" rotatedBoundingBox="21301,13455 22522,13217 22648,13863 21427,14102"/>
              </emma:interpretation>
              <emma:one-of disjunction-type="recognition" id="oneOf2">
                <emma:interpretation id="interp6" emma:lang="" emma:confidence="0">
                  <emma:literal>aid</emma:literal>
                </emma:interpretation>
                <emma:interpretation id="interp7" emma:lang="" emma:confidence="0">
                  <emma:literal>airs</emma:literal>
                </emma:interpretation>
                <emma:interpretation id="interp8" emma:lang="" emma:confidence="0">
                  <emma:literal>am</emma:literal>
                </emma:interpretation>
                <emma:interpretation id="interp9" emma:lang="" emma:confidence="0">
                  <emma:literal>airy</emma:literal>
                </emma:interpretation>
                <emma:interpretation id="interp10" emma:lang="" emma:confidence="0">
                  <emma:literal>aids</emma:literal>
                </emma:interpretation>
              </emma:one-of>
            </emma:emma>
          </inkml:annotationXML>
          <inkml:trace contextRef="#ctx0" brushRef="#br0" timeOffset="3045.1741">1615 998 142 0,'3'-7'455'0,"0"-1"51"15,-2 0 28-15,0 2 7 0,1-1-175 16,-2 2-131-16,-2 0-65 0,1 3-25 16,1-2-9-16,-1 2-6 0,-1 0-11 0,2 1-22 15,-1 0-27-15,0 1-25 0,1 0-15 16,-2 0-12-16,2 0-5 0,-1 0 2 0,-1 0 21 15,1 1 27-15,-2-1 38 0,-1 3 36 16,0-1 32-16,-1-1 27 0,-1 3 4 16,-1 1-11-16,-1-2-24 0,0 3-27 0,-1-2-25 15,1 3-26-15,1 0-17 0,-1 1-13 16,1-1-10-16,0 2-8 0,-1 0-6 0,3-1-3 15,-2 2-2-15,1 2 2 0,2-2 2 16,-1 1 5-16,-1 0 2 0,1 0 1 0,-1 1-6 16,1-2-6-16,0-1-4 0,1 0-8 15,3-2-6-15,-2 0-4 0,0-2-2 0,3 0-1 16,0-2-3-16,2 3 0 0,1-4-1 15,1 2 0-15,1-2 1 0,1 1 1 16,1 1 2-16,-1-2-2 0,0 1-1 0,-1-1 1 16,1 1-1-16,-2-1-4 0,0 0 1 15,-1 1 2-15,0-2 3 0,-1 1-1 0,0 0 1 16,-1 0 5-16,1-2-2 0,-2 0-1 15,0 2-4-15,1-1 1 0,0-1 1 16,-1 0-2-16,2 0-2 0,-2 0 1 0,2 0 2 16,1 0 2-16,0 0-1 0,2-1-1 15,0-1 1-15,0 2 1 0,-1-2-1 0,2 0-2 16,1 0 1-16,-2 0 1 0,2 0 0 15,-2-1-1-15,2 0 0 0,-1 0 1 16,-1-1-2-16,1 1 0 0,-2 0 0 0,1 0 0 16,1 0 0-16,-1 0 6 0,1-1-3 15,-1 1-1-15,1-1-1 0,-2-2-1 0,2 3 0 16,-1-2-6-16,1 0 5 0,-1-2 2 15,-1 0-1-15,0 0 2 0,0 0 1 0,1 0 0 16,-3 1-2-16,0-1 0 0,-1 1 0 16,0 0 0-16,1 1 2 0,-1 0 4 0,-1 3 7 15,2-2 5-15,-2 3 2 0,0-2 3 16,0 2-1-16,0 1-4 0,0 0-7 0,0 0-5 15,0 1-2-15,0 3-4 0,0 1-1 16,1 1 0-16,-1 1 6 0,3 3 4 16,-2 2 6-16,2 2 5 0,0-2 3 0,2 1 4 15,-1 1 2-15,3-1-1 0,0-2-2 16,1 0-2-16,0-1-3 0,1-2-2 0,-2 0-10 15,2-4-1-15,-1-1-1 0,2-1-2 16,0-3-2-16,1-1 1 0,0-4 3 16,1-1-4-16,0-3-1 0,2 0-2 0,-1-5-1 15,0 2-1-15,1-4-4 0,-2 0 1 0,-2 0-1 16,1 0 2-16,-4 0 1 0,0 2 0 15,-2 3 2-15,-1 0 0 0,1 4 0 16,-4 1-3-16,2 2 0 0,-1 1 2 0,0 3-3 16,-1 0 0-16,2 2 1 0,0 0 2 15,-2 4 2-15,2 0 3 0,0 1 3 0,1 4 4 16,0 0 3-16,3 3 3 0,1-1 2 15,0 2-3-15,0 0 0 0,2 1-4 16,-2 0-2-16,-1 1-3 0,1 0-2 0,-1-2-1 16,-1 1-2-16,-1-2-6 0,-1 0-17 15,1-4-31-15,-4-1-47 0,0-3-92 0,-2-1-150 16,-2-5-120-16,-1-3-58 0,-1-4-55 15,-4-5-94-15,0-4-72 0,-4-3 37 16,-2-4 64-16,-1-2 45 0,-1-4 68 0,1-1 127 16</inkml:trace>
          <inkml:trace contextRef="#ctx0" brushRef="#br0" timeOffset="3182.1819">1885 853 394 0,'-4'-12'477'0,"2"-1"38"0,2 3 23 15,0 1-106-15,3 2-159 0,1 0-95 16,0 2-52-16,2 0-27 0,-1 2-15 16,1-1-13-16,-2 1-17 0,0 2-19 0,0 0-31 15,2 1-32-15,0 0-31 0,4-2-92 16,-2 2-161-16,1-1-146 0,-1 1-62 0,0 0-21 15,4 1 2-15,-1 1 81 0</inkml:trace>
          <inkml:trace contextRef="#ctx0" brushRef="#br0" timeOffset="3526.2017">2120 860 291 0,'5'14'472'0,"2"1"50"0,1-2 50 15,1 3-10-15,-1-2-73 0,2 1-21 16,1 0 20-16,0 0 21 0,0 0 1 16,-2 1-31-16,2-2-94 0,-1 0-104 0,-1-3-85 15,-2 1-67-15,0-3-47 0,-1-2-31 16,-2-1-17-16,0-2-9 0,-1-1-8 0,-1 0-6 15,0-2-2-15,-1-2-2 0,-1-2-3 16,-1 0-8-16,-1-4-8 0,0-3-8 16,-1-2-9-16,-3-4-5 0,2-4-9 0,2-4-1 15,-1-3 3-15,4-2 5 0,3-3 6 16,5 0 5-16,3 3 8 0,4 2 9 0,6 3 5 15,2 6 8-15,3 4 8 0,4 7 14 16,0 4 7-16,2 8 10 0,0 5 5 16,-1 6 2-16,-2 7 0 0,-2 3-7 0,-2 3-4 15,-3 3-9-15,-4 4-6 0,-2 0-8 0,-5 2-6 16,-2-2-8-16,-5 1-15 0,-3-1-32 15,-4-2-50-15,-4 0-153 0,-3-5-176 16,-4-4-232-16,-4-1-237 0,-1-5-103 0,-4-3-21 16,2-4 116-16,-2-2 157 0,0-7 224 15</inkml:trace>
        </inkml:traceGroup>
      </inkml:traceGroup>
    </inkml:traceGroup>
  </inkml:traceGroup>
</inkml:ink>
</file>

<file path=ppt/ink/ink1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26.54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F0D8AEA-3C42-43D9-B151-D42674693B8D}" emma:medium="tactile" emma:mode="ink">
          <msink:context xmlns:msink="http://schemas.microsoft.com/ink/2010/main" type="inkDrawing" rotatedBoundingBox="19047,14570 19126,12012 19217,12015 19139,14573" semanticType="callout" shapeName="Other">
            <msink:sourceLink direction="with" ref="{C5D45147-017D-4164-95DB-160C455112F3}"/>
            <msink:sourceLink direction="with" ref="{A1F3F901-389E-4A37-B7FD-01FACE552128}"/>
          </msink:context>
        </emma:interpretation>
      </emma:emma>
    </inkml:annotationXML>
    <inkml:trace contextRef="#ctx0" brushRef="#br0">117 95 252 0,'3'-20'441'0,"0"2"53"16,-2 2 32-16,0 3-74 0,1 2-131 0,-1 4-117 15,-1 2-74-15,-1 0-47 0,-1 6-16 16,0 5 37-16,-4 7 91 0,1 8 85 15,-4 8 68-15,0 8 48 0,-2 10 37 0,0 8-16 16,0 16-76-16,-2 12-73 0,2 14-64 0,3 15-47 16,0 15-45-16,1 13-38 0,2 10-18 15,2 6-15-15,0 5-8 0,3 0-7 0,3-4 1 16,0-12 4-16,2-13 2 0,1-13 7 15,0-19 4-15,1-11 3 0,-1-13-6 16,-1-12-5-16,-2-10-10 0,0-10-8 0,0-9-9 16,-3-8-14-16,0-5-22 0,-3-7-40 15,-1-7-63-15,-2-4-144 0,1-5-168 0,1-4-108 16,-2-2-195-16,-1-5-165 0,2-2-45 15,-1 1 82-15,2-3 142 0,1-2 101 16,1 0 205-16</inkml:trace>
  </inkml:traceGroup>
</inkml:ink>
</file>

<file path=ppt/ink/ink1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38.1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41B80F9-CEBF-40B6-9C3A-E5B8160BE4D0}" emma:medium="tactile" emma:mode="ink">
          <msink:context xmlns:msink="http://schemas.microsoft.com/ink/2010/main" type="writingRegion" rotatedBoundingBox="18195,6398 19089,6398 19089,9091 18195,9091"/>
        </emma:interpretation>
      </emma:emma>
    </inkml:annotationXML>
    <inkml:traceGroup>
      <inkml:annotationXML>
        <emma:emma xmlns:emma="http://www.w3.org/2003/04/emma" version="1.0">
          <emma:interpretation id="{5D45C092-E9C9-4821-A43D-7DD815C01F6B}" emma:medium="tactile" emma:mode="ink">
            <msink:context xmlns:msink="http://schemas.microsoft.com/ink/2010/main" type="paragraph" rotatedBoundingBox="18195,6398 19089,6398 19089,9091 18195,9091" alignmentLevel="1"/>
          </emma:interpretation>
        </emma:emma>
      </inkml:annotationXML>
      <inkml:traceGroup>
        <inkml:annotationXML>
          <emma:emma xmlns:emma="http://www.w3.org/2003/04/emma" version="1.0">
            <emma:interpretation id="{333EDB9F-7AA6-4155-960A-750F9D788097}" emma:medium="tactile" emma:mode="ink">
              <msink:context xmlns:msink="http://schemas.microsoft.com/ink/2010/main" type="line" rotatedBoundingBox="18195,6398 19089,6398 19089,9091 18195,9091"/>
            </emma:interpretation>
          </emma:emma>
        </inkml:annotationXML>
        <inkml:traceGroup>
          <inkml:annotationXML>
            <emma:emma xmlns:emma="http://www.w3.org/2003/04/emma" version="1.0">
              <emma:interpretation id="{51167A61-1F4E-4C03-B289-E534BB5B8627}" emma:medium="tactile" emma:mode="ink">
                <msink:context xmlns:msink="http://schemas.microsoft.com/ink/2010/main" type="inkWord" rotatedBoundingBox="18195,6398 19089,6398 19089,9091 18195,9091"/>
              </emma:interpretation>
              <emma:one-of disjunction-type="recognition" id="oneOf0">
                <emma:interpretation id="interp0" emma:lang="" emma:confidence="0">
                  <emma:literal>|</emma:literal>
                </emma:interpretation>
                <emma:interpretation id="interp1" emma:lang="" emma:confidence="0">
                  <emma:literal>I</emma:literal>
                </emma:interpretation>
                <emma:interpretation id="interp2" emma:lang="" emma:confidence="0">
                  <emma:literal>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-756 53 45 0,'-11'-34'428'0,"0"4"62"0,1 3 35 15,2 2 18-15,2 6-146 0,4 8-164 16,2 7-94-16,4 9-47 0,3 11 2 16,4 10 76-16,1 9 82 0,2 10 80 0,2 8 61 15,2 8 28-15,0 8-5 0,1 6-76 16,-1 8-83-16,0 7-83 0,0 4-64 0,0 6-46 15,0 3-31-15,-1 1-18 0,1 1-11 16,0 1-1-16,1-3-7 0,-1-4 0 16,0-7-16-16,0-6-23 0,-1-9-34 0,-4-8-66 15,0-9-100-15,-2-10-97 0,-3-9-54 16,-1-10-21-16,-3-7-15 0,-1-10-51 0,-3-7-42 15,-2-8-41-15,0-9-7 0,-1-5 6 16,0-9 31-16,0-5 102 0</inkml:trace>
          <inkml:trace contextRef="#ctx0" brushRef="#br0" timeOffset="-41577.378">-1246-512 227 0,'3'-4'386'0,"1"0"68"15,-1-2 14-15,1-1-54 0,0 1-66 16,1-3-55-16,1 2-37 0,1-2-4 0,2 0 22 15,2 1 27-15,3-2 19 0,1 1 4 16,2 0-18-16,-1-1-41 0,2 0-49 0,2 1-42 16,-3-1-33-16,3 3-25 0,-1-2-23 15,-3 2-17-15,2 1-15 0,-3-1-9 16,1 1-8-16,-3-1-8 0,0 4-4 0,-2-2-4 15,-3 1-2-15,0 2-1 0,-1 0 0 16,-3 1 1-16,-1 1 3 0,0 1 5 0,-1 3 5 16,1 2 7-16,0 6 5 0,0 2 5 15,-1 5 4-15,1 7 5 0,0 2 3 0,-2 6 1 16,1 4 4-16,-1 7 0 0,0 6 2 15,-1 5-9-15,2 7-10 0,-1 5-11 0,1 6-12 16,0 2-11-16,1 4-9 0,3 1-6 16,2 0 0-16,1 3 1 0,4-1-3 0,2 1 2 15,0 3 1-15,2-3 1 0,2 3-3 16,0-4-1-16,2 1-1 0,-1-4 0 15,1-1-2-15,-2-4-1 0,0-3-1 0,1-5 3 16,-4 1 1-16,2-4 1 0,-3-6 2 16,0 0-1-16,-2-6 0 0,-1-1-3 0,0-5-2 15,-1-2 0-15,-1-3-3 0,0-2 2 16,-3-5 1-16,1-3 1 0,-3-2-1 15,1-4 1-15,-2-5-1 0,0-2-1 0,-1-4 0 16,0-4 0-16,-2-3 1 0,0-1 1 16,-1-2 3-16,2-1 2 0,-1-1-1 0,-1-1 0 15,-1-2-3-15,-2 1 0 0,-1-3-2 16,1 2-1-16,-1 0-1 0,-3 0 1 0,0-1 0 15,-2 1 0-15,-4 1-1 0,-2 1 0 16,-1 2 1-16,-5-1 0 0,-4 4-1 0,-2-1 1 16,-4 2 1-16,-6 0-2 0,-4 0 0 15,-6 0 0-15,-4 0-1 0,-2-1 0 16,-4 1-2-16,1-3 3 0,2-2-2 0,5-1-4 15,3-1-6-15,7 0-17 0,4-1-31 16,6 1-53-16,6-1-91 0,4-2-192 0,8 0-142 16,4-5-192-16,7 0-205 0,4-5-74 15,6-1 26-15,3-3 159 0,8-2 131 16,1-1 201-16</inkml:trace>
        </inkml:traceGroup>
      </inkml:traceGroup>
    </inkml:traceGroup>
  </inkml:traceGroup>
</inkml:ink>
</file>

<file path=ppt/ink/ink1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39.19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B02CE3F-0A4B-40C8-BF93-25AFD660DBEF}" emma:medium="tactile" emma:mode="ink">
          <msink:context xmlns:msink="http://schemas.microsoft.com/ink/2010/main" type="inkDrawing" rotatedBoundingBox="18553,7026 22867,6004 23437,8413 19123,9434" hotPoints="22691,6154 23266,8065 19321,9251 18746,7341" semanticType="enclosure" shapeName="Rectangle">
            <msink:sourceLink direction="with" ref="{7B2B7B2A-3EC7-439D-93D2-E320FC6595D0}"/>
          </msink:context>
        </emma:interpretation>
      </emma:emma>
    </inkml:annotationXML>
    <inkml:trace contextRef="#ctx0" brushRef="#br0">148 1430 47 0,'-13'-12'287'15,"-3"2"43"-15,0-2 45 0,1 2-38 16,-2 1-48-16,1-1-36 0,2 0-29 0,-1-1-24 15,4 3-32-15,1-2-37 0,6 0-28 16,3-2-25-16,6 0-23 0,6-2-17 16,9-3-12-16,6-3-8 0,9-4-9 0,11-5-6 15,12-4-2-15,10-7-1 0,15-7-2 16,13-4 0-16,14-3-1 0,11-4-1 0,10 0 0 15,8 0-1-15,2 5 4 0,1 3 1 16,1 4 2-16,1 5-1 0,3 5 1 16,2 3-1-16,-2 3-4 0,-1 3-1 0,-4 2 0 15,-8 2 2-15,-3 4 2 0,-9-1 2 0,-5-2-1 16,-5 4-1-16,-8-3 0 0,-5 4-1 15,-7-4-1-15,-6 1-1 0,-8-1 2 16,-5-2 1-16,-7-1-2 0,-4 1 2 0,-7-1 1 16,-4 2 6-16,-6-1 5 0,-5 3 4 15,-6 2 6-15,-5 2 12 0,-5 2 9 0,-4 3 6 16,-3 2 1-16,-6 3 0 0,-2 0-3 15,-3 2-8-15,-2 1-13 0,-1 1-7 16,-2 2-5-16,-1 0-6 0,-1 0-2 0,1 2-2 16,-2 2-1-16,1 1 4 0,1 1-5 15,0 2 0-15,1 3-1 0,1 1 0 0,2 2-3 16,0 3-3-16,3 1-1 0,2 3 6 15,1 3-1-15,1 2-1 0,3 4 3 16,1 6 1-16,1 4-1 0,4 7 5 0,-2 4 9 16,1 10 18-16,1 7 20 0,2 11 19 15,-1 6 7-15,0 12 0 0,-1 3-5 0,1 6-14 16,0 3-16-16,-2 0-14 0,1 0-6 15,0-3-5-15,-1-4-3 0,0-4-2 0,-2-10-6 16,1-5-4-16,-3-11-2 0,0-9 5 16,-1-8 15-16,-3-7 12 0,-2-9 7 0,1-5 9 15,-5-5 5-15,1-5-4 0,-2-3-13 16,0-3-9-16,-1-6-9 0,-2 0-6 0,1-5-3 15,-1 1-1-15,-1-3-6 0,0 2-1 16,0-4-2-16,0 0 0 0,0 1 1 16,0-2-4-16,0 0 2 0,0 1 0 0,0 0 0 15,-3 0 10-15,0 0-7 0,-1 0 3 16,-1 0 1-16,-5 0-1 0,-4 1-2 0,-2 1-9 15,-7 2 1-15,-6-3-4 0,-8 2-3 16,-7 1-25-16,-9 2-30 0,-6-2-35 16,-8 2-26-16,-9-2-17 0,-8 2-8 0,-9 1 16 15,-10 0 29-15,-9 1 32 0,-6 3 31 16,-6-1 21-16,-6 3 14 0,-5 0 8 0,-4 1 8 15,-4 3 10-15,-2 0 4 0,2 1 9 16,2 2 3-16,5-1 8 0,4 3 3 16,7-1-1-16,4-2-3 0,8 1-6 0,4-1-5 15,5 0-6-15,5 0-10 0,4-2-6 16,8-1-2-16,6-3-3 0,7 0-2 0,9-3 0 15,6-1 0-15,8-2 0 0,8-3-1 16,6 0-4-16,7-2 2 0,5-2-1 16,5 0-1-16,5-2-2 0,2 0-1 0,3 1-2 15,4-2-6-15,0 2-16 0,1-2-21 16,2 0-28-16,0 0-23 0,2 0-10 0,-2-2-21 15,2 0-74-15,-2-2-129 0,0 1-115 16,2-5-53-16,-1 0-23 0,1-5 4 16,0 0 78-16</inkml:trace>
    <inkml:trace contextRef="#ctx0" brushRef="#br0" timeOffset="453.0259">324 1355 299 0,'-5'-17'433'0,"1"1"49"0,0 2 31 16,1 1-97-16,0 4-130 0,0 2-98 0,2 2-70 15,1 4-47-15,1 5-27 0,2 5-15 16,4 11-7-16,3 10-4 0,2 11 5 0,3 12 5 15,3 12 5-15,3 9-2 0,-1 14-2 16,2 5-1-16,0 7-8 0,0 5-8 16,-1 1-6-16,-1 1-2 0,0 2 0 0,-2-3-1 15,-3-2 1-15,0-7 2 0,-3-5-5 16,-2-11 1-16,-1-8-3 0,1-7 2 0,-2-9 2 15,-1-4-1-15,-1-7 0 0,-1-9 0 16,1-4 0-16,-4-7-1 0,3-5-1 16,-1-5-1-16,-2-4 1 0,4-4 0 0,-2-4-7 15,2-4-7-15,-1-5-11 0,2-4-12 16,-2-5-24-16,1-4-60 0,0-5-100 0,-4-2-144 15,0-2-93-15,-2-2-42 0,0 0-6 16,-3-3 46-16,-1-1 96 0</inkml:trace>
    <inkml:trace contextRef="#ctx0" brushRef="#br0" timeOffset="1577.09">267 1734 211 0,'-21'-17'356'0,"-1"-2"30"15,1 0 23-15,1 2-93 0,-1-2-112 16,2 0-63-16,1 2-29 0,1-1-11 15,2 2-4-15,4 0 2 0,3 0-5 0,4 1-9 16,4-1-13-16,4-2-21 0,4 2-18 16,7-3-14-16,5-2-10 0,6-1-5 0,5-3-4 15,8-1 1-15,8-3-1 0,9-3-2 16,9-1 2-16,9-2 2 0,10-3 3 0,9-1-4 15,12-3 0-15,6 1 0 0,6-1 0 16,6 0-4-16,2 0 5 0,3 1 1 16,4 0 0-16,2 1 0 0,5 1-2 15,2-1 0-15,-1 0-11 0,0-2-1 0,-2 3-1 16,-2 0-2-16,-3-1 0 0,-1 3-1 0,-1-2 2 15,-3 3 0-15,-5 0 1 0,-3 3 0 16,-6 1 4-16,-7 3 2 0,-8 0 3 16,-6 6 4-16,-8 3 2 0,-8 0 3 0,-8 2 0 15,-7 6 2-15,-7 1 2 0,-6 3 2 16,-8 0 2-16,-5 2 1 0,-6 3 1 0,-5 0 2 15,-4 2-3-15,-5 0 2 0,-2-1-4 16,-4 2 0-16,-2 0 0 0,-1 0-4 16,-3 0-3-16,0 0-1 0,-1 0-1 0,-2 0-2 15,2 0-1-15,-2 0 0 0,1 0 3 16,0 0-2-16,0-2 0 0,0 2 1 0,1-1-1 15,0 1 0-15,0 0-2 0,1 0 1 16,-1 0-1-16,-1 0 0 0,1 1 2 16,0 1-2-16,0 4-1 0,-1 0-1 0,1 4 4 15,1 2-2-15,-1 6-2 0,0 2 2 16,-2 5 2-16,2 4 1 0,-3 8 0 0,1 7 9 15,1 8 6-15,-1 8 8 0,3 7 6 16,0 9 4-16,4 9-1 0,2 3-7 16,4 6-5-16,2 5-9 0,4-3-5 0,2 3-4 15,1-1 0-15,2-6-3 0,1-4 1 16,0-2-1-16,0-8-2 0,-1-6 1 0,0-9-2 15,-3-4 1-15,-2-9 0 0,-2-8 1 16,-6-6-1-16,1-6 0 0,-4-5 0 16,-2-3 0-16,0-5 1 0,-1-2 1 0,-2-2 2 15,-1-3 6-15,-1-1 6 0,0 0 6 16,-1-4 6-16,0 1 0 0,-1-1 5 0,2-1-3 15,-2-1-2-15,1 0-3 0,1-2-5 16,-2 2 2-16,1-2-3 0,0 1-1 0,2-2-1 16,-2 0 3-16,2 3-3 0,0-2-4 15,0 1-3-15,1-1-2 0,0 2-1 16,-1 0-8-16,1 0 2 0,-1-2-1 0,-2 2 0 15,0 0 0-15,1 1-4 0,-2-2 4 16,0 2 0-16,-2 0-2 0,0-2 2 0,-1 2 2 16,-3 0-1-16,2 0-2 0,-3-1-1 15,-1 2 2-15,0 1-1 0,-2-2 1 0,-1 1-1 16,-1 0 1-16,-3 0-4 0,-5 3 0 15,-2-2-2-15,-5 2-2 0,-6 2-4 16,-7 0-11-16,-7 3-9 0,-6 2-8 0,-9 2-5 16,-8 2-3-16,-9 0 5 0,-7 2 6 15,-11 0 7-15,-8 3 9 0,-12 0 5 0,-9 1 0 16,-8-1 3-16,-7-1 10 0,-3 1 6 0,-9 0 5 15,-2 0 4-15,-4 1 11 0,-2 0 4 16,1-1-2-16,7-2 10 0,9-1 8 16,11-2 3-16,12-2 0 0,12 0-4 0,14-3-2 15,13-4-10-15,13 1-12 0,11-4-7 16,11-1-6-16,9-2-7 0,8 0-24 0,8-3-28 15,4-1-21-15,8 1-12 0,5 0-14 16,3-1-17-16,5 0-23 0,2 0-58 16,1 0-101-16,2 0-123 0,2-2-61 0,-1 1-16 15,4-3 24-15,1 0 74 0</inkml:trace>
    <inkml:trace contextRef="#ctx0" brushRef="#br0" timeOffset="2296.1314">396 1385 208 0,'-8'-18'358'0,"2"2"31"0,2 3 25 15,1 0-91-15,-1 3-111 0,1 4-67 0,2 3-38 16,0 3-16-16,1 9-7 0,1 7 0 16,2 10 6-16,1 8 0 0,3 10-4 0,0 10-10 15,4 9-16-15,2 9-15 0,2 9-16 16,3 8-12-16,3 5-10 0,2 6-7 15,3 3-1-15,2 0 2 0,-1 3 0 0,1-3 2 16,-1-1 1-16,1-5 2 0,-3-9-2 16,-1-8-2-16,-1-11-3 0,-4-12 0 0,-1-10 0 15,-3-11-1-15,-1-8-2 0,-2-8 1 16,-1-10 3-16,0-7-2 0,-1-6 0 15,1-4 3-15,1-7-1 0,0-1 1 0,1-1-1 16,0 0 0-16,3 0 1 0,1 0-3 16,7 3 1-16,2-3 1 0,7 0 0 0,5 0-1 15,9 0-3-15,5-3 2 0,10 3-1 16,10-3-1-16,6-1 4 0,10 1 5 0,13-1 1 15,9-2 0-15,11 2 0 0,8 1 0 16,7 1-4-16,3 2-5 0,-2-1 1 0,-2 3 0 16,-4 2-1-16,-6 2 1 0,-7 3-1 15,-5 2 1-15,-11 1-4 0,-11 4-2 0,-14 0-4 16,-10 3-8-16,-13-1-12 0,-12 2-10 15,-9 1-5-15,-9-1 0 0,-8-1 3 16,-8 2 10-16,-4 0 13 0,-5 0 10 0,-2-1 4 16,-2 0-6-16,-1 0-27 0,1 0-58 15,1-2-97-15,0-1-135 0,1 2-79 0,1-2-35 16,4 1 5-16,3 1 46 0</inkml:trace>
  </inkml:traceGroup>
</inkml:ink>
</file>

<file path=ppt/ink/ink1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43.8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0161AD5-5562-4C51-BD1E-F4A829DC795E}" emma:medium="tactile" emma:mode="ink">
          <msink:context xmlns:msink="http://schemas.microsoft.com/ink/2010/main" type="writingRegion" rotatedBoundingBox="19710,9170 22943,8742 23043,9495 19810,9923">
            <msink:destinationLink direction="with" ref="{F814CB0D-712E-4D50-A498-FCF0DD536264}"/>
          </msink:context>
        </emma:interpretation>
      </emma:emma>
    </inkml:annotationXML>
    <inkml:traceGroup>
      <inkml:annotationXML>
        <emma:emma xmlns:emma="http://www.w3.org/2003/04/emma" version="1.0">
          <emma:interpretation id="{8F84822B-79FA-45DA-BEDB-D23751DDF1F4}" emma:medium="tactile" emma:mode="ink">
            <msink:context xmlns:msink="http://schemas.microsoft.com/ink/2010/main" type="paragraph" rotatedBoundingBox="19710,9170 22943,8742 23043,9495 19810,9923" alignmentLevel="1"/>
          </emma:interpretation>
        </emma:emma>
      </inkml:annotationXML>
      <inkml:traceGroup>
        <inkml:annotationXML>
          <emma:emma xmlns:emma="http://www.w3.org/2003/04/emma" version="1.0">
            <emma:interpretation id="{6C64522A-2123-483E-9DB7-95CE5F19AD3C}" emma:medium="tactile" emma:mode="ink">
              <msink:context xmlns:msink="http://schemas.microsoft.com/ink/2010/main" type="line" rotatedBoundingBox="19710,9170 22943,8742 23043,9495 19810,9923"/>
            </emma:interpretation>
          </emma:emma>
        </inkml:annotationXML>
        <inkml:traceGroup>
          <inkml:annotationXML>
            <emma:emma xmlns:emma="http://www.w3.org/2003/04/emma" version="1.0">
              <emma:interpretation id="{0A130BA1-7BDE-456E-93E4-231B0D0CB915}" emma:medium="tactile" emma:mode="ink">
                <msink:context xmlns:msink="http://schemas.microsoft.com/ink/2010/main" type="inkWord" rotatedBoundingBox="19710,9170 22295,8828 22395,9580 19810,9923"/>
              </emma:interpretation>
              <emma:one-of disjunction-type="recognition" id="oneOf0">
                <emma:interpretation id="interp0" emma:lang="" emma:confidence="1">
                  <emma:literal/>
                </emma:interpretation>
              </emma:one-of>
            </emma:emma>
          </inkml:annotationXML>
          <inkml:trace contextRef="#ctx0" brushRef="#br0">1251 84 343 0,'7'-6'458'0,"0"0"36"0,-2 0 20 16,2 0-96-16,-1-2-154 0,1 3-104 15,-2-1-60-15,-1-2-32 0,2 4-11 0,-3-2-7 16,-1 3 5-16,0-1 8 0,-1 1 19 15,-2 1 32-15,-1 0 51 0,1 2 72 0,-2-2 55 16,2 1 41-16,-3 1 15 0,0 0-8 16,-3 0-43-16,0 1-71 0,-4 1-66 15,-2 2-55-15,-2-1-39 0,-1 2-24 0,-3 3-17 16,-1-1-6-16,1 3-6 0,0 0-1 15,2 1-5-15,2 2-5 0,3-2-2 0,4 0-5 16,2 0-2-16,2 1-1 0,4 1 0 16,3-3 1-16,2 0-2 0,5-1 1 15,4-2-7-15,2-2-17 0,5 0-29 0,-1-4-31 16,2-1-27-16,0-2-18 0,-1-1 0 15,-2-1 13-15,-1 2 26 0,-4-2 32 0,-3 3 30 16,-2-1 19-16,-2 2 10 0,-3 0 7 16,1 0 7-16,-4 0 7 0,-1 2 7 15,-1 2 14-15,-2-1 10 0,0 4 7 0,-1 0 4 16,0 2 0-16,0 2-7 0,0 1-11 15,1-1-10-15,1 2-11 0,4 0-10 0,1-2-8 16,-1 2-7-16,4-4-10 0,1 1-92 16,2-1-122-16,1-3-82 0,2-3-73 0,2-5-156 15,3-2-187-15,0-3-11 0,3-3 67 16,0-1 55-16,2-2 62 0,0-3 151 0</inkml:trace>
          <inkml:trace contextRef="#ctx0" brushRef="#br0" timeOffset="383.0218">1606-26 298 0,'1'-16'493'0,"-1"3"46"16,-2 3 26-16,-1 4-26 0,0 3-221 0,-1 5-103 15,-2 4-5-15,2 5 38 0,-1 4 48 16,-1 5 47-16,4 3 24 0,0 3-6 0,2-1-57 16,4 7-74-16,2-3-69 0,3 1-60 15,4-1-38-15,1-1-25 0,2-5-21 0,1-2-13 16,-1-4-31-16,2-5-91 0,1-6-136 15,1-6-98-15,0-8-63 0,1-5-77 0,-2-8-81 16,-1-6-23-16,-3-5 37 0,-5-1 13 16,-3-7 6-16,-3-3 57 0,-4-8 149 15,-2 0 243-15,0-1 226 0,-3 3 174 0,3 2 114 16,-2 8 56-16,1 3-25 0,-1 7-120 15,1 8-123-15,2 4-84 0,-1 5-44 0,2 8-20 16,2 7-1-16,3 7 7 0,2 3 32 16,3 9 28-16,2 4 9 0,2 6 0 15,2 3-15-15,2 4-16 0,1 0-37 0,-1 4-27 16,-3-1-21-16,0 1-17 0,-5-3-6 15,-2 1-25-15,-4-3-31 0,-2-5-39 0,-2-2-30 16,-4-5-18-16,-2-8-17 0,-2-5-22 16,-2-7-43-16,-3-6-63 0,-1-5-70 15,-3-5-94-15,-1-5-41 0,1-5 8 0,0-3 56 16,2-2 89-16</inkml:trace>
          <inkml:trace contextRef="#ctx0" brushRef="#br0" timeOffset="584.0334">1825-7 96 0,'8'-13'375'0,"2"3"70"16,2 1 47-16,0 2-31 0,2 2-89 15,3 1-93-15,-1 3-42 0,2 1 24 0,0 1 58 16,2 3 55-16,1-1 42 0,1 4 23 15,0 0-18-15,1 2-74 0,1 3-91 0,1 0-82 16,-2 2-59-16,2 2-45 0,-3-2-27 16,1 3-20-16,-4-3-13 0,-1 3-10 15,-3-2-7-15,-2 0-16 0,-4-5-33 0,0 0-66 16,-5-2-123-16,-2-3-114 0,0-4-69 15,-4-3-47-15,-2-4-66 0,-1-4-71 0,-5-4-39 16,-1-3 35-16,-1-3 25 0,-1-5 38 16,1-4 85-16</inkml:trace>
          <inkml:trace contextRef="#ctx0" brushRef="#br0" timeOffset="713.0408">2160-251 6 0,'-4'-14'409'0,"0"4"61"0,0 1 35 16,1 1 20-16,0 1-127 0,2 4-162 16,0-1-104-16,-1 2-57 0,2 0-36 0,2 2-19 15,2 2-33-15,1-2-78 0,3 2-149 16,2-1-144-16,2 2-75 0,2-2-40 0,5 1 0 15,2-1 62-15</inkml:trace>
          <inkml:trace contextRef="#ctx0" brushRef="#br0" timeOffset="904.0517">2470-219 154 0,'-3'13'455'16,"-3"1"49"-16,1 2 28 0,-1-1 19 16,2 1-205-16,1 4-109 0,2 0-54 0,0 1-27 15,2-1-5-15,2 2-5 0,0-3-10 16,2 1-37-16,2-1-34 0,1-3-26 0,0 0-43 15,3 0-64-15,0-6-45 0,2-3-110 16,1-2-211-16,-1-4-121 0,4-4-48 16,-1-1 14-16,5-2 20 0,1-4 97 0</inkml:trace>
          <inkml:trace contextRef="#ctx0" brushRef="#br0" timeOffset="-890.0509">1 196 331 0,'6'-16'507'0,"-2"0"53"15,0 0 51-15,-3 3 18 0,1 3-107 0,-2 2-36 16,0 2-17-16,0 1-12 0,-2 2-13 15,2 3-42-15,2 3-88 0,0 5-75 0,3 5-51 16,0 5-35-16,5 4-29 0,1 3-32 16,1 5-27-16,0 1-21 0,4 2-11 15,-1 1-5-15,1-1-4 0,-1 1-4 0,0 0-1 16,1-1-2-16,-4-1-3 0,0-2-5 15,-2-3-2-15,-2-5 0 0,-2-3 0 0,-2-2 2 16,0-5 1-16,-3-2 3 0,-1-5 0 16,-2-1-2-16,-3-8-4 0,-3-2-5 15,-4-5-5-15,-1-6-4 0,-2-5-3 0,-3-4-4 16,2-4-4-16,-1-4-3 0,1-4-2 15,2-1-4-15,3 0-5 0,3 0-1 0,4 1 4 16,2 0 0-16,5 2 3 0,3 3 7 16,3 2 7-16,4 1 4 0,2 2 1 0,3 5 3 15,0 1-1-15,1 5 0 0,1 3 2 16,0 3 1-16,-2 6 1 0,1 3 1 0,-1 6 1 15,1 6 1-15,-1 3 1 0,-2 6 1 16,-1 0 1-16,-4 5 1 0,-4 1 0 16,-4 0-1-16,-4 1-1 0,-5 0-2 0,-3-2-3 15,-2-2-5-15,-3-2-12 0,-1-3-16 16,-3-1-31-16,1-8-50 0,-2-3-108 0,-2-5-141 15,1-6-99-15,1-4-55 0,1-3-68 16,0-4-96-16,3-2-66 0,1 1 51 16,4-1 63-16,3 1 45 0,6 0 84 0</inkml:trace>
          <inkml:trace contextRef="#ctx0" brushRef="#br0" timeOffset="-508.0291">352 42 325 0,'8'3'473'0,"0"-2"38"15,-1 0 27-15,3 2-63 0,-1-1-115 0,4 3 8 16,2 2 41-16,3-1 46 0,2 1 33 16,4 4 25-16,1 0-40 0,1 3-111 15,1 1-101-15,1 2-77 0,-1-1-53 0,1 1-44 16,-3 0-32-16,-3 0-17 0,-3 0-13 15,-5-2-8-15,-2-2-5 0,-4 0-6 0,-2-3-3 16,-4 1-4-16,0-1-1 0,-5-3-4 16,0 1 1-16,-1-3 1 0,-3 0 1 0,0-3 0 15,-1 0 3-15,0-4 2 0,1 0 0 16,-1-3 1-16,0-2-3 0,1-2 2 0,0-3-2 15,1-1-1-15,4-2 1 0,0-3-1 16,2 1 0-16,2-1-3 0,0-2 1 16,4 1-6-16,-1 0-19 0,1 3-25 0,1 0-39 15,1 0-53-15,2 2-88 0,1 0-111 16,0 3-83-16,1 0-40 0,2 2-8 0,-1 2-4 15,3-1-25-15,-4 2-38 0,0 3-24 16,-1 0-1-16,0 2 11 0,2 1 39 16,-1 0 105-16</inkml:trace>
        </inkml:traceGroup>
        <inkml:traceGroup>
          <inkml:annotationXML>
            <emma:emma xmlns:emma="http://www.w3.org/2003/04/emma" version="1.0">
              <emma:interpretation id="{0B60F027-725C-46E4-A43D-9D8D1ABC874C}" emma:medium="tactile" emma:mode="ink">
                <msink:context xmlns:msink="http://schemas.microsoft.com/ink/2010/main" type="inkWord" rotatedBoundingBox="22533,8979 22967,8921 23033,9423 22600,9480"/>
              </emma:interpretation>
              <emma:one-of disjunction-type="recognition" id="oneOf1">
                <emma:interpretation id="interp1" emma:lang="" emma:confidence="1">
                  <emma:literal>e</emma:literal>
                </emma:interpretation>
                <emma:interpretation id="interp2" emma:lang="" emma:confidence="0">
                  <emma:literal>C</emma:literal>
                </emma:interpretation>
                <emma:interpretation id="interp3" emma:lang="" emma:confidence="0">
                  <emma:literal>c</emma:literal>
                </emma:interpretation>
                <emma:interpretation id="interp4" emma:lang="" emma:confidence="0">
                  <emma:literal>Z</emma:literal>
                </emma:interpretation>
                <emma:interpretation id="interp5" emma:lang="" emma:confidence="0">
                  <emma:literal>l</emma:literal>
                </emma:interpretation>
              </emma:one-of>
            </emma:emma>
          </inkml:annotationXML>
          <inkml:trace contextRef="#ctx0" brushRef="#br0" timeOffset="1246.071">2816-55 375 0,'3'-3'492'16,"1"3"36"-16,0-3 25 0,2 0-71 15,1-1-160-15,1 4-50 0,3-3 1 0,4-1 10 16,1 1 8-16,4-3 3 0,-1-1-23 15,2 0-60-15,1-2-68 0,0-3-40 0,1 2-29 16,-2-6-22-16,-2 2-4 0,-1-3 9 16,-5-3 21-16,-2 3 35 0,-2-1 25 15,-4-1 27-15,-2 2 8 0,-3 0 3 0,-3 3-10 16,-1 4-26-16,-3 0-22 0,-2 4-22 15,-2 2-24-15,-5 4-16 0,0 2-14 0,-2 4-7 16,-3 6-1-16,-1 1 2 0,2 7 5 16,-1 4 2-16,2 2 4 0,1 3-3 0,3 4-6 15,1 1-5-15,3 3-6 0,4 0-11 16,2-2-6-16,3 0-3 0,5-3-6 0,4-2-6 15,3-1-6-15,5-6-2 0,3-1-20 16,1-6-38-16,4-4-67 0,3-5-145 16,3-4-176-16,3-6-116 0,1-5-164 0,1-2-187 15,2-4-50-15,-2 1 86 0,1 0 146 16,-1 0 101-16,-1 2 174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4:38.4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F1D707F-DA6F-4432-86FB-5BEA2AE33856}" emma:medium="tactile" emma:mode="ink">
          <msink:context xmlns:msink="http://schemas.microsoft.com/ink/2010/main" type="writingRegion" rotatedBoundingBox="5636,4333 5765,6941 5354,6962 5224,4354"/>
        </emma:interpretation>
      </emma:emma>
    </inkml:annotationXML>
    <inkml:traceGroup>
      <inkml:annotationXML>
        <emma:emma xmlns:emma="http://www.w3.org/2003/04/emma" version="1.0">
          <emma:interpretation id="{470F58E4-D207-4FE3-AAB3-A3A2C3127657}" emma:medium="tactile" emma:mode="ink">
            <msink:context xmlns:msink="http://schemas.microsoft.com/ink/2010/main" type="paragraph" rotatedBoundingBox="5636,4333 5765,6941 5354,6962 5224,4354" alignmentLevel="1"/>
          </emma:interpretation>
        </emma:emma>
      </inkml:annotationXML>
      <inkml:traceGroup>
        <inkml:annotationXML>
          <emma:emma xmlns:emma="http://www.w3.org/2003/04/emma" version="1.0">
            <emma:interpretation id="{B156CC3F-43A6-4840-AFA8-314F0CCAC74D}" emma:medium="tactile" emma:mode="ink">
              <msink:context xmlns:msink="http://schemas.microsoft.com/ink/2010/main" type="line" rotatedBoundingBox="5636,4333 5765,6941 5354,6962 5224,4354"/>
            </emma:interpretation>
          </emma:emma>
        </inkml:annotationXML>
        <inkml:traceGroup>
          <inkml:annotationXML>
            <emma:emma xmlns:emma="http://www.w3.org/2003/04/emma" version="1.0">
              <emma:interpretation id="{BEB7C8EC-5C94-4606-9FEB-7EB385D48FD0}" emma:medium="tactile" emma:mode="ink">
                <msink:context xmlns:msink="http://schemas.microsoft.com/ink/2010/main" type="inkWord" rotatedBoundingBox="5512,4340 5523,4547 5340,4556 5330,4349"/>
              </emma:interpretation>
            </emma:emma>
          </inkml:annotationXML>
          <inkml:trace contextRef="#ctx0" brushRef="#br0">4370-1246 56 0,'-2'1'264'0,"1"1"48"0,-2-1 0 0,2-1-18 15,-1 0-34-15,1 0-36 0,0 0-33 16,-1-1-23-16,2-1-22 0,-1 1-14 15,-1 1-11-15,2-1-10 0,0 0-16 16,0 1-19-16,0-2-17 0,-1 1-14 0,0 1-13 16,1 1-11-16,-2 1-5 0,2-1-9 15,-1 1-2-15,0 2-1 0,1 4 3 16,-2 0 0-16,2 4 1 0,0-1 5 15,0 2 4-15,2 1-2 0,-1 0-2 0,0-1 1 16,2 0-2-16,1-1-3 0,-1 1-1 16,1-3 3-16,2 0-2 0,-1-3-3 0,1 0 2 15,1-2-1-15,2-2 0 0,1 1-5 16,2-4 3-16,2-1 2 0,-2-3-1 15,3-1-2-15,-2-1 0 0,-1-1 2 0,1-3 0 16,-4 0 1-16,-1-3 0 0,-1-1 6 16,-3 0 4-16,-1 0 4 0,-3-2 7 15,0 3 10-15,-1-1 13 0,-2 2 6 0,-2 2-3 16,0 1-4-16,-1-1-9 0,-1 4-15 15,0 0-18-15,0 0-23 0,0 2-26 16,0 2-24-16,0-2-20 0,0 6-13 0,1 0-19 16,-1 4-32-16,1 0-50 0,-1 1-87 15,2 3-131-15,-1 0-62 0,1 0-22 16,1 2 22-16,0 0 61 0</inkml:trace>
        </inkml:traceGroup>
        <inkml:traceGroup>
          <inkml:annotationXML>
            <emma:emma xmlns:emma="http://www.w3.org/2003/04/emma" version="1.0">
              <emma:interpretation id="{D13BD6A6-1428-4F70-BF1D-B6698D7D61E9}" emma:medium="tactile" emma:mode="ink">
                <msink:context xmlns:msink="http://schemas.microsoft.com/ink/2010/main" type="inkWord" rotatedBoundingBox="5572,5855 5584,6094 5319,6108 5307,5868"/>
              </emma:interpretation>
              <emma:one-of disjunction-type="recognition" id="oneOf0">
                <emma:interpretation id="interp0" emma:lang="" emma:confidence="0">
                  <emma:literal>101</emma:literal>
                </emma:interpretation>
                <emma:interpretation id="interp1" emma:lang="" emma:confidence="0">
                  <emma:literal>10</emma:literal>
                </emma:interpretation>
                <emma:interpretation id="interp2" emma:lang="" emma:confidence="0">
                  <emma:literal>10)</emma:literal>
                </emma:interpretation>
                <emma:interpretation id="interp3" emma:lang="" emma:confidence="0">
                  <emma:literal>1001</emma:literal>
                </emma:interpretation>
                <emma:interpretation id="interp4" emma:lang="" emma:confidence="0">
                  <emma:literal>lot</emma:literal>
                </emma:interpretation>
              </emma:one-of>
            </emma:emma>
          </inkml:annotationXML>
          <inkml:trace contextRef="#ctx0" brushRef="#br0" timeOffset="-5148.2945">4339 251 83 0,'6'4'413'16,"-1"1"57"-16,-1-1 36 0,-1-1 5 15,0 1-148-15,-2 2-128 0,1 1-76 16,-2 0-30-16,1 2 3 0,-1 1 26 0,-1 2 39 15,1 1 44-15,-2 0 32 0,2 1 11 16,2 0-4-16,-1 1-22 0,3 0-38 16,0-2-43-16,2 0-44 0,1-1-31 15,0-2-29-15,4 0-19 0,4-3-11 0,1 0-5 16,2-3-2-16,3-3-4 0,1-1-3 15,-2-3-6-15,-2-4-5 0,-1 1-5 16,-2-3-4-16,-5-3 1 0,-2 0-1 0,-3-2-3 16,-1 0 3-16,-4 1 8 0,0 0 8 15,-2 0 3-15,-4 4 1 0,-2-1 4 16,-2 2-5-16,-2 2-10 0,-2 0-7 0,-1 4-5 15,-3 1-5-15,2 1-3 0,-1 0-7 16,1 1-20-16,-1 3-57 0,2-2-121 16,1 2-128-16,2-2-88 0,0 2-195 15,-1-1-183-15,1-2-52 0,1 1 65 0,1-2 99 16,0 0 72-16,2 2 194 0</inkml:trace>
        </inkml:traceGroup>
        <inkml:traceGroup>
          <inkml:annotationXML>
            <emma:emma xmlns:emma="http://www.w3.org/2003/04/emma" version="1.0">
              <emma:interpretation id="{98FCC3D3-F01C-4407-BFD2-0F53990A9259}" emma:medium="tactile" emma:mode="ink">
                <msink:context xmlns:msink="http://schemas.microsoft.com/ink/2010/main" type="inkWord" rotatedBoundingBox="5746,6541 5765,6941 5354,6962 5334,6561">
                  <msink:destinationLink direction="with" ref="{A3736EE5-540E-4049-9B1D-B4BBA0F20770}"/>
                </msink:context>
              </emma:interpretation>
            </emma:emma>
          </inkml:annotationXML>
          <inkml:trace contextRef="#ctx0" brushRef="#br0" timeOffset="1984.1131">4609 934 281 0,'5'0'456'0,"0"-3"39"16,-1 3 24-16,-2 3-49 0,3 0-176 0,0 3-111 16,-1 6-49-16,4 2-12 0,-1 2 7 15,3 3 5-15,0 4-1 0,-1-2-4 16,2 3-10-16,0-1-25 0,-1 2-27 15,-1 1-23-15,1 0-18 0,1 3-28 0,-1-4-50 16,-3-1-45-16,-1-2-42 0,0-4-99 16,-3-2-174-16,-3-6-124 0,0-3-34 15,-4-5 1-15,-2-7 17 0,-1-4 86 16</inkml:trace>
          <inkml:trace contextRef="#ctx0" brushRef="#br0" timeOffset="1791.1021">4354 1097 82 0,'7'10'410'0,"-1"2"63"16,-2 2 39-16,0-1 27 0,0 0-179 0,-1 2-115 15,1-2-68-15,-1 1-45 16,0-2-17-16,-1-1 2 0,1 0 11 0,0-4 10 15,1 3 5-15,-1-4 3 0,2-2-1 16,1-4-12-16,2 0-16 0,2 0-19 0,1-7-19 16,2-2-15-16,0-2-20 0,1-4-15 15,-2-1-6-15,-1-3-2 0,-4-1 15 16,0 1 25-16,-3 2 34 0,-1 1 43 15,-2 4 29-15,-2 2 24 0,-1 0 3 0,-2 4-17 16,-1 0-31-16,-2 4-40 0,-2 0-35 16,-2 2-27-16,0 0-29 0,-1 3-28 15,0 1-62-15,-1-1-116 0,2 3-128 0,2-2-85 16,2-2-66-16,1-1-118 0,2 2-127 15,3-3-13-15,1-3 60 0,5 0 50 16,4-4 54-16,3-2 125 0</inkml:trace>
        </inkml:traceGroup>
      </inkml:traceGroup>
    </inkml:traceGroup>
  </inkml:traceGroup>
</inkml:ink>
</file>

<file path=ppt/ink/ink1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1:45.72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814CB0D-712E-4D50-A498-FCF0DD536264}" emma:medium="tactile" emma:mode="ink">
          <msink:context xmlns:msink="http://schemas.microsoft.com/ink/2010/main" type="inkDrawing" rotatedBoundingBox="19518,10194 23556,9600 23566,9671 19529,10265" semanticType="underline" shapeName="Other">
            <msink:sourceLink direction="with" ref="{F0161AD5-5562-4C51-BD1E-F4A829DC795E}"/>
          </msink:context>
        </emma:interpretation>
      </emma:emma>
    </inkml:annotationXML>
    <inkml:trace contextRef="#ctx0" brushRef="#br0">469 586 58 0,'-55'4'439'0,"-3"0"59"0,2-2 29 16,0 0 16-16,2-2-145 0,5 0-155 16,5-2-71-16,6 1-13 0,10 1 37 0,6-3 46 15,11 2 25-15,9-4 9 0,15 1-10 16,15 1-29-16,19-5-59 0,19-2-54 0,19-1-34 15,19-6-27-15,18-1-20 0,21-3-12 0,18-3-8 16,20-2-7-16,15 0 5 0,9-3-7 16,5 0-4-16,3 2-5 0,-2-1-3 15,-7 3 0-15,-7-1-9 0,-13-2-3 0,-10 3-1 16,-12 1 3-16,-12 1 7 0,-13 1-2 15,-13 2 8-15,-13 1 15 0,-10 3 31 0,-13 3 41 16,-13 0 41-16,-10 4 41 0,-10-1 23 16,-9 3 7-16,-11 2-15 0,-4 0-29 15,-7 0-41-15,-3 3-40 0,-6 0-26 0,-1 1-24 16,-3 1-14-16,-3 0-15 0,-1 1-11 15,-2 3-28-15,0-2-59 0,-1 4-158 0,-2-2-167 16,0-4-151-16,-2 3-256 0,-2-2-130 16,-2 1-27-16,-3-1 116 0,-1-1 144 15,-4-1 142-15</inkml:trace>
  </inkml:traceGroup>
</inkml:ink>
</file>

<file path=ppt/ink/ink1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0:50.12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EBCAFD5-7BF6-4643-A776-171761040B92}" emma:medium="tactile" emma:mode="ink">
          <msink:context xmlns:msink="http://schemas.microsoft.com/ink/2010/main" type="writingRegion" rotatedBoundingBox="10916,5283 13024,5114 13099,6057 10992,6226"/>
        </emma:interpretation>
      </emma:emma>
    </inkml:annotationXML>
    <inkml:traceGroup>
      <inkml:annotationXML>
        <emma:emma xmlns:emma="http://www.w3.org/2003/04/emma" version="1.0">
          <emma:interpretation id="{B55BC54C-C2A3-4C41-8C0D-0C5589880E0E}" emma:medium="tactile" emma:mode="ink">
            <msink:context xmlns:msink="http://schemas.microsoft.com/ink/2010/main" type="paragraph" rotatedBoundingBox="10916,5283 13024,5114 13099,6057 10992,6226" alignmentLevel="1"/>
          </emma:interpretation>
        </emma:emma>
      </inkml:annotationXML>
      <inkml:traceGroup>
        <inkml:annotationXML>
          <emma:emma xmlns:emma="http://www.w3.org/2003/04/emma" version="1.0">
            <emma:interpretation id="{82D99307-82DE-4750-8850-A98B5CCE76B2}" emma:medium="tactile" emma:mode="ink">
              <msink:context xmlns:msink="http://schemas.microsoft.com/ink/2010/main" type="line" rotatedBoundingBox="10916,5283 13024,5114 13099,6057 10992,6226"/>
            </emma:interpretation>
          </emma:emma>
        </inkml:annotationXML>
        <inkml:traceGroup>
          <inkml:annotationXML>
            <emma:emma xmlns:emma="http://www.w3.org/2003/04/emma" version="1.0">
              <emma:interpretation id="{10EF78EE-8633-40A6-AEC5-E0178D771A31}" emma:medium="tactile" emma:mode="ink">
                <msink:context xmlns:msink="http://schemas.microsoft.com/ink/2010/main" type="inkWord" rotatedBoundingBox="10916,5283 13024,5114 13099,6057 10992,6226"/>
              </emma:interpretation>
              <emma:one-of disjunction-type="recognition" id="oneOf0">
                <emma:interpretation id="interp0" emma:lang="" emma:confidence="0">
                  <emma:literal>hrs</emma:literal>
                </emma:interpretation>
                <emma:interpretation id="interp1" emma:lang="" emma:confidence="0">
                  <emma:literal>NV J</emma:literal>
                </emma:interpretation>
                <emma:interpretation id="interp2" emma:lang="" emma:confidence="0">
                  <emma:literal>NW J</emma:literal>
                </emma:interpretation>
                <emma:interpretation id="interp3" emma:lang="" emma:confidence="0">
                  <emma:literal>NPs</emma:literal>
                </emma:interpretation>
                <emma:interpretation id="interp4" emma:lang="" emma:confidence="0">
                  <emma:literal>hr J</emma:literal>
                </emma:interpretation>
              </emma:one-of>
            </emma:emma>
          </inkml:annotationXML>
          <inkml:trace contextRef="#ctx0" brushRef="#br0">5685-1963 92 0,'2'-8'489'0,"3"0"121"16,-1 1 145-16,1-2 129 0,1-2-63 15,2 1-116-15,2-1-84 0,2 0-93 0,3-1-125 16,3 1-114-16,1 0-98 0,3 0-65 0,2 1-42 16,-1 0-31-16,-1 2-16 0,0 1-17 15,-3 2-9-15,-2 0-10 0,-5 2-8 16,-1 1-8-16,-3 1-10 0,-1 1-2 0,-3 2-4 15,-2 2 3-15,-4 3 2 0,-2 3 8 16,-3 4 6-16,-2 1 5 0,-1 4 2 16,1 0 3-16,-1 1 2 0,2-2-1 0,-1 1 2 15,5-2-1-15,2-2 2 0,0-1-1 16,4-1 3-16,3-3 3 0,2-2 8 0,3 1 8 15,2-3 5-15,3 0 8 0,3 0 3 16,1 0 8-16,3 0 0 0,0-2 1 16,0 3 1-16,-3-1-2 0,-1 3 1 0,-3-2-5 15,-4 1 0-15,-2 0-1 0,-5 2-2 16,-4 3 0-16,-4 0-3 0,-3 0-6 0,-6-1-8 15,-3 2-11-15,-3-2-12 0,-1-4-17 16,-3-3-23-16,-2-1-30 0,-1-4-49 0,1-4-65 16,2-3-132-16,1-3-163 0,4-5-98 15,3-2-136-15,1-2-142 0,3-3-80 0,3 2 60 16,4-1 134-16,2 1 95 0,5-3 156 15</inkml:trace>
          <inkml:trace contextRef="#ctx0" brushRef="#br0" timeOffset="504.0288">6246-2205 80 0,'4'0'352'0,"-1"1"85"15,-1 0 62-15,1 3-40 0,0-3-34 16,0 3-17-16,1 0 6 0,-1 1 18 0,1 1 25 15,1 1 25-15,2 1-6 0,0 0-37 16,1 4-76-16,0-1-87 0,2 1-74 16,1 1-61-16,0 2-43 0,0 0-27 0,0 1-21 15,1 2-14-15,-1-2-11 0,2 2-10 16,-2 1-3-16,-2 0-5 0,1-1 0 0,-4 0-3 15,-1-2 0-15,-1-2-2 0,-2-3 0 16,0-2 0-16,1-3-1 0,-3-1-3 0,0-3-7 16,0-6-7-16,0-3-6 0,-1-5-11 15,-2-4-11-15,2-6-7 0,1-1-2 0,0-3 2 16,5 0 2-16,1 1 8 0,0 2 11 15,1 2 10-15,2 1 7 0,-3 3 3 0,1 3 4 16,0 3 1-16,0 1 1 0,0 0 1 16,1 6 3-16,-1-2 7 0,1 4 10 15,2 1 9-15,-2 1 7 0,2 0 3 0,-1 3 3 16,1 1-1-16,1-1-3 0,1 2-4 15,-1 3-2-15,0 0-2 0,2 2-2 0,-4 3-4 16,2 1-3-16,-1-1-1 0,-3 3-3 16,1 2-3-16,-4 2-1 0,2 0-3 15,-3-1-2-15,-1 3-11 0,0-1-14 0,-1 0-36 16,0-1-54-16,2-4-120 0,0-3-164 15,2-4-108-15,0-2-174 0,-1-4-195 0,0-5-65 16,1-2 55-16,2-4 130 0,0-4 98 16,-1-1 178-16</inkml:trace>
          <inkml:trace contextRef="#ctx0" brushRef="#br0" timeOffset="826.047">6800-2147 8 0,'5'-9'408'0,"2"5"72"0,0 0 49 16,0 2 73-16,1 2-13 0,5 3-30 0,-1 0-10 15,2 3 10-15,1 2 6 0,0 1-36 16,0 4-105-16,2-1-104 0,-1 3-83 0,2 0-69 15,1 3-47-15,-1-1-31 0,-1-1-23 16,-1 0-18-16,-2 0-16 0,-3 0-9 0,0-3-6 16,-4 0-8-16,0-4-6 0,-3 1-8 15,0-3-11-15,-4 2-9 0,0-5-4 0,0 2-2 16,-3-3 3-16,-1 0 7 0,1-3 12 15,-1-1 8-15,0-3 4 0,1-3 5 0,1-3 1 16,0 0 0-16,1-6-1 0,2 0-2 16,1-1 0-16,0-2-4 0,1 3-4 15,3-2-4-15,-1 1-6 0,2 3-13 0,-1 0-25 16,-1 4-34-16,2 0-51 0,0 0-107 15,0 2-154-15,4-1-102 0,-2 3-85 0,2 0-141 16,0 0-138-16,2 0 7 0,2 2 106 16,0-2 88-16,3 2 93 0,0-2 170 15</inkml:trace>
          <inkml:trace contextRef="#ctx0" brushRef="#br0" timeOffset="1098.0628">7424-2262 244 0,'-9'-3'463'0,"-1"0"48"0,2 1 36 0,0 0-23 16,-1 2-123-16,2 0-89 0,1 0-22 15,-1 3 38-15,1 1 45 0,2 2 24 0,1 1 1 16,1 5-10-16,0-1-27 0,4 4-59 16,0 0-62-16,2 1-52 0,2 3-35 15,1-1-34-15,2 1-25 0,1 1-19 0,0 0-12 16,1 0-9-16,0 0-12 0,-2-1-8 15,1-1-6-15,-3-1-6 0,-4 1-6 0,-3-3-4 16,-3 1-5-16,-7-2-7 0,-2 1-17 16,-7-1-25-16,-6-3-50 0,-5-1-87 0,-6-3-186 15,-4-1-145-15,-1-6-157 0,-5 0-182 0,1 0-114 16,0-3 1-16,1 2 141 0,1-1 127 15,4-2 156-15</inkml:trace>
          <inkml:trace contextRef="#ctx0" brushRef="#br0" timeOffset="1488.0851">5686-1501 244 0,'-41'10'462'16,"4"0"50"-16,4-3 45 0,5-1-9 0,5 1-103 15,5-4-64-15,7 0-26 0,5 0 4 16,12-3 6-16,8-3-19 0,10 0-40 0,12-3-54 15,11-1-45-15,11-3-46 0,10 0-40 16,12-5-34-16,14 2-22 0,10-5-16 0,10-1-9 16,7 2-7-16,5-4-6 0,-1 3-1 15,-2-1-3-15,-3 3-7 0,-4-1-3 0,-9 2-1 16,-9 1-3-16,-9 1-4 0,-11 1-4 15,-10 1 2-15,-13 2-3 0,-10 3-7 0,-9-1-9 16,-9 3-22-16,-6 0-47 0,-7 0-108 16,-5 0-122-16,-7 0-86 0,-4 2-48 15,-3-2-49-15,-5 1-92 0,-2 2-46 0,-6 1 6 16,0 1 29-16,-3 2 24 0,-1 0 56 15,0 2 128-15</inkml:trace>
          <inkml:trace contextRef="#ctx0" brushRef="#br0" timeOffset="1884.1078">5901-1313 145 0,'-58'22'460'0,"6"-4"50"0,8-3 28 16,6-1 14-16,8-3-198 0,7-2-146 15,8-2-60-15,9-3 0 0,9 0 36 0,11-3 41 16,10-3 27-16,12-2 7 0,12-2-13 16,11-3-41-16,12-2-54 0,11-2-31 0,12-2-13 15,9-1 9-15,5-1 15 0,5-1 17 16,1 1 16-16,-2 1 0 0,-4-1-4 0,-5 2-10 15,-6 2-9-15,-4-3-9 0,-7 6-11 16,-7-3-5-16,-7 2-9 0,-8 0-8 16,-7 1-10-16,-8 2-5 0,-6-1-8 0,-9 3-7 15,-5 0-7-15,-5 2-4 0,-8-1-5 16,-4 2-7-16,-2 0-4 0,-4-1-8 0,-2 1-12 15,-3 3-15-15,0-3-18 0,-1 2-17 16,0 1-22-16,-1-2-22 0,0 2-27 16,1 2-38-16,-3-2-54 0,2 1-107 0,-2-1-132 15,0 0-87-15,0 0-46 0,-1 0-75 16,-1-1-97-16,-4 1-37 0,0-2 67 0,-2 1 67 15,-3 1 53-15,0-1 107 0</inkml:trace>
        </inkml:traceGroup>
      </inkml:traceGroup>
    </inkml:traceGroup>
  </inkml:traceGroup>
</inkml:ink>
</file>

<file path=ppt/ink/ink1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2:00.48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9128C4B-9000-4660-B039-B1556C15C8D9}" emma:medium="tactile" emma:mode="ink">
          <msink:context xmlns:msink="http://schemas.microsoft.com/ink/2010/main" type="writingRegion" rotatedBoundingBox="24461,3080 24724,4646 23212,4900 22948,3334"/>
        </emma:interpretation>
      </emma:emma>
    </inkml:annotationXML>
    <inkml:traceGroup>
      <inkml:annotationXML>
        <emma:emma xmlns:emma="http://www.w3.org/2003/04/emma" version="1.0">
          <emma:interpretation id="{0BEE977D-2EC6-4ED9-8064-2B419A571F70}" emma:medium="tactile" emma:mode="ink">
            <msink:context xmlns:msink="http://schemas.microsoft.com/ink/2010/main" type="paragraph" rotatedBoundingBox="24461,3080 24724,4646 23212,4900 22948,3334" alignmentLevel="1"/>
          </emma:interpretation>
        </emma:emma>
      </inkml:annotationXML>
      <inkml:traceGroup>
        <inkml:annotationXML>
          <emma:emma xmlns:emma="http://www.w3.org/2003/04/emma" version="1.0">
            <emma:interpretation id="{18A8526C-5D8F-4738-A3C5-717AFC630333}" emma:medium="tactile" emma:mode="ink">
              <msink:context xmlns:msink="http://schemas.microsoft.com/ink/2010/main" type="line" rotatedBoundingBox="24461,3080 24724,4646 23212,4900 22948,3334"/>
            </emma:interpretation>
          </emma:emma>
        </inkml:annotationXML>
        <inkml:traceGroup>
          <inkml:annotationXML>
            <emma:emma xmlns:emma="http://www.w3.org/2003/04/emma" version="1.0">
              <emma:interpretation id="{59A84C2D-5F5D-47C1-B1E2-2A982B0A8CD9}" emma:medium="tactile" emma:mode="ink">
                <msink:context xmlns:msink="http://schemas.microsoft.com/ink/2010/main" type="inkWord" rotatedBoundingBox="24461,3080 24473,3150 23318,3344 23306,3274"/>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33 174 412 0,'-8'-1'475'0,"1"0"37"0,2-1 22 16,-1 2-120-16,2-2-156 0,3 1-95 0,-1 1-49 16,5-1-15-16,1-2 7 0,4 0 21 15,6-3 20-15,7-1 13 0,6-2 1 16,9-1-14-16,8-2-28 0,7-2-27 0,8 0-30 15,6-1-27-15,5 2-13 0,5-1-9 16,2 2-13-16,3 3-64 0,-1 0-62 0,-2 4-46 16,-5-1-88-16,-6 3-188 0,-5 1-142 15,-7 2-25-15,-10 0 20 0,-4 1 22 16,-7 1 75-16</inkml:trace>
        </inkml:traceGroup>
        <inkml:traceGroup>
          <inkml:annotationXML>
            <emma:emma xmlns:emma="http://www.w3.org/2003/04/emma" version="1.0">
              <emma:interpretation id="{32064F00-137D-4D29-9251-3E554DFE1BAD}" emma:medium="tactile" emma:mode="ink">
                <msink:context xmlns:msink="http://schemas.microsoft.com/ink/2010/main" type="inkWord" rotatedBoundingBox="23756,3379 23921,4363 23481,4437 23315,3454"/>
              </emma:interpretation>
              <emma:one-of disjunction-type="recognition" id="oneOf1">
                <emma:interpretation id="interp5" emma:lang="" emma:confidence="1">
                  <emma:literal/>
                </emma:interpretation>
              </emma:one-of>
            </emma:emma>
          </inkml:annotationXML>
          <inkml:trace contextRef="#ctx0" brushRef="#br0" timeOffset="-1938.1109">420 388 44 0,'-2'-13'441'0,"-2"1"68"15,0-2 43-15,-1-1 32 0,-1 0-96 0,2 0-96 16,0 3 3-16,1-2 29 0,2 2 27 15,-1 4 15-15,1 2-23 0,0 1-77 0,1 2-102 16,1 2-95-16,0 1-64 0,3 1-38 16,2 5-17-16,1 4-6 0,2 2-4 15,0 5 5-15,0 2-7 0,2 0-7 0,-1 5-9 16,-2 1-7-16,0 1-6 0,-1 2-3 15,0-1-4-15,-1 2-4 0,-2-1-6 0,0-4-23 16,-1 0-37-16,-1-4-69 0,1-2-132 16,-1-4-137-16,-1-1-81 0,0-3-52 15,1-4-90-15,-2 0-142 0,-2-3 22 0,1-2 76 16,-2 1 54-16,0-2 56 0,1 3 121 15</inkml:trace>
          <inkml:trace contextRef="#ctx0" brushRef="#br0" timeOffset="-1376.0787">109 910 404 0,'-4'-9'491'0,"1"1"37"0,2 1 21 16,-1 1-99-16,2 2-163 0,0 4-23 0,0 4 63 16,2 3 70-16,0 3 62 0,3 6 45 15,-1 0 10-15,1 3-74 0,3 4-113 16,-1 2-99-16,3 1-75 0,-2 0-55 0,2 2-36 15,-2-1-24-15,2-1-13 0,-3 2-11 16,1-3-3-16,-1-1-6 0,0-5-11 0,-2-1-24 16,1-4-32-16,-2-3-60 0,0-2-139 15,1-6-151-15,2-5-89 0,3-6-63 16,-1-5-116-16,0-4-122 0,0-5 22 0,1-6 91 15,0 0 66-15,-2-6 68 0,0-4 139 16</inkml:trace>
        </inkml:traceGroup>
        <inkml:traceGroup>
          <inkml:annotationXML>
            <emma:emma xmlns:emma="http://www.w3.org/2003/04/emma" version="1.0">
              <emma:interpretation id="{9F0A2E98-8113-4A12-BEE6-7864DDF835ED}" emma:medium="tactile" emma:mode="ink">
                <msink:context xmlns:msink="http://schemas.microsoft.com/ink/2010/main" type="inkWord" rotatedBoundingBox="24407,3872 24542,4677 23212,4900 23076,4096"/>
              </emma:interpretation>
              <emma:one-of disjunction-type="recognition" id="oneOf2">
                <emma:interpretation id="interp6" emma:lang="" emma:confidence="1">
                  <emma:literal>l</emma:literal>
                </emma:interpretation>
                <emma:interpretation id="interp7" emma:lang="" emma:confidence="0">
                  <emma:literal>z</emma:literal>
                </emma:interpretation>
                <emma:interpretation id="interp8" emma:lang="" emma:confidence="0">
                  <emma:literal>x</emma:literal>
                </emma:interpretation>
                <emma:interpretation id="interp9" emma:lang="" emma:confidence="0">
                  <emma:literal>I</emma:literal>
                </emma:interpretation>
                <emma:interpretation id="interp10" emma:lang="" emma:confidence="0">
                  <emma:literal>E</emma:literal>
                </emma:interpretation>
              </emma:one-of>
            </emma:emma>
          </inkml:annotationXML>
          <inkml:trace contextRef="#ctx0" brushRef="#br0" timeOffset="-1098.0628">450 834 169 0,'11'0'434'0,"1"1"53"0,1 0 30 15,0 5-28-15,1-3-136 0,1 4-94 0,2-1-25 16,-1 0 37-16,1 0 34 0,2-1 34 16,0 0 17-16,2-2-22 0,1-2-48 15,0-4-79-15,1-1-60 0,1-2-56 0,-2 0-39 16,1-1-23-16,0-3-12 0,-2 2-10 15,-3 2-5-15,-3 0 1 0,-3 2 0 0,-3 3 10 16,-2 1 21-16,-3 6 19 0,-2 4 17 16,-2 3 11-16,-2 7 2 0,-5 4-5 15,-1 3-19-15,-2 2-18 0,-1 5-16 0,0 1-13 16,-1 1-6-16,2 0-8 0,2-2-13 15,-1 0-29-15,5-5-53 0,0-1-102 0,3-5-123 16,-1-3-82-16,4-6-56 0,-1-4-105 16,3-5-161-16,0-5-10 0,1-4 63 15,-1-1 55-15,0-3 48 0,-3-1 124 0</inkml:trace>
          <inkml:trace contextRef="#ctx0" brushRef="#br0" timeOffset="-885.0506">531 1235 401 0,'-1'0'493'0,"3"-1"34"0,3-3 19 16,3 1-92-16,4-1-201 0,6-1-115 15,3 0-60-15,5-2-35 0,4-3-17 16,4 3-9-16,5-3-10 0,2 0-7 0,3 2-10 15,3-1-28-15,-2 2-67 0,-2-1-147 16,-5 2-149-16,-2 0-74 0,-5 4-36 0,-3 1 4 16,-1 1 54-16</inkml:trace>
          <inkml:trace contextRef="#ctx0" brushRef="#br0" timeOffset="-488.0279">-36 1743 107 0,'-22'3'457'0,"6"0"53"16,2-3 32-16,5-4 16 0,3-1-175 16,6-1-165-16,8-4-86 0,6 0-27 15,7-3 12-15,9 1 29 0,6-1 42 0,6 0 31 16,8 0 16-16,6 2 3 0,5-1-18 15,5 0-17-15,3 2-21 0,2-4-12 0,3 5-1 16,1-1-18-16,0 1-17 0,-1-1-23 16,-2 1-29-16,-3-1-28 0,-5 2-23 15,-5 0-14-15,-6 2-11 0,-8 0-18 0,-6 1-33 16,-8 3-53-16,-6-1-90 0,-6 0-94 15,-5 2-76-15,-6 0-35 0,-4 1-13 0,-2 0-15 16,-6 1-43-16,-6-1-73 0,-2 1-18 16,-3 1 1-16,-2-1 15 0,2 2 54 0</inkml:trace>
        </inkml:traceGroup>
      </inkml:traceGroup>
    </inkml:traceGroup>
  </inkml:traceGroup>
</inkml:ink>
</file>

<file path=ppt/ink/ink1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20:10.78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18 109 141 0,'-2'-1'306'0,"1"0"31"16,1 0 1-16,0 1-67 0,0-1-75 15,0 1-54-15,0 0-33 0,0 0-24 16,0 0-15-16,-1 1-9 0,-1-1-5 0,2 1-5 16,0-1-7-16,0 0-4 0,0 1-5 15,0-1-7-15,0 0-3 0,-1 1-5 0,-1-1 4 16,2 0 4-16,-1 0 5 15,1 0 6-15,-1 0 4 0,1 2 3 0,-2-1-1 16,1-1-1-16,1 0-4 0,-1 0-3 16,1 0-5-16,0 0-5 0,0 0-6 0,-2 0-3 15,2 0-5-15,-1 0 0 0,1 0-3 16,0 0-3-16,0 0-4 0,0 0 1 15,0 0-3-15,0 0-2 0,0 0 0 16,0 1 1-16,0-1 1 0,0 0 0 0,0 0 0 16,0 0-1-16,1 0 0 0,1 0 0 15,-2 0 0-15,1 0 0 0,0 0 1 16,3 0 1-16,1 2-3 0,1-1 0 15,4-1 0-15,2 0 0 0,4 0-1 0,0 0 2 16,2-1 2-16,3-1-1 0,1 2 0 16,2 0 0-16,1-1 0 0,0 1-1 15,1-1-2-15,0-1 2 0,0 2 4 0,2-1-2 16,-2 0-2-16,0 0 0 0,1 0 4 15,0-2-1-15,-1 3-2 0,0-1 1 16,0 0 3-16,-1-1 1 0,1 1-4 16,-1 1 0-16,-2 0-2 0,0 0 1 0,2 0-2 15,-2 0 1-15,2 1 0 0,1 1 0 16,0-2-1-16,2 1 1 0,1 0 0 15,0-1 0-15,2 0 0 0,0 0 1 0,2 0 1 16,0-1 0-16,-2 0-1 0,4-2 1 16,-2 1-1-16,2-1 1 0,0 1-2 15,-2-2 3-15,0 2-1 0,-2-1 0 16,0 0-2-16,-1 1 0 0,-3 0 0 0,1 2-2 15,-3-2 0-15,-1 1 0 0,0 1 2 16,-1 0 0-16,1 0 1 0,-2 0 0 16,1 0-1-16,2-1-2 0,-2-1 0 0,0 2-2 15,2-1 2-15,0 1 2 0,0-1 0 16,1-1 0-16,1 2-1 0,1 0 2 15,-1-3-1-15,2 2 0 0,-1-2 2 0,-1 1 1 16,-1-1-1-16,1 1-2 0,-3-1 0 16,0 1 0-16,-1-1-1 0,-1 2-1 0,-1-1 0 15,-1-1 0-15,1 2 0 0,0-2-1 16,-1 1 0-16,2-1 1 0,0 1 0 15,2 0 2-15,-2-1 2 0,0 0 1 16,1 2-1-16,2-2 0 0,-1 1 1 16,1 0-3-16,0-1 0 0,-2 0 0 0,1 3 0 15,-1-2 0-15,-1 1 0 0,-1 1 0 16,1 0 0-16,-2 1 0 0,2 1-1 15,-1-2 2-15,1 2-1 0,-1-1-1 0,1 0 0 16,1 1-1-16,-1-2-1 0,1 0-3 16,1 2 6-16,-1 0 2 0,0-2 1 15,1 0 1-15,1-2 1 0,-1 0 1 0,3 2-3 16,-3 0 0-16,4-2-2 0,-3 1 0 15,1 1 0-15,0-1 0 0,-1-1 0 16,-1 2 0-16,1 0 0 0,0 2-1 16,-2-1 0-16,2-1 0 0,-2 1 1 0,2-1-1 15,-2 2 1-15,2-2-1 0,-1 0-1 16,0 0 1-16,1 0-1 0,0 0 0 15,0 0 1-15,-1 0 0 0,1-2 2 16,1 2 0-16,0-1 0 0,-1 1-1 0,1-1-1 16,-1-1 0-16,0 2-1 0,-2 0-3 15,0 0 2-15,1 0 0 0,-2 0 0 0,-2 0 2 16,2 2 0-16,-1-1 0 0,-2 0 0 15,1-1-1-15,-1 2-2 0,0-2-1 16,0 0 2-16,2 0 0 0,1 0 0 16,-1 0 2-16,1 0-1 0,1 0 1 0,0 0 1 15,1 0-2-15,2 0 1 0,0 0 0 16,2 0 0-16,-2 0 0 0,0 0 0 15,1 0 0-15,-1 0 0 0,2 0 3 16,-2 0 0-16,2 0-1 0,-1 0-1 16,1-2 1-16,-1 2 0 0,3-1-5 0,1 1 0 15,2-1 2-15,-2-1 1 0,2 0 0 0,0 1 0 16,0 1 0-16,-1 0 0 0,-1 0 0 15,1 0-1-15,-2 0-1 0,1 0-1 16,-3 0 1-16,3 0 1 0,-4 0 1 16,1 0-1-16,-1 0-1 0,1 0 1 0,1 0-1 15,0 0 0-15,1 0 3 0,0 0 2 16,-1 0 2-16,0 0 0 0,0 0 3 15,0 0-1-15,-1 0-3 0,3 0 2 16,0 0 2-16,1 0 2 0,0 0 0 0,-1 0 0 16,1 0 0-16,1 0-3 0,-2 0-2 15,2 0-2-15,0 0 0 0,2 0-3 16,1 0 0-16,-2 0-1 0,2 0-1 0,-3 1 2 15,1 1 0-15,0-2 0 0,-1 0 1 16,2 2-1-16,-4-1-1 0,1 0-1 16,0 1-1-16,-2-2 1 0,2 4 0 15,-2-4 1-15,-1 2 0 0,0-1 1 0,-2 0-2 16,1 1 1-16,-2-2-1 0,1 0-1 15,1 0 1-15,-2 0 1 0,1 0-1 16,0 0-1-16,-1 0 2 0,0 0 2 0,-1 1 1 16,-1-1 1-16,1 1-1 0,0 1 1 15,-2-2 0-15,-1 0-3 0,0 0 2 16,0 0-1-16,-1 0 0 0,-3 0-1 15,0 0-1-15,-1 0 2 0,-3 0-3 0,0 0 2 16,-4 0 0-16,-1 0 1 0,-1 0-1 16,-2 0-1-16,1 0 3 0,-3 0-2 15,1 0 0-15,0 0 2 0,-1 0 5 0,0 0 3 16,-1 0 7-16,-1 0 12 0,0 0 13 15,0 0 19-15,-2 0 25 0,0 0 27 16,0 0 30-16,0 0 31 0,0 0 20 0,0 0 20 16,0 0 12-16,0 0-6 0,0 0-19 15,-1 0-29-15,0 0-22 0,1 0-28 16,0 0-30-16,0 0-18 0,-2 0-7 15,2 0-6-15,-1 0 0 0,0 0 1 0,1 0-1 16,0 0 2-16,0 0-4 0,0 0-2 16,1 0-5-16,2 0-8 0,1 0-12 15,4 0-9-15,3 0-6 0,3 0-5 0,2 0-5 16,5 0-2-16,2 0-2 0,5 2-1 15,3-2 0-15,4 1 0 0,2-1-1 16,0 1 1-16,3 1 1 0,0-1-1 16,3 1 0-16,2-1 1 0,2 1 2 0,2-1 0 15,-1 0 0-15,3 1 0 0,-1-2-1 0,2 1-1 16,0 0-2-16,3-1-2 15,0 1 1-15,0-1-2 0,2 1 0 0,-1 1 1 16,-2-2 1-16,-1 1 0 0,-2 1-1 16,-1 0 1-16,-4-1 0 0,-2 0 0 0,-2 1-1 15,-5 1 1-15,-1-2 0 0,-5 2 1 16,-2-2 1-16,-3-1 0 0,0 0 0 15,-4 2-4-15,0-2 1 0,-2 0 2 16,-3 0-1-16,1 0 1 0,0-2 0 0,0 1 2 16,-1 1-2-16,-1-1-2 0,1-1 1 15,0 1-1-15,3 0 1 0,-1-1 1 16,2 0 1-16,3 1 0 0,2 0-2 0,3-1-3 15,3 1 1-15,1 0-3 0,0 1 1 16,3-1-1-16,-1 1 3 0,3 0 2 16,0 0-1-16,-1 0 0 0,2 0 0 0,-2 0 1 15,1 0 0-15,1 1-1 0,-1-1 1 16,-2 1-1-16,0 0 2 0,-2 2 0 15,-1-3-1-15,-1 0 1 0,-2 1 1 0,0-1 0 16,1 2-2-16,-1-1 2 0,0-2 1 16,0 1-1-16,1 0-1 0,0 1 2 15,1 0-1-15,0 0-1 0,1-1-1 0,1 1 0 16,-1 1 0-16,1-1-1 0,-1-1 0 15,2 1-2-15,-2 1 2 0,1-2 1 16,-1 0-1-16,2 0 0 0,0 2 0 16,2-1 1-16,1-1-1 0,-1 1-1 0,0-1 1 15,0 0 0-15,0 0 1 0,-1 0-1 16,-2 0 0-16,1 0 0 0,-4 0 1 15,-1 0-1-15,-1 0-1 0,-1 0 1 16,-1 0 2-16,-1 0 2 0,1 0 0 0,-3 0-2 16,0 0 1-16,-1 0 1 0,-1 0-2 15,1 0 0-15,-1 0 0 0,2 0 2 0,-1 0-1 16,1 0 0-16,-2 0-1 0,1 0 1 15,2 0-2-15,-1 0 1 0,1 0-1 16,3 2 1-16,-2-1-1 0,1-1-1 0,2 1 2 16,0 1-3-16,0-2 0 0,1 0-2 15,2 0-1-15,-2 0 3 0,3 0-2 16,-1 0 3-16,-1-2 1 0,1 1 2 15,-2 1 0-15,1-1-1 0,-4-1-1 0,1 2 0 16,-5-1 0-16,0 1-2 0,-2-1 2 16,-3-1 2-16,-2 2 0 0,-1 0 0 15,1-2-2-15,-1 1 2 0,1 1-1 0,1-1-1 16,-1-1-1-16,2 2 0 0,-1-1 0 15,0 1-1-15,3 0 2 0,0 0 1 16,4 0 0-16,-2 0-1 0,2 0 1 0,3 1 1 16,-1-1-1-16,1 2-1 0,-1-1 1 15,2-1 4-15,-2 1-3 0,0 1 1 0,-1-2 0 16,0 0-1-16,-1 0-1 0,0 0-2 15,1 0 1-15,-2 0-1 0,0 0-1 16,1 0-1-16,-1-2 2 0,0 1-1 16,-1 1 0-16,0 0 3 0,-1 0-2 0,1-1 0 15,-1-1 2-15,-2 2 1 0,0 0-2 16,-1 0-1-16,0 0 2 0,0 0-1 15,0 0-1-15,2 0 0 0,1 0-1 16,2 0 2-16,2 0-2 0,1 0 0 0,0 0 1 16,0 0 1-16,2 2 1 0,-1-1-1 15,2-1 1-15,0 1 2 0,-1 1-1 0,-1-2 0 16,-1 0-1-16,0 0-1 15,-1 2 0-15,0-1 0 0,0-1 1 0,-2 1 1 16,0-1-2-16,-1 0 2 0,0 0-2 16,-1 0 0-16,1 0-1 0,-3 0-1 0,2 0 2 15,0 0-1-15,-2 0 1 0,0 0 0 16,0 0 0-16,1 0 0 0,-2 0-2 15,-1 0 3-15,1 0 6 0,0 0-3 16,0 0-2-16,-1 0-2 0,-1 0 0 0,1 0 0 16,0 0-7-16,0-1 4 0,-1 1 0 15,2 0 2-15,-1 1 1 0,1 1 0 0,0-1 0 16,-1-1 0-16,3 0 0 15,0-1 0-15,2-1-2 0,-1 1 0 0,1 1 1 16,1-1 0-16,1-1 1 0,-1 2-1 16,-1 0 1-16,3 0 0 0,-3 0 0 0,1 0-1 15,1 0 0-15,-2 0 1 0,-2 0 3 16,1 0 4-16,-2 0 1 0,0 0 4 15,-1 2 2-15,-1-2 3 0,-1 0-2 0,-2-2-2 16,0 2-1-16,-3 0-2 0,0-2-2 16,0 1-2-16,-2 1-2 0,1-1-1 15,0-1 0-15,-1 2 0 0,1-1-1 0,1 1 0 16,0-1-2-16,0 0 2 0,1 0 1 15,1-1-2-15,-1 2 0 0,2-1-1 16,0 1 1-16,1 0-1 0,-2 0-2 16,3 0 2-16,-1 0 0 0,0 0 1 0,0 0 0 15,-1 0 1-15,-2 0 0 0,0 0 0 16,-2 0 1-16,0 0-1 0,-1 0 0 15,0 0-1-15,-1 0 2 0,0 0-2 0,-1 0-1 16,0 0 1-16,1 0-1 0,0 0 0 16,1-1 0-16,0 1 1 0,1-2-1 15,1 2-1-15,-2-1 2 0,4 1 0 16,-1 0 0-16,3-1-1 0,0 1 1 0,1 0-3 15,0 0 1-15,2 2-2 0,-2 0-1 16,2-1 2-16,0 0-2 0,1-1 2 16,1 0 1-16,-2 2 0 0,1-1 1 0,-1 0 0 15,-2 0 1-15,1-1 0 0,-1 0-1 16,-1 0 1-16,3 0 1 0,-1 0-1 15,-2 0 0-15,1 0 1 0,1 0-1 0,-2 0-2 16,0 1-1-16,2-1 2 0,-2 0-1 16,1-1-1-16,-1 1 1 0,0-1 1 15,1 1 0-15,-1 0-1 0,0 0 0 16,0 1 1-16,0-1 0 0,2 1-2 0,-1 1 1 15,-1-1 1-15,2 2-1 0,-1-3 0 16,2 3 1-16,0 0 0 0,0-1 0 16,0 0 0-16,0 2 0 0,0-2 1 0,-2 0 2 15,1 0 1-15,-1-2-1 0,-1 2-1 16,2-1-1-16,-2-1 0 0,0 0-1 15,0 0-1-15,-1 0 1 0,1 0 2 16,0 0-1-16,2-1 1 0,-2-1-1 0,1 2 0 16,2 0-1-16,0 0-3 0,1 0 3 0,2 0-1 15,1 0 0-15,1 0 1 16,3 0 0-16,0 0 0 0,2 0-2 0,-2 3-2 15,0 0 2-15,-2-2-1 0,-2 1-1 16,-2 1 3-16,-2-1-3 0,-3 0 2 0,-2 0 1 16,-4-1 1-16,-1 1 5 0,-2-1 4 15,-1-1 7-15,0 1 3 0,-3-1 3 16,1 0 3-16,0 0-4 0,-2 1-1 15,1 0-3-15,-2-1-1 0,1-1-4 0,0 0 0 16,-1 1-4-16,2 0-2 0,-1 0-3 16,0-1 1-16,4 1-2 0,-1-1-3 15,0-1 1-15,1 1 1 0,-1 1-1 16,2-1-6-16,-3 0-15 0,-1 1-32 0,1-2-83 15,-1 1-175-15,-2-3-149 0,-2 1-211 16,-3-5-205-16,-5 0-83 0,-5-2 19 0,-2 2 142 16,-3-3 131-16,-4 1 208 0</inkml:trace>
</inkml:ink>
</file>

<file path=ppt/ink/ink1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20:12.96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36 187 244 0,'-5'3'369'15,"0"0"38"-15,1-3 30 0,0 0-94 16,0 0-108-16,0 1-65 0,3-1-36 0,-2 0-28 16,0 0-25-16,3 0-17 0,-1 0-14 15,1 0-11-15,-2 0-10 0,2 0-9 16,0 0-4-16,0 0-5 0,3 1-3 15,0 1 1-15,1-2 5 0,4 1 4 0,0 0 2 16,3-1 2-16,3 0 2 0,3 0 1 16,2 0-3-16,4-1 8 0,3 0 13 0,3-1 17 15,4 1 14-15,3 0 12 0,4-2 4 16,4 0-4-16,1 3-12 0,2-3-12 15,1 2-15-15,0-1-16 0,-1 2-8 16,0 0-6-16,-2 0-10 0,-1 0 0 0,0 2-3 16,-3-1-1-16,2 2 1 0,0-3 0 15,1 3 9-15,-2 1-4 0,2-1 1 16,-1 0 0-16,1 0 2 0,0-1 0 15,3-1-2-15,0 2 3 0,1-2 2 0,1 0 4 16,2 0 2-16,-1-1 9 0,-1 0 31 16,2 0 37-16,-2-1 20 0,-2 0 12 0,0 1 4 15,-4-1-5-15,-4 1-26 0,-1 0-37 16,-3 0-18-16,-2 0-2 0,0 0 4 15,-2 0 8-15,-1 0 3 0,-1 0 5 16,0 0 3-16,0 0-8 0,-2 0-5 0,1 0-6 16,2 0-1-16,0-1-4 0,2-1-6 15,1 1 0-15,0-1 1 0,2-1-4 16,1 2-7-16,3-1-1 0,1-1-1 0,2-1-6 15,2 1-3-15,2 3-2 0,0-3-1 16,0 2-1-16,-1-1-1 0,-1 2-1 16,0 0-2-16,0-2-3 0,0 0 0 0,-1 2-3 15,-2 0 0-15,-1 0 0 0,0-2-1 16,-3 1 0-16,1 1 0 0,0 0 4 15,-1-1-1-15,0-1 0 0,-1 1-1 0,-2 0 1 16,0-1 0-16,1 0 3 0,0 2 5 16,1-1 10-16,0 1 3 0,1-1 4 15,0-2 3-15,2 1-1 0,-1-1-3 16,2 2-8-16,0 0-1 0,3-1-1 0,-2 0-5 15,0 1-2-15,-1 0-3 0,0-1-4 16,-2 1-1-16,-2-1-2 0,0-1 1 16,0 2-1-16,-2-1 0 0,0 2 2 0,-1-3 0 15,2 2 1-15,-2-2-2 0,0 0 1 16,-2 3 2-16,1-2 0 0,0 1 1 15,-1 0 0-15,1-2 2 0,1 0 1 0,1 3-2 16,1-3 1-16,0 2-1 0,3-1 0 16,-1 1 0-16,-2-2-2 0,3 3-1 0,-3 0 1 15,1 0 0-15,3-2 0 16,-2 1 1-16,3 1 3 0,-2-3 3 0,1 2-1 15,-1 0-2-15,-1 0 2 0,-1-2 0 16,0-1-1-16,0 2-3 0,-1 1 1 0,0-2-4 16,-2 2-1-16,-2 0-1 0,1 0-1 15,-2-2 0-15,2 2-2 0,-1-1 3 16,1 1 1-16,0-1-3 0,-1 1 1 15,0-1 0-15,-1 1-2 0,-3-2-1 0,1 3-1 16,-2 0 0-16,-1-2 1 0,-2 0 0 16,-2 2 2-16,-2 0 3 0,-1 0 0 0,-2-2-1 15,-1 2 2-15,1 0-1 16,-3 0 0-16,1 0 2 0,1 0 1 0,-1 0 1 15,1-1-2-15,0 1-2 0,2 0-2 16,2-1 2-16,2-1 2 0,1 2 4 16,2 0 2-16,4 0 3 0,-1-2 2 0,4 0-2 15,-1 2-3-15,0 0-2 0,2-2-2 16,-2 2-2-16,-1-1 0 0,-2 1 0 15,0-1 0-15,-4-1-3 0,-1 2 0 0,-1-1 2 16,-2 1-1-16,-1-1 1 0,-2 0 1 16,-2 1-2-16,0 0 0 0,-3 0 2 15,-2 0 0-15,1 0 6 0,-2-1 2 16,-2 1 6-16,1-2 1 0,-3 2 1 0,1 0-1 15,-1 0 0-15,0 0-1 0,-1 0-3 16,1 0-1-16,-1 0-1 0,1 0-2 0,2 0-3 16,-2 0-2-16,1 0 0 0,1 0-2 15,-1 0-1-15,1 0-2 0,1 0-1 16,-2 0 3-16,2 0-3 0,-1 0 1 15,0 0 0-15,0 0 3 0,-2 0-2 0,-1 0 0 16,0 0 2-16,-1 0 1 0,0 0-1 16,0 0-2-16,-2 0 0 0,2 0-1 15,-2 0-2-15,0 0 0 0,-2 0-1 16,2 0-6-16,-2 0-14 0,-4 2-28 0,-2-1-72 15,-3 0-259-15,-6 1-338 0,-6-2-242 16,-3-1-117-16,-6-4-43 0,-1-3 35 0,-1-5 240 16,2-5 326-16</inkml:trace>
</inkml:ink>
</file>

<file path=ppt/ink/ink1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20:38.21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-5 421 143 0,'5'-11'395'16,"-1"-1"33"-16,-1-2 17 0,-1 1-13 15,-2 1-189-15,0 0-106 0,0 0-57 0,-2 2-26 16,2 0-15-16,0 1-5 0,0 1-1 15,0 0 2-15,0 0 1 0,0 2-3 16,2 2-3-16,-1 1-3 0,0 0-9 0,2 2-8 16,1 1-6-16,3 3-1 0,3 1 0 15,2 4 2-15,3 4 2 0,3 0 4 16,1 4 3-16,2 1 2 0,1 2 5 0,1 3 3 15,1 1-2-15,-1 1-2 0,2 0-3 16,-2 0-4-16,2-1-4 0,-2-2-2 16,1-5 2-16,2-1 7 0,0-5 8 15,3-3 11-15,4-9 8 0,5-6 5 0,5-6-4 16,8-7-3-16,4-8-8 0,5-3-7 15,8-7-8-15,6-3-5 0,6-3 0 16,4-3-4-16,1 2-2 0,0 2-7 0,-2 3-1 16,-4 5-2-16,-4 3-1 0,-7 8 0 15,-6 3-1-15,-7 6-5 0,-6 5-7 16,-8 5-10-16,-8 2-6 0,-4 5-3 15,-6 3-6-15,-5 2-12 0,-6 5-26 0,-2 0-52 16,-5 3-69-16,-3 0-125 0,-4 0-107 16,0-1-44-16,-2-1 3 0,-2-2 43 15,3 0 68-15</inkml:trace>
</inkml:ink>
</file>

<file path=ppt/ink/ink1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20:39.23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74 579 184 0,'-11'-16'389'0,"1"-3"32"0,-1 4 20 16,3 0-46-16,1 3-153 0,0 0-91 16,2 4-53-16,1 0-28 0,1 2-18 15,0 1-12-15,0 1-17 0,1 2-6 0,2-1-2 16,0 1-2-16,1 1 4 0,3 2 2 15,2 1 6-15,-1 1-1 0,3 0 0 16,1 1 1-16,0 2-1 0,2 2-3 0,2 0-1 16,-1 2 0-16,3 3 0 0,0 2-1 15,0 2-1-15,2 0-3 0,1 1-4 16,0 2-1-16,1 2-7 0,-1-1-2 15,1 0-1-15,-1 0 0 0,0-1 0 0,0-3 3 16,-2-4 3-16,-1-2 3 0,3-2 4 16,0-5 1-16,1-6 0 0,5-4 0 15,3-6-5-15,2-8-4 0,7-9-3 0,4-6-1 16,8-4-2-16,10-9-1 0,9-3 0 15,9-2 0-15,6 1-1 0,5 1-8 16,2 0-28-16,1 3-86 0,-4 0-153 0,-1 2-134 16,-3 1-68-16,-5 3-33 15,-4 3 9-15,-9 1 77 0</inkml:trace>
</inkml:ink>
</file>

<file path=ppt/ink/ink1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20:44.54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94 603 158 0,'1'-5'379'16,"2"-4"37"-16,1-1 22 0,0-3-55 16,3 0-139-16,4-6-88 0,4-1-52 0,6-2-22 15,5-3-6-15,5-4-3 0,8 0 1 16,2-1-3-16,5-2-10 0,-1 1-14 0,2 1-12 15,-1 1-10-15,0 2-8 0,-5 2-7 16,-2 3-3-16,-5 3-3 0,-5 3 0 16,-7 4 0-16,-3 4 0 0,-5 2 2 15,-5 2 0-15,-3 2 0 0,-5 4-1 0,-5 2 1 16,-4 2-1-16,-4 1 1 0,-5 3-3 15,-4 2 1-15,-3 4-1 0,-5 1 0 16,-3 4 0-16,-2-1-3 0,-5 3 2 16,1 0 1-16,-1 1-2 0,-1 1-1 0,1 0-1 15,1 0 1-15,5-2 1 0,3-1-1 16,3-3 1-16,5-1 2 0,2-3 0 15,5-2-3-15,4-4 0 0,2 0 0 0,3-2 1 16,2-4 0-16,4 0-1 0,1-2 3 16,6-2 2-16,2-3 1 0,3-2 2 15,4-3 1-15,4-3 3 0,3-2-2 0,5-4-3 16,3-2 2-16,5-2 0 0,2-3 1 15,5-2-3-15,1-1 2 0,0 2-1 16,-3 3-1-16,-2 1-3 0,-5 2-3 16,-4 5-1-16,-5 1-1 0,-3 3-1 0,-5 3 0 15,-5 2 1-15,-6 2 2 0,-5 4 2 16,-5 2 3-16,-7 3 3 0,-4 5 5 15,-7 2 0-15,-6 4 7 0,-5 1 4 16,-4 3 7-16,-1 0 5 0,-4 1 6 0,1 0 8 16,-2-1 3-16,1 3 2 0,-1 0-3 15,2 1 0-15,0-1-9 0,2 3-9 16,3-3-11-16,2-1-6 0,4 1-7 0,2-2-7 15,4 0-3-15,4-5 2 0,5-3-1 16,3-1-2-16,5-2 0 0,4-2-3 16,5-3-2-16,6-1-2 0,3-4-2 15,4-4-1-15,4-2 3 0,3-3 2 0,3-5 3 16,4-3 1-16,4-3 2 0,5-5 4 15,6-3-1-15,4-5 4 0,3-3 2 0,6-3 7 16,0-2 6-16,5 0 7 16,2-4 3-16,0 1-2 0,1 3-1 0,-5 3-7 15,-5 5-11-15,-8 5-17 0,-7 6-21 0,-7 5-19 16,-10 5-17-16,-6 5-8 0,-10 7 2 15,-10 7 10-15,-8 7 11 0,-10 5 19 16,-7 6 17-16,-7 1 15 0,-6 6 17 16,-7-2 21-16,-3 4 24 0,-4 1 39 0,-2-1 42 15,0 0 32-15,0-2 11 0,1 1 14 16,2 0-2-16,1-1-22 0,2 1-39 15,3-1-34-15,2-2-26 0,4-1-31 0,5-2-22 16,2 1-15-16,6-5-3 0,5 1-5 16,4-3-3-16,5-1-5 0,6-5-11 15,3-1-11-15,6-3-8 0,4-1-18 16,6-4-15-16,4-2-14 0,6-4-1 0,2-3-2 15,6-3 1-15,2-5 7 0,3-1 14 16,4-6 15-16,4-2 11 0,3-3 12 16,3-3 4-16,3-2 12 0,-1-2 4 0,1-1 2 15,-1 1 0-15,1-2-3 0,-5 6 4 16,-1 1 1-16,-4 5-2 0,-4 1-6 15,-6 4-3-15,-5 4-2 0,-6 5-14 0,-4 2-10 16,-7 4 0-16,-5 6 3 0,-6 4 4 16,-6 4 3-16,-5 1 17 0,-5 5 17 15,-5 3 11-15,-3 2 14 0,-5 1 14 16,-2 3 10-16,-3 0 4 0,-2 0 12 15,-1 1 13-15,-1-1 5 0,0-1 0 0,1-1 0 16,0 1 1-16,3-3-13 0,1 1-21 16,3-3-19-16,4-1-14 0,3 0-9 0,5-3-8 15,4-5-5-15,3 2-12 0,4-6-14 16,6-2-12-16,5-3-14 0,5 0-21 15,6-5-13-15,6-3 5 0,4 0 13 0,7-7 9 16,4-2 10-16,6-2 24 0,2-2 10 16,3-3 3-16,0 0 3 0,-3 0 2 15,0 2 0-15,-4 1-4 0,-4-2-1 16,-2 6 2-16,-4-1 1 0,-5 3 0 0,-4 3 2 15,-4 0 10-15,-3 1 7 0,-4 2 12 16,-2 1 6-16,-2 0 9 0,-4 3 4 16,-4 0-5-16,-1 3-6 0,-5 0-10 0,-2 4-10 15,-5 2-6-15,-2 2-7 0,-4 2 5 16,0 2-5-16,-5 1-1 0,-2 4 0 0,0-2-1 15,-2 2 4-15,1 1-7 0,-1 0 1 16,4 1 2-16,0-4 5 0,3 1 3 16,3-1-2-16,4-5-1 0,4 0 6 15,2-4-1-15,4-1-4 0,4-3 1 0,7-4 0 16,5-2 1-16,8-4-2 0,7-4 0 15,7-2-2-15,9-5 2 0,8-5-3 16,6-4-1-16,8-4 1 0,5-2-2 16,5-4 1-16,4-4-19 0,5-2-26 0,3 0-19 15,1 0-13-15,-2 1-24 0,-5 5-41 16,-9 5-28-16,-9 5-14 0,-10 5-9 0,-10 6-6 15,-10 6 15-15,-12 6 40 0,-12 5 41 16,-10 8 41-16,-10 2 36 0,-7 3 24 16,-9 4 25-16,-3 0 18 0,-7 3 30 15,-3-1 42-15,-3 0 45 0,0-1 33 0,0 1 24 16,0-5 8-16,1 1-12 0,1-1-26 15,4-3-40-15,2 1-36 0,3-2-34 16,4 0-28-16,2 1-13 0,4-3-17 0,2 1-10 16,2 1-5-16,1 2-5 15,1 0 0-15,1 2-4 0,0 3-6 0,1 1-3 16,1-1-2-16,2 2-1 0,-1-3-2 0,3 0-3 15,2-2 4-15,0-4 2 0,2 1-1 16,2-4-3-16,1-3-8 0,1 0-17 16,4-1-21-16,-1-5-10 0,3-1-4 15,3-3 3-15,1-4 10 0,3-2 20 0,2-3 22 16,6-3 15-16,2-4 14 0,4-4 11 15,3 0 7-15,7-5 8 0,0 0 6 0,5-2-1 16,1-2-4-16,2-1-6 0,0-1-6 16,3 2-9-16,-1-1-10 0,-2 4-10 15,-1 0-6-15,-5 3-9 0,-4 4-8 0,-3 0-3 16,-4 5 3-16,-3 2 8 0,-4 1 8 15,-4 4 22-15,-2 1 23 0,-4 1 15 16,-3-1 8-16,-4 1 2 0,-2-6-3 16,-4 2-16-16,-3-4-8 0,-3-1-13 0,-1-5-5 15,0 3-7-15,0-7-7 0,1 2-3 16,0-4-10-16,2 2 1 0,2-2-5 15,1 2 0-15,3 1 7 0,1 3 0 0,2 3 1 16,1 2-2-16,1 3 6 0,0 1 0 16,1 1 0-16,1 2 4 0,0 1 4 15,-1-1 0-15,2 3 0 0,-1 0 3 0,-1-1-1 16,2 3 0-16,-2 0 0 0,0 1 3 15,0 2 1-15,0-2-1 0,0 1 4 0,0 0-4 16,0-1-1-16,0 1-6 16,0 0-2-16,0 0-3 0,0 1-6 0,0 0-3 15,0-1-4-15,0 2-1 0,0-1-2 16,0 1 1-16,0 1-1 0,0-1 5 0,0-1 7 15,0 2 0-15,0 0 6 0,0 0 5 16,0 0 5-16,0 0 0 0,0 0-2 16,0 0 2-16,-2 0 0 0,2 0-11 15,0-2 4-15,0 1-2 0,0 0 3 0,2-2 1 16,0 1-2-16,0-2 8 0,0-1-5 15,1 2 3-15,0 0-5 0,0 0 2 0,1 1 0 16,0 0 2-16,1-1 0 16,2 0 0-16,0 2 1 0,0 0-3 15,1-1 0-15,1 2-3 0,-1 2 1 0,1-1 1 16,2 3-1-16,0 1-1 0,3 0 2 0,0 5 4 15,2-2 1-15,1 5 1 0,1 0 1 16,1 1 4-16,0 1-4 0,3 1 1 16,0 0-2-16,0 0 0 0,0 0 1 0,-2-3-1 15,0 3 1-15,-2-3-2 0,-1 0 0 16,-2-4-2-16,-2 1-3 0,-2 0-9 15,0-4-7-15,-4 0-11 0,-1-1-10 0,-1 0-11 16,-1-1-3-16,-1-2 6 0,0 1 6 16,-2-2 9-16,1 0 8 0,-1 0 11 15,-1 3 6-15,3-1 4 0,-2 1 2 16,1 2 3-16,0 0 1 0,0 1-1 0,-1 1 1 15,-1-1-2-15,1 2 1 0,-1-1 1 16,0-1-3-16,-1 2 0 0,0-2-2 16,-1 2 0-16,0-2-5 0,-4 2-5 0,2-3-3 15,-2 1-9-15,0 1-8 0,-3 0-8 16,0-1-4-16,-4 3-1 0,1 0 1 15,-2 2 1-15,-1 2 5 0,-4 1 5 16,0 1 7-16,-5 3 4 0,-1 1 7 0,-2 0 6 16,-1 2 5-16,-2-3 5 0,0 1 0 15,-2 2 1-15,-1-1 0 0,-1-1 4 16,-2 0-2-16,2 2 0 0,-1-2 1 0,1 1 1 15,0 0 0-15,-1 1-3 0,2 0 1 16,2 0-2-16,0-1 1 0,1-1 0 16,0 1 0-16,2-1 0 0,2 1 0 15,1-3 1-15,2 0 0 0,1-1-1 0,1-2-1 16,1 2 1-16,3-4 0 0,1 0 1 15,2-1 1-15,2-2 0 0,1-3 0 16,1 3 0-16,3-4 0 0,2-3 0 16,-1 1-2-16,3 0 1 0,1-2 3 0,0 1 3 15,0-3 1-15,2 1 4 0,-2 0 5 16,1-1-1-16,1 0 2 0,0-1-3 0,0 0-2 16,1 1-3-16,1-2-4 0,-2 1-1 15,2 0-4-15,-2 1 0 0,2-1 2 16,-1-1-1-16,-1 0-2 0,1 2 0 15,1-1 1-15,-2-2 2 0,1 2-4 0,-1-1-1 16,2 2 1-16,-1 0 0 0,-1-3-2 16,3 2-6-16,-2 1-5 0,0-2-7 15,2 2-9-15,-1 0-7 0,0 0-27 16,1 0-82-16,-3 0-154 0,0 0-127 0,0 0-63 15,-1 0-32-15,-1-2 8 0,0-3 76 16</inkml:trace>
</inkml:ink>
</file>

<file path=ppt/ink/ink1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8-27T11:23:34.60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72 0,'33'0'78,"0"0"-78,66 0 16,0 0-16,-33 0 15,0 0-15,0 0 16,33 0-16,0 0 15,0 0-15,0 0 16,0 0-16,-33 0 16,-66 0-1,66 0-15,-66 0 16,33 0-16,0 0 15,0 0 1,0 0-16,-33 0 16,66 0-16,-33-33 15,0 33-15,0 0 16,0 0-16,0 0 15,-33 0-15,66 0 78,0 0-78,-66 0 16,66 0-16,-33 0 16,0 0-16,0 0 15,0 0-15,-33 0 94,33 0-79,0 0 1,0 0 234,-33 0-235,66 0-15,33 0 16,-33 0-16,-66 0 15,66 0-15,0 0 16,-66 0-16,66 0 16,-66 0-16,33 0 31,-33 0-16,32 0-15,1 0 47,0 0-47,-33 0 16,33 0-16,0 0 15,0 0-15,0 0 16,0 0-16,0 0 16,0 0-16,0 0 15,0 0 1,-33 0-16,33 0 15</inkml:trace>
</inkml:ink>
</file>

<file path=ppt/ink/ink1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08:21.44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 7 256 0,'-3'4'329'0,"2"-1"32"0,-2 0-23 15,3-1-66-15,-1-1-74 0,1 2-49 16,-2-2-36-16,1 0-18 0,1 1-17 16,-2-2-18-16,2 2-7 0,0-2 0 0,0 1 7 15,0-1 3-15,0 0 7 0,0 0 4 16,0 0-1-16,0 0-9 0,0 0-10 15,0 0-13-15,0 1-12 0,0-1-8 16,0 0-10-16,0 2-1 0,0-1-6 0,0 0-2 16,2 0-2-16,-2 2 1 0,1-1 0 15,1 3 0-15,0 0 0 0,1 2 2 0,0 1 2 16,0 0 0-16,-1 2 5 0,1-2 1 15,0 1 6-15,-2 3 3 0,1-2 2 16,0 0 1-16,0-1 3 0,-1 0-1 16,0-2-3-16,1-1-3 0,-1 0-2 0,-1-2-2 15,2-1-5-15,-2-2 4 0,0 2 9 16,0-3 17-16,0-1 11 0,1-1 6 15,-1-2 6-15,1-2-4 0,1-4-13 16,-2-2-17-16,-2-1-15 0,1-4-8 0,-2 1-6 16,-1 1-3-16,1-2 1 0,-1 4-2 15,0-2 1-15,1 4-2 0,1 1 0 0,-1 4 0 16,1 0-4-16,0 0 3 0,2 5-4 15,0 2 1-15,0 3 3 0,2 4 8 16,0 3 18-16,1 3 15 0,-1 0 27 16,2 6 27-16,1-1 32 0,-3 3 23 0,2 0 9 15,2-1 25-15,-2 1 13 0,2 0-5 16,-1-3-22-16,-1 1-26 0,0-7-19 15,0 0-38-15,-1-4-27 0,-1-1-9 16,-1-3 1-16,0-2 3 0,1-3 1 0,-1-6-1 16,-1-2-9-16,-1-6-15 0,-1-3-14 15,0-5-15-15,-1 0-12 0,-1-1-8 0,0 1 0 16,-1 2 1-16,1 3 2 0,4 4-1 15,-1 2 2-15,0 4 2 0,1 3-2 16,1 4-3-16,0 4 3 0,2 3 6 16,0 4 4-16,0 6 10 0,-1 0 7 0,2 3 8 15,-1-2 4-15,0 4 1 0,0-3-1 16,-1 1-3-16,3-3-5 0,-1 0-10 15,0 0-46-15,0-4-105 0,1 0-113 16,0-2-79-16,1 0-79 0,0-4-177 0,-1-1-133 16,2 0 10-16,0-5 64 0,1-4 50 15,3-4 66-15</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4:41.87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B08187A-3050-402C-ABC6-2F46E7E7A2D3}" emma:medium="tactile" emma:mode="ink">
          <msink:context xmlns:msink="http://schemas.microsoft.com/ink/2010/main" type="writingRegion" rotatedBoundingBox="2486,4813 4325,4813 4325,5710 2486,5710"/>
        </emma:interpretation>
      </emma:emma>
    </inkml:annotationXML>
    <inkml:traceGroup>
      <inkml:annotationXML>
        <emma:emma xmlns:emma="http://www.w3.org/2003/04/emma" version="1.0">
          <emma:interpretation id="{520C8B00-E93C-4448-B88E-A354B57DCF6A}" emma:medium="tactile" emma:mode="ink">
            <msink:context xmlns:msink="http://schemas.microsoft.com/ink/2010/main" type="paragraph" rotatedBoundingBox="2486,4813 4325,4813 4325,5710 2486,5710" alignmentLevel="1"/>
          </emma:interpretation>
        </emma:emma>
      </inkml:annotationXML>
      <inkml:traceGroup>
        <inkml:annotationXML>
          <emma:emma xmlns:emma="http://www.w3.org/2003/04/emma" version="1.0">
            <emma:interpretation id="{EA6F655F-0016-4C92-AC05-79FC0B53DED2}" emma:medium="tactile" emma:mode="ink">
              <msink:context xmlns:msink="http://schemas.microsoft.com/ink/2010/main" type="line" rotatedBoundingBox="2486,4813 4325,4813 4325,5710 2486,5710"/>
            </emma:interpretation>
          </emma:emma>
        </inkml:annotationXML>
        <inkml:traceGroup>
          <inkml:annotationXML>
            <emma:emma xmlns:emma="http://www.w3.org/2003/04/emma" version="1.0">
              <emma:interpretation id="{2AA7D2A7-5C00-4DE0-A70E-8EA90097C482}" emma:medium="tactile" emma:mode="ink">
                <msink:context xmlns:msink="http://schemas.microsoft.com/ink/2010/main" type="inkWord" rotatedBoundingBox="2486,4813 4325,4813 4325,5710 2486,5710"/>
              </emma:interpretation>
            </emma:emma>
          </inkml:annotationXML>
          <inkml:trace contextRef="#ctx0" brushRef="#br0">1498 92 252 0,'2'1'324'0,"0"-1"38"16,4-1-22-16,2-2-59 0,5-2-62 0,4-2-48 15,5-3-39-15,9-5-31 0,4-2-27 16,9-4-10-16,6-2-11 0,6-3-4 0,5-2-8 16,2-2-5-16,6-3-2 0,2-2-5 15,5-3-1-15,1 3-1 0,1-4 2 16,-1 3 0-16,-1-3 1 0,-3 3 3 15,-3-2-1-15,-1 4 1 0,-5-2-1 0,-3 3-2 16,-6 2-1-16,-6 1-2 0,-5 2-1 16,-4 2-2-16,-7 3 2 0,-4 2 5 15,-5 1 7-15,-4 4 7 0,-3 3 5 16,-2-1 3-16,-4 4-3 0,-2 1-7 0,-2 2-7 15,0 0-11-15,-1 2-8 0,-2 2-7 16,0-2-6-16,0 1-4 0,-1 3-1 0,0-2 0 16,-2 2-2-16,0-1-1 15,1 2 1-15,-1 0 0 0,-1 0 1 0,0 0 1 16,0 0 1-16,0 0 0 0,0 0 0 15,0 0 4-15,0 0-3 0,0 0 1 0,0 0 2 16,0 0-2-16,0 0-1 0,0 0-3 16,0 0 2-16,0 0 0 0,0 0-3 15,0 0 2-15,0 0 0 0,0 0-1 16,0 0 0-16,0 0-1 0,0 0 1 15,1 0 0-15,-1 2 2 0,0-1 0 0,0-1-3 16,0 1 3-16,0 1 1 0,0-2-1 16,0 0 1-16,0 0 1 0,-1 0 4 0,-2 0-2 15,1 1 0-15,-1-1 2 0,-1 1-2 16,-2 1 0-16,-3-2-3 0,-4 1 1 15,-2 1-2-15,-6-1 0 0,1 1-3 16,-4 0 0-16,1 1 2 0,-2-1-3 0,2 0 0 16,-2 1 0-16,3-2 2 0,0 2-1 15,4 0-1-15,2 0 1 0,3-2-1 16,5 1-1-16,3-2-1 0,2 0 0 15,3 0 1-15,5 0-1 0,6 0 3 0,6-2 1 16,6 1 2-16,6-2 3 0,6 0-1 16,3-1 0-16,2 1-1 0,0 1-1 0,0 0 0 15,-3 0-3-15,-1 2 2 0,-6 3-1 16,-3-1 2-16,-3 3 2 0,-5 1-1 15,-3 2 4-15,-3 1 1 0,-4 1 1 16,-2 1 1-16,-3 2 0 0,-2 1 0 0,-5 2-1 16,-2 5 0-16,-4-1-3 0,-2 1 0 15,-2 1-9-15,-1 0-21 0,-1-2-21 16,0 1-27-16,-1-1-50 0,3-3-98 15,-2-1-131-15,2-1-112 0,2-1-49 0,0-2-11 16,3 1 30-16,1-4 85 0</inkml:trace>
        </inkml:traceGroup>
      </inkml:traceGroup>
    </inkml:traceGroup>
  </inkml:traceGroup>
</inkml:ink>
</file>

<file path=ppt/ink/ink1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08:22.6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10 363 0,'0'-3'448'0,"1"0"41"15,1 2 25-15,-2-2-116 0,1 3-139 0,0 0-93 16,-1 0-62-16,3 0-38 0,-1 0-24 16,0 2-14-16,2 0-8 0,1 4-3 15,-1 1 4-15,1 2 5 0,2 1 14 0,-1 2 32 16,-1 3 30-16,2 0 29 0,-2 2 30 15,2 2 37-15,-1-1 29 0,-1 0 0 16,1 1-6-16,-1-1-7 0,1-4-15 0,-1 1-25 16,0-2-28-16,-3 0-26 0,1-3-19 15,0-2-20-15,0-2-20 0,-2-1-11 16,0-2-13-16,1-1-2 0,-2-2-4 15,-2-4-3-15,1 0-3 0,0-6-8 0,-4-2-6 16,1-3-4-16,0-1-4 0,0-2-3 16,-1-2-1-16,0 2-1 0,1 2 0 15,-1-1-1-15,2 7 1 0,0-2 0 16,1 5-1-16,0 1-2 0,-1-1-2 0,3 4-4 15,0 3-3-15,0 0 1 0,3 3-1 16,-1 4 4-16,0 2 7 0,2 4 11 0,1 2 12 16,1 2 13-16,0 2 11 0,1-2 8 15,0 5 2-15,0-3-2 0,-1 1-3 16,1-1-9-16,-1-1-9 0,-1-2-4 15,1-1-7-15,-2-4-4 0,0-1-5 0,-1-3-1 16,-2-1 3-16,1-2 0 0,-2-2 2 16,0-4 0-16,0-4 2 0,-3-4-4 15,-1-3-8-15,-2-5-9 0,1-3-9 0,-2-1-9 16,0-2-6-16,-1 0 0 0,2 1 2 15,1 1 1-15,1 5 5 0,-1 2 7 16,3 4 2-16,0 3-1 0,1 3 0 16,1 6 3-16,3 5 5 0,-1 4 7 0,1 6 8 15,1 0 11-15,2 3 11 0,1 4 12 16,-2-1 6-16,2 2 1 0,-1 0 0 15,0-1-6-15,0-3-8 0,1-1-12 16,-2 0-7-16,1-2-4 0,-2-4-5 0,0-2 1 16,0-4 3-16,-1-3 2 0,0-2-2 15,-2-5-2-15,0-6-2 0,1-3-6 0,-2-5-9 16,-2-3-13-16,0-4-4 15,-1-3-10-15,-3-1-3 0,2 1-4 0,2 4 4 16,-1 2 6-16,0 4 5 0,2 4 6 0,-1 4 0 16,2 4 3-16,0 4 1 0,0 6 2 15,0 4 0-15,2 3 5 0,-1 4 0 16,0 2-13-16,1 3-34 0,1 1-87 15,-2 1-134-15,0-1-117 0,2 1-74 0,0-1-77 16,-2 0-143-16,2-5-74 0,0 3 46 16,-2-2 71-16,5 2 53 0,0-1 80 0</inkml:trace>
</inkml:ink>
</file>

<file path=ppt/ink/ink1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08:28.57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16 172 171 0,'-3'5'388'0,"0"-2"47"0,1 0 34 16,0-1-44-16,1 0-125 0,-1 0-94 16,0-2-62-16,0 2-43 0,1 0-29 0,1-2-27 15,0 0-14-15,0 0-6 0,0-2-6 16,0 0-1-16,3 0-1 0,-2 0 0 15,2 0-2-15,0-4-2 0,-1 2-2 16,1 1 2-16,-2-1 1 0,1 0 5 0,-1 2 5 16,1 0 5-16,-2 0 4 0,1 1 0 15,-1 0-4-15,0 1-3 0,0-2-7 16,1 1-7-16,1 0-4 0,0 0-3 15,1 1-2-15,1-1-2 0,3-1 1 0,0 1-1 16,3 0 4-16,1-1-1 0,1-2 0 16,2 1 3-16,2 0 0 0,2-3 2 0,1 2 2 15,3 1 2-15,0-2 3 0,3 0 2 16,3 1-1-16,2-2 2 0,0 0-3 15,3 0-2-15,2 2-6 0,0-2 1 16,2-1-3-16,2 2-1 0,-1 0-3 0,2 0-1 16,-1 0 3-16,-1 1-3 0,2 1-1 15,0-1 0-15,1 1-1 0,1 0 4 16,0 2-2-16,0-2 2 0,-3 0 1 15,1 3 0-15,0-4 2 0,-1 4-6 0,-1-2 2 16,2 1 0-16,0-2 0 0,0 3-1 16,0-2-1-16,-2 0-1 0,2 2 1 0,-1-2 1 15,0 2-1-15,1-1 0 0,0 1 4 16,0-1 2-16,-1-1-2 0,-2 2-2 15,0 0 1-15,-1-1-2 0,-2 1-2 16,-1 0 1-16,1 0-1 0,-1 0 0 0,-1 0 0 16,0 1-1-16,-2-1 2 0,2 2-1 15,-2-1 0-15,1-1 1 0,0 1 1 16,-1 1 1-16,0-2 0 0,0 4-1 15,1-2 0-15,0 0 1 0,0 0 0 0,0 2-2 16,-1-1 0-16,1 0 3 0,-1-1-1 16,0-1 0-16,0 2 0 0,1-3 1 15,-1 1 1-15,0-1-1 0,2 1-1 0,-2 1 4 16,-1-2-3-16,1 1-2 0,0 0 0 15,1-1-2-15,-2 1 0 0,-1 2-3 16,1-2 3-16,0 1-2 0,0 2 1 0,-1-2 1 16,-1 1-1-16,1-2 2 15,-1 3 0-15,1-2 1 0,1 2 0 0,-1-1-1 16,3 0 0-16,-1 1 0 0,0-1 0 0,2 0 0 15,-1-1 2-15,2 2 1 0,0-2-1 16,2 2 2-16,1-3-1 0,-3 3-1 16,1-3 0-16,-2 0 1 0,1 1 0 0,0-1 1 15,-2-1-4-15,2 0 0 0,0 0 0 16,2 0 0-16,-1 0 2 0,2 0-2 15,1-1 3-15,1-1-1 0,1 1-2 16,-1-1 0-16,-1-2-1 0,2 1 0 16,-2 0-1-16,0 0 1 0,0 0 2 0,1 0-1 15,-3-1 0-15,1 1 0 0,-2 0 1 16,-1-1-2-16,-1 1-1 0,0 1 1 15,-2 0 1-15,0-1 0 0,0 0 0 0,1 1 0 16,-2 1 2-16,-1-3 0 0,1 2 1 16,-1-1-2-16,-1 2-1 0,4-1-1 0,-1 0 3 15,0 1-4-15,2 0 0 0,1-1-1 16,1 1 1-16,-1 1 2 0,3 0-5 15,1 0 5-15,-1 3-2 0,-1-2 1 16,1 2 3-16,-1-1-1 0,-2 2-2 0,-2-1 0 16,1 1 1-16,-2 1 0 0,-1-2-2 15,-1 1 3-15,-2-2 0 0,0 0-1 0,1 1 2 16,-1 0-2-16,3-1 0 15,-1 0 0-15,2 1 0 0,-2-2-1 0,-1 1 1 16,1-2 3-16,-4 3-2 0,2 0-1 16,2-1 2-16,1 2-1 0,0 2 1 0,1-2-1 15,0 2-1-15,3-1 1 0,-1 0 1 16,-2 2-1-16,2-1-1 0,-2-2 2 15,0 0 1-15,0 1-2 0,1-1-1 0,-1 0 0 16,-1-2 0-16,0 1-1 0,0-3-1 16,-3 1 0-16,0-1 0 0,-3 0 2 15,1 0 1-15,-2 0 0 0,-3 0 1 0,2-1-1 16,-2 1 1-16,0 0-4 15,0 0 1-15,2 0 1 0,0 0-2 0,1 0 2 16,1 2 0-16,0-1 0 0,2 2 0 16,-2-2 0-16,1 1 1 0,-1 2 0 0,-4 0 0 15,2-2 0-15,-3 2 0 0,-2-2-1 16,0 2 0-16,-4-1 0 0,0 0 7 15,-1-1-1-15,-1 2-1 0,0-3 2 16,-2 2 5-16,-1-2 7 0,0 0 3 0,-1 0 16 16,1 0 6-16,-1 1 4 0,1-2-1 15,-3 1-4-15,3-1-10 0,-2 0-14 16,2 0-8-16,-1 1-4 0,0 1-4 15,1-2 1-15,-1 0-1 0,1 0 1 0,-3 0-1 16,1 0 2-16,1 0 15 0,-1 0 18 16,1 1 14-16,-1-1 19 0,1 0 24 0,-2 0 17 15,-1 0-1-15,1 0-6 0,-1 0-5 16,-2 0-12-16,2 0-20 0,-2 0-21 15,0-1-10-15,1 1-13 0,-2-2-10 16,1 1-6-16,1 0-16 0,-2 1-35 0,0-2-62 16,0 1-77-16,-2 0-67 0,1 0-37 15,1-2-29-15,0 1-68 0,-2-3-104 16,0 2-62-16,-1 1-8 0,0 0 0 15,0-2 20-15,1-2 91 0</inkml:trace>
</inkml:ink>
</file>

<file path=ppt/ink/ink1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4:16.01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 0 15 0,'1'0'248'0,"0"1"33"15,-1-1-13-15,2 0-34 0,-1 0-43 0,-1-1-55 16,0 1-46-16,0 0-31 0,0 0-19 16,0 0-9-16,0 0-7 0,0 0-4 15,0 0 0-15,-1 0 3 0,1 1 5 16,0-1 13-16,-2 0 11 0,2 2 14 0,-1-2 12 15,0 0 8-15,1 0 8 0,0 0 2 16,0 0 1-16,0 0-5 0,0 0-9 0,0 2-9 16,0-2-14-16,0 0-11 0,0 0-14 15,0 0-8-15,0 0-4 0,0 0-8 16,2 1-2-16,1-1-1 0,3 1 1 15,1 1-3-15,2-2 0 0,2 1 4 0,3 0-1 16,4-1-1-16,1 1 1 0,2-1-1 16,2 0-2-16,1 0-3 0,2 0-1 15,-2 0-1-15,4 0-2 0,-1 0 0 16,4 0-1-16,-2 0 0 0,2 0 1 0,-1 0-1 15,1 0 0-15,-1 0 0 0,-1 1-2 16,0 1 1-16,1-1-1 0,-1-1 0 0,0 1 1 16,-2 0-2-16,-1-1 2 0,0 2-1 15,-1-1 2-15,1 0 1 0,0-1-2 16,-1 2 3-16,3-1 0 0,-2-1-1 15,0 1 1-15,0-1-1 0,0 1 1 0,0-1-1 16,0 1-1-16,1-1-2 0,-3 2-1 16,0-1-1-16,-1 0 0 0,-2 1 2 15,-1-2-1-15,1 3-1 0,-2-2 1 16,2 2-1-16,-3-2 1 0,0 1 1 0,0-2 0 15,-2 3 0-15,2-2 1 0,0 1 0 16,0-1-2-16,2 2 1 0,0-3 0 0,-1 2 0 16,0-1 0-16,2 2 1 0,-1-2 1 15,1 2-1-15,2-1 1 0,2-1 5 16,0 0-1-16,0 1 1 0,2-1 1 15,1 1 1-15,-1 0-2 0,3-1-2 0,-1 0 1 16,0-1-2-16,0 1-1 0,0 0-2 16,-3-1-1-16,0 2 2 0,-1-1-2 15,-3-1 0-15,0 1 0 0,-2 1 1 16,0-1 1-16,-1 1-2 0,-1-1 0 15,0 2 0-15,0-2 0 0,-1 1-1 0,3-2 1 16,-2 2 0-16,2 0-1 0,0-2 2 0,-1 0 0 16,1 0-1-16,1 0 0 15,0 0-1-15,1 0-1 0,0 0 0 0,0 2 2 16,1-2 1-16,0 0 0 0,1 1 3 15,-1-1 1-15,-1 1-2 0,0 1-2 0,2-2-1 16,-2 0 0-16,-2 0 1 0,1 2-2 16,-1-2 1-16,1 0 3 0,-2 0 0 15,2 0-1-15,0 0 0 0,-2 0 0 16,1 0-2-16,1 0 0 0,1 0-1 0,-1-2 0 15,1 2 0-15,1 0 1 0,-1-2 0 16,1 1-2-16,1-2 2 0,-2 3 1 0,4 0 0 16,-1-2-1-16,-1 0 0 15,1 2 1-15,-3 0-1 0,2 0 0 0,-1 0 0 16,0 0-3-16,-1 0 2 0,2 0 1 15,-2 0 0-15,0 0-1 0,0 2 1 0,-2-2 0 16,1 2 2-16,-2-2 0 0,2 0-1 16,-3 0-1-16,0 0 1 0,0 0-2 15,-1 0-1-15,1 0 1 0,2 0 2 16,-1-4 4-16,0 4 0 0,0-2 0 0,1 1-1 15,0-2 3-15,1 2 0 0,-1-1 4 16,2 1 10-16,2-1 10 0,-2 1 8 16,1 1 6-16,2-1 7 0,0-1 4 15,-1 2 1-15,3-1 1 0,-1 0 6 0,-2 1 7 16,1-1 3-16,-1 1 7 0,0-1 21 15,-2-1 14-15,2 2 9 0,-2-2 11 16,0 2 7-16,-3-1-2 0,0-1-16 0,-2 1-17 16,-2 0-16-16,-3 1-21 0,-1-2-21 15,-3 2-15-15,-1 0-10 0,-1 0-12 16,-2 0-8-16,-1 0-2 0,-2 0-3 0,0 0-6 15,-1 0-13-15,-1 2-26 0,0-2-61 16,-5 1-87-16,1 0-71 0,-4 1-45 16,0-1-78-16,-4 0-129 0,1 0-104 15,-3 2 0-15,1-2 24 0,-2 1 26 0,-1 2 77 16</inkml:trace>
</inkml:ink>
</file>

<file path=ppt/ink/ink1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3:08.511"/>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34 7 152 0,'-3'0'272'0,"2"0"26"0,-1 0-33 0,2 1-44 16,-1-1-43-16,0 0-35 0,1 0-18 16,-2 0-4-16,2 0-2 0,0 0 2 15,-1 0-3-15,0 0-2 0,1 0-4 16,-2 0-9-16,1 0-10 0,1 0-10 0,-2 0-14 15,1 0-12-15,1 0-11 0,-1 0-12 16,-1 0-7-16,2 0-6 0,-1 0-3 16,0-1-1-16,-1 1-2 0,-1-2 2 0,2 2 0 15,0 0 1-15,-2 0 2 0,3 0 0 16,-1 0 3-16,-1 0-2 0,2 0 0 15,-1 2-3-15,1-2-5 0,0 0-2 16,0 0-5-16,0 0-3 0,0 1-1 16,0-1-1-16,0 0-1 0,0 1-1 0,0-1-1 15,1 0 3-15,-1 0-2 0,3 0 0 16,0 0 2-16,-1 0 1 0,4 2-1 0,1-2-1 15,-2 0 2-15,2 0 2 0,3 0-1 16,-1 0 0-16,2 0 0 0,2 0 0 16,-1 0 1-16,3 0-3 0,1 0-1 15,-1 2 2-15,1-2 1 0,2 1-1 0,0-1-2 16,0 0 1-16,0 0-1 0,-2 0 1 15,2 1-1-15,-1-1-1 0,-1 0 0 16,1 2 1-16,-1-2 0 0,1 0 0 16,-2 1 0-16,-2-1 0 0,3 0 0 0,-3 0 0 15,1 0 0-15,1 1 0 0,-1 0 0 16,1 0 0-16,0 1 4 0,-1-2-1 0,1 1-3 15,-1-1 1-15,1 0-1 0,0 0 1 16,2 1-2-16,-2-1 0 0,0 0 1 16,-1 0 0-16,1 0 1 0,-2 0 0 15,1 0 0-15,1 2-1 0,0-2-1 0,-1 0 2 16,0 0-1-16,-2 0 0 0,1 0-2 15,-1 1 1-15,0 0 1 0,2-1-3 16,0 1 0-16,1-1 1 0,-1 0 2 16,0 1-3-16,1-1 0 0,-2 0 3 0,1 0 0 15,-1 0 0-15,1 0 0 0,-1 0 3 16,1 0 0-16,0 0 1 0,0 0-1 0,1-1-1 15,-1 1-2-15,1 0 2 0,0-1 2 16,0 1-4-16,-1 0 0 0,1 0 0 16,-3 0 2-16,2 0-2 0,0 0-2 15,-2 1 1-15,1-1-1 0,-1 1 0 0,0 1 1 16,1-2 0-16,-1 1 1 0,0-1 0 15,1 1 0-15,2 0 0 0,-1-1 2 16,-1 0 1-16,3 0-1 0,-1 0-1 16,0 0 3-16,0-1-2 0,1 1-4 0,0-1 1 15,0 1 1-15,1 0-1 0,0 0-2 16,0 0 2-16,-1 0-1 0,1 0 2 15,-1 0-1-15,1 0 2 0,-2 0-2 0,2 0 1 16,-2 0 0-16,-2 1-1 0,1-1-1 16,0 1-2-16,0-1 3 0,-2 0 0 15,2 0 1-15,0 0 2 0,-3 0-1 0,1 0 2 16,-1 0-2-16,1 0 1 0,2 0-1 15,-2 0-1-15,2-1 2 0,0 1-2 16,-2 0 0-16,2 0-1 0,-2 0 0 16,1 0-1-16,1 0 0 0,-2 0 1 0,3 0-3 15,-1 0 2-15,0 0 1 0,-2 0 0 16,2 0 1-16,-2 0-2 0,0 0 3 15,2 0 1-15,-1 0-2 0,0 0-1 0,0-1-1 16,-1 1 1-16,0 0 0 0,1-1 1 16,-1 1 0-16,1 0 2 0,-1-2 0 15,0 2 0-15,1 0-1 0,0-1-1 0,-2 1 1 16,2 0-1-16,-1 0 1 0,2 0-1 15,-2 0 0-15,4-1 1 0,-3 1-2 16,2-1 2-16,-1 0-1 0,1 1 1 16,-1 0 0-16,0 0-4 0,1 0 3 0,-1 0-3 15,1 0 3-15,-1 0 0 0,-1 0 0 16,2 0 3-16,-1-2-1 0,0 1-1 15,1 1-1-15,-1-1 0 0,0 1 1 0,1-2-1 16,0 1 2-16,0 0 1 0,0 0-2 16,0 1 0-1,2-1-1-15,-2 1 0 0,1-2-2 0,-1 1 1 0,2 1-1 0,-2-1-1 16,2 1 1-16,-2-2 1 0,1 2 1 15,1 0-2-15,-3 0 3 0,1-2 2 16,-1 2-2-16,-1 0-1 0,0 0-1 16,-2 2 2-16,0-2-1 0,0 0 0 0,0 0 0 15,0 2 1-15,-2-2-1 0,2 0 3 16,0 0 0-16,0 0-2 0,0 0-1 15,0 0 0-15,0 0-1 0,0 0-2 0,3 0 0 16,0 0 1-16,0 0 2 0,-1 0 0 16,3 0 0-16,-1 0 0 0,0 0 0 15,0 1-1-15,0-1 1 0,2 1 0 16,-1 1 0-16,1-2-1 0,-1 1 1 0,1-1 0 15,-2 1-1-15,-3 0-1 0,0 0 1 16,1 1 1-16,-4-2 0 0,3 1 6 16,-3-1-4-16,1 0-2 0,-2 0 0 0,-1 0 0 15,0 0-1-15,0 0-6 0,0 0 4 16,-1-1 2-16,3 1 2 0,0-2 1 15,1 1 1-15,0-1-2 0,2 1-1 0,0-1 0 16,2 1-1-16,0 1 0 0,1-1 1 16,-1 1 0-16,1-2 0 0,-1 2 1 15,-1 0 0-15,1 0 1 0,-2 0 1 16,1 0-2-16,-2 0 2 0,1 0-2 0,-2 0-1 15,-1 0-2-15,0 0 1 0,0 0 1 16,-2 0-2-16,1 0 2 0,-2 0 1 16,1 0 2-16,-2 0-1 0,-1 0-1 0,1 0-1 15,-1 0 1-15,-2 0-1 0,3 0 0 16,-3 0-2-16,0 0 0 0,-1 2-2 15,-1-2-10-15,1 0-14 0,-1 0-14 16,0 0-102-16,-2-2-216 0,-4 2-112 0,-3-2-50 16,-4 1-19-16,-1-3-3 0,-1 1 93 15</inkml:trace>
</inkml:ink>
</file>

<file path=ppt/ink/ink1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3:35.9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400 148 130 0,'-5'-3'353'0,"0"1"42"0,1 0 34 0,0-2-44 15,0 0-110-15,-1 0-72 0,-1-1-44 16,2 2-32-16,0-2-23 0,0 1-23 16,1-1-14-16,-1 0-13 0,1-1-12 15,-1 0-9-15,1 0-7 0,-1 2-1 0,0-3-3 16,1 2-1-16,-1 0 2 0,-1 1 7 15,0 2 17-15,0 0 23 0,-1-2 24 16,2 4 19-16,-4-2 9 0,1 2 0 0,-2 2-10 16,-2-1-17-16,1 2-25 0,-2 0-14 15,-1 1-10-15,1 1-3 0,-1 0-11 16,1 0-8-16,0 2-4 0,1-1-6 0,-2 4-5 15,2-2-8 1,0 2 4-16,0 0 2 0,2 1 1 0,0 1 1 0,1 1 5 16,1 0 6-16,0 2 9 0,3-1 11 15,-1 3 3-15,2-1 7 0,0 2 5 0,3-4 2 16,0 4 1-16,2-2-4 0,2 1 5 15,1 0 7-15,2 0 7 0,1 0 2 16,2-1-1-16,0-1-2 0,2-2-6 0,0 0-13 16,1-2-10-16,2-2-9 15,1-1-8-15,2-3-6 0,2-1-2 0,-1-2-1 16,3-2-3-16,0-1-2 0,1-1 0 0,3-3-4 15,0 0 1-15,2-3-3 0,-1 0-2 16,1-1-2-16,-1-4-1 0,1 3 1 16,-1-2-2-16,-2-1 2 0,0 3-1 0,-3-3 0 15,-1 2 4-15,-4 1-1 0,1 0-1 16,-3 1-3-16,-2 1 1 0,-1 0 0 15,-2-1-3-15,-1 3 0 0,-2-2 1 16,-1 1 2-16,-2 0 0 0,0 3 1 16,-1-2 3-16,0-4-1 0,-2 4 1 0,2-1-1 15,-3-2-2-15,0 2-1 0,0-2 3 0,-2 0-1 16,1 1-1-16,0-1-1 0,-2-2 1 15,-1 0 0-15,0-2-3 0,-1 2-1 16,0-1 2-16,-1 3 1 0,1-1 1 16,-2 0 3-16,0 0-2 0,0 1 2 0,-1 0-2 15,0 3 3-15,-2-1 0 0,1-1-5 16,-1 2 4-16,-1 0 2 0,1 0-2 15,-1 0-2-15,0 2 2 0,2 2-1 16,-2 0 1-16,0-1-1 0,1 0 2 0,0 1-2 16,1 0-1-16,-1-1 1 0,1 2-1 15,0 0-2-15,2 1-1 0,-1 0 0 16,0 0-4-16,0 0 0 0,-1 2-2 0,1 2 1 15,-1-2-1-15,2 2 1 0,-3 1 3 16,2 0-2-16,1 2 1 0,-1 3 1 16,-1-3-2-16,3 4 1 0,-1-1 2 0,0 0-1 15,1 0 1-15,1 1 1 0,1 1 0 16,1 0 0-16,0 1-3 0,0 0 2 15,1 2-2-15,0-1-2 0,2 1 2 0,-1 2 2 16,1-2 0-16,0 1 2 0,1 1 0 16,1-1 3-16,-1-1 0 0,0-1 0 15,2 2-1-15,0-3-1 0,0 0 2 16,-2-2-2-16,3-1 3 0,0 0 3 0,-1-2 5 15,1 2 1-15,-1-2 0 0,2-1 4 16,0 0 0-16,0-2 2 0,2-1-3 16,0 3 1-16,1-4-4 0,0 3 1 15,1-2-2-15,0-2-3 0,2 0-2 0,0 0-1 16,2-1 2-16,0-1-1 0,1-1 0 15,1-1 1-15,0 0-1 0,2 0-3 16,-2-2 0-16,3-2-2 0,-2 0-1 0,1 0-2 16,1 0 2-16,-3 0-2 0,0 0 0 15,-1-2 1-15,-2 2 0 0,-1 1 1 0,-1 0-1 16,-1 0 3-16,0 1 1 0,-4 0-2 15,1 0 1-15,-2 1 2 0,0-1 2 16,0-1 3-16,-1 0 3 0,-2 0 3 16,1-1-2-16,-1 0 2 0,0-3-4 0,-1 1-5 15,0-3-4-15,0 0-2 0,-2-2 0 16,0 0-2-16,-1-1-1 0,-1 2 1 0,0-3 0 15,1 4 0-15,-1-2-1 16,0 2 1-16,0 0 0 0,0 1 0 0,-2 1-1 16,1 0 1-16,-1 1 2 0,1 1 0 15,-1 0-2-15,-1-1 0 0,1 2 0 0,-3 0-1 16,1-1-1-16,0-1-1 0,-2 2 3 15,1 0 0-15,-1-1 1 0,-1 1-2 16,0 0 0-16,0 1 1 0,1 0-2 16,1 0 1-16,-2 2-2 0,1 1 3 15,0-2-1-15,2 2-1 0,-1 0-1 0,0 1 2 16,0 0 2-16,0-1-1 0,1 2 0 0,-1 0 0 15,-1 0-1-15,0 0 1 16,1 0 0-16,-2 0 0 0,0 0 0 0,0 0 0 16,-2 2 0-16,1-1 0 0,-2-1 0 15,-1 1 0-15,1-1 0 0,1 0 0 0,-1 0 0 16,0 0 1-16,2 0 0 0,-2 0 1 15,2-1-1-15,-1 1-2 0,1 0 1 16,1 0-4-16,0 0-1 0,0 0 2 0,0 0 1 16,1 0 1-16,1 1-1 0,0 1 3 15,0-2 1-15,0 0-1 0,3 0-1 16,0 2-2-16,-1 0 0 0,2-2 1 0,-1 0-2 15,2 0 2-15,0 0 1 16,0 0-1-16,-2 0 1 0,2 0 0 0,-1 2 0 16,-1-2-1-16,2 1 1 0,-1-1 1 15,-1 0-1-15,-1 0 0 0,0 1 0 0,-1 1 0 16,1-2-2-16,-1 0 1 0,2 1 0 15,1-1 1-15,-1 1-1 0,1 0 0 16,-1-1-1-16,2 1 2 0,-1 1-1 0,1-2 0 16,1 0 0-16,0 0 1 0,0 0-1 15,1 0 0-15,0 0-1 0,1 0 0 16,0 0-1-16,1 1 0 0,0-1 0 0,0 0-4 15,0 0-1-15,0 0-1 0,0 0-4 16,0 0-4-16,0 0-3 0,0 3-1 16,0-3 4-16,0 2 2 0,0-1 4 15,1 2 3-15,-1-1 4 0,1-1 2 0,1 3 0 16,-2-2 2-16,1 2-1 0,0 0 1 15,-1 1 0-15,2-1 1 0,-1-1 0 16,2 3-2-16,-3 0 0 0,1-1-2 16,2 2 2-16,-2 1-2 0,2 1 1 0,0 1 2 15,0 4 1-15,-1-4 0 0,1 4 0 16,0-1 2-16,0 1 0 0,-1 2-1 0,1-1-1 15,1-1 0-15,-1 2 1 0,1 0-2 16,-1-3-1-16,0 3 0 0,-1-3 2 16,1 1 1-16,0-2 0 0,-2 2-2 0,2 0 2 15,-2-3 0-15,1 1-2 0,1 1 1 16,-2-4 1-16,0 3 0 0,1-4-3 15,-2 3 0-15,1-4-4 0,0 0-2 16,-1 0-1-16,2-1-1 0,-1-1 0 0,-1 0-4 16,2-1-4-16,-1 1-3 0,-1-1 0 15,1 0 0-15,1 2-2 0,-2-3 5 16,2 3 5-16,0 0 4 0,-1 1 4 0,1-1 1 15,0 1 1-15,1 0-2 0,-2-1 2 16,1 0-1-16,-1 2 0 0,2-2 2 16,-2-1 2-16,1 0-1 0,0-1-1 0,-2 0-1 15,2 0-9-15,-1-2-20 0,-1 0-20 16,2 0-14-16,-1 0-9 0,0 0-6 15,1-2 2-15,0 0 14 0,1 0 16 0,1 2 14 16,0-2 8-16,1 0 6 0,0 0 5 16,1 0 5-16,0 0 1 0,1 0 2 15,2 0 2-15,-1 0-3 0,0-2-6 0,2 2-8 16,-1 0-6-16,1-2-9 0,2 0-9 15,1 2-7-15,2-3-11 0,-1 0-13 16,1 3-14-16,1-4-7 0,1-2-1 0,1 3 5 16,-1-1 15-16,3-1 17 0,-2 1 21 15,-1-1 13-15,1 2 8 0,-3-1 5 16,1 1 5-16,-4 2 0 0,0-2 0 0,1 3 4 15,-4 0 2-15,1 0-1 0,0 2 1 16,-2-1 1-16,-1 2-2 0,0-2 3 16,-1 1-2-16,-1 1 2 0,0-2 1 0,-1 0 0 15,-1 2 5-15,1-2 1 0,-1 0 3 16,-2-1 0-16,2 0 2 0,-2 0 1 15,1 0-4-15,-2 0-2 0,1 0-1 16,-1 0-1-16,0 0-2 0,0 0-4 0,0 0-3 16,0 0 1-16,0 0-3 0,0 2 0 15,0-1 0-15,0-1 1 0,1 1 1 16,1 0 1-16,-2 0 3 0,1-1 2 0,1 2-3 15,-2-1 1-15,1-1 3 0,0 1 1 16,-1-1 0-16,0 0-3 0,0 0 0 16,0 0-3-16,0 0-3 0,0 0-3 15,0 0-5-15,2 0 0 0,-2 2-9 0,1-1-13 16,-1-1-22-16,0 0-20 0,0 0-14 15,0 0-15-15,0 0-51 16,-3-3-133-16,1 2-145 0,-1-2-67 0,-3 1-28 16,2 1-9-16,1-2 49 0</inkml:trace>
</inkml:ink>
</file>

<file path=ppt/ink/ink1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3:42.21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33 182 77 0,'-3'1'267'0,"2"1"36"0,0-2-20 16,-1 0-34-16,2 0-43 0,-1 0-50 15,-1 0-37-15,2 0-22 0,-1 0-11 16,0 0-6-16,1 0-4 0,-2 0 0 15,1 0 3-15,1 0 0 0,-1 0 0 0,1 0 0 16,-2 0-3-16,1 1-3 0,1-1-8 16,-2 1-6-16,1-1-8 0,1 0-8 15,-3 0-8-15,3 0-7 0,-1 0-5 0,0 0-4 16,1 0-4-16,-2 1 0 0,1-1-2 15,1 0-4-15,0 0-4 0,0 0 0 16,-2 0-2-16,2 0-4 0,-1 0 0 0,1 0 0 16,3 0 0-16,0 3 0 0,1-2-1 15,1 1 2-15,2 0 0 0,1-1 2 16,3-1 1-16,0 1-2 0,3-1 1 15,3 1 0-15,1 0 0 0,1-1-2 16,1 0 0-16,2-1 2 0,2 0 0 0,1 0-1 16,2 0 1-16,2-2-2 0,3-1-4 15,2 1 1-15,3-2-1 0,2-1 0 0,2 2 0 16,1-2 1-16,4-1 2 15,1 1 1-15,1 0-1 0,0-1 1 0,0 1 0 16,0 1 0-16,-1 1 1 0,0 0-1 16,1-2-2-16,-2 2 2 0,1 0 2 0,0 2 0 15,-2-2 1-15,-1 2-3 0,-2 1 1 16,-4 1-1-16,1-1-3 0,-4-1 0 15,-2 4-2-15,0-1 5 0,-2-1-1 16,-2 0 0-16,-2-1-1 0,-1-1 2 0,0 2 0 16,2-1-3-16,-2 0 1 0,1 0 1 15,1 0 0-15,1-1-1 0,-2 1 2 0,4-1 6 16,-1 0-2-16,0 0 2 0,0-1 2 15,2 1-3-15,1 1 0 0,-1-2 0 16,1 1-3-16,-3-1-2 0,-1 2-5 16,0 0 3-16,-2-1 2 0,-1 1-3 0,-1 1 1 15,-2 0 2-15,1 0 0 0,-2 0 2 16,0 0-2-16,-2 0 0 0,2-1 0 15,-1-1 0-15,1 2 0 0,-1 0-1 0,1 0 1 16,0-2-3-16,1 1 0 0,0-2 1 16,4 3 0-16,-3-2 0 0,4 0-1 15,-2 2 2-15,0-3 1 0,0-1 0 16,0 1 0-16,0 1 1 0,-2 1 1 0,-1-2-1 15,-1 1-1-15,-3 0 2 0,1-1 0 16,-2 2-2-16,-2 0-1 0,-1-2 1 16,0 2-1-16,0-2 0 0,-1 3-1 0,0-1 2 15,-2 0-1-15,-1 1 0 0,2-1-1 16,-1 1 0-16,2-2 0 0,-2 1-1 15,2 1 2-15,0 0 1 0,-1 0-1 0,1 0 1 16,0 0-1-16,1 0 1 0,0 0-2 16,2 0 2-16,-2 0 1 0,-1 0-2 15,-1 0 2-15,1 0 1 0,0 0-2 0,-2 0-3 16,1 0 1-16,-2 1 2 0,0 1-2 15,-2-2-1-15,1 1 1 0,0-1 2 16,-1 0-1-16,1 0 1 0,-1 0 0 16,2-1 0-16,0 1 0 0,0-2 0 0,-1 1 1 15,1 1 0-15,0-1-1 0,1 1-1 16,1-2 0-16,-1 2-1 0,-1 0-2 15,2-2 4-15,-2 1 0 0,0 1 0 16,0-1 1-16,-3 1-2 0,0 0 1 0,0 0-3 16,-1 0 1-16,-1 0 2 0,1 0 1 15,-2 0 2-15,-1 0 0 0,0 0 1 16,0-2-3-16,2 2-1 0,-2 0 2 0,0-1-2 15,0 1 0-15,0 0-2 0,-1 0 2 16,1-1-1-16,0 1-3 0,-1 0 4 16,1-2-2-16,-1 2 2 0,0 0 0 0,0 0 0 15,-2 0 0-15,2 0-2 0,-3 0 2 16,1 2-2-16,0-2 2 0,-1 0-1 15,2 0-1-15,-1 1 1 0,-1-1 1 16,2 0 1-16,-1 1-1 0,-1 1 1 0,1-2 2 16,1 0 0-16,-2 1-3 0,1-1 1 15,-1 1 0-15,1-1-1 0,1 0 1 16,-2 0 0-16,0 0 0 0,0 0-1 15,0 0 0-15,0 0-1 0,0 0 0 0,0 0 0 16,0 0 6-16,0 0-3 0,0 0-1 16,0 0 0-16,1 0 2 0,1 0-3 15,-1 0-6-15,0 0 3 0,2 0 0 0,0 0 2 16,1 0 0-16,-1 0-1 0,2 0 2 15,-1 0 0-15,0 0 1 0,2 0-1 16,-1 0 0-16,1 0 1 0,-2 0 3 0,0 0-1 16,0 0-3-16,-1 2 0 0,1-2 1 15,-1 0-1-15,-2 2-2 0,1-2 2 16,0 0 1-16,0 1 0 0,-1-1-1 15,1 1 0-15,-2 1 0 0,1-2-1 0,0 1 0 16,-1-1-2-16,2 0 1 0,-1 0 1 16,-1 1-1-16,1 0 0 0,1-1 1 15,1 0 0-15,-2 3 1 0,2-3 0 0,-1 0 0 16,1 0-1-16,0 1 1 0,1-1 2 15,-1 1-1-15,2 1 0 0,-1-2-1 16,-1 0 0-16,1 0 0 0,0 1-1 0,-1-1 1 16,0 1 0-16,0-1 1 0,-1 0 1 15,1 1-2-15,0-1-1 0,0 0 1 16,-1 0 1-16,1 0-1 0,0 2-4 15,1-2 4-15,0 0 1 0,0 0-2 0,2 0 0 16,-2-2 3-16,1 2 1 0,0-1-2 16,0 1-1-16,-1 0 2 0,-1 0 0 15,1 0-2-15,0-1 0 0,-1 1 0 0,-2 0 0 16,2 0 0-16,0 0 0 15,0 0 0-15,-1 0 0 0,0 0 2 0,-1 1-2 16,0-1-1-16,1 0 0 0,-1 1 0 16,-1-1 0-16,3 0-1 0,-3 0 2 0,1 0 1 15,1 0-1-15,-2 0 0 0,0 0-1 16,0 0 1-16,0 0-1 0,0 0-1 15,0 0 1-15,0 2 1 0,0-1 2 16,0-1-2-16,0 1-2 0,0 0 1 0,0-1 2 16,0 0-1-16,0 1-3 0,0-1-4 15,-2 3-12-15,1-3-35 0,0 1-60 0,-1-1-89 16,-2 2-153-16,0-2-88 15,-2 2-33-15,1-1 9 0,1-4 44 0</inkml:trace>
</inkml:ink>
</file>

<file path=ppt/ink/ink1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3:50.39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0 89 0,'-2'0'265'16,"2"0"28"-16,0 0-1 0,0 0-17 15,0 0-29-15,0 0-45 0,0 0-34 16,0 0-28-16,0 0-13 0,-1 0-8 0,1 0-9 16,0 0-11-16,0 2-12 0,0-1-13 15,0 0-12-15,-1-1-13 0,1 2-9 16,0-2-4-16,0 0-5 0,0 0-4 15,0 2-1-15,0-2-5 0,0 0-1 0,0 0-5 16,0 0-1-16,0 0-2 0,0 0-3 16,0 0-1-16,0 0-1 0,0 0-1 0,0 2 0 15,0-2-1-15,1 0-2 16,-1 0 1-16,1 0-1 0,-1 0-1 0,0 0 1 15,3 0 1-15,0 0 0 0,0 0 1 16,1 3-2-16,3-2 1 0,1 1 1 0,1-2-2 16,4 3-4-16,-1-2 2 0,3 1 4 15,3 0 2-15,0 0 1 0,3 0 1 16,1-1 5-16,0 2-1 0,0-2 1 0,1 0-2 15,1 0-1-15,-1 1 3 0,0-1 1 16,2-1 7-16,-2 1 4 0,1 0 5 16,1 1 8-16,-2-2 12 0,2 1 10 0,-2 0 4 15,2-1 3-15,-2 1 1 16,1-1-3-16,0 0-13 0,0 0-11 0,-2 0-13 15,-2 0-11-15,0 0-6 0,-1 2-5 16,-1-1-4-16,0-1-2 0,-2 1 2 0,1-1 1 16,-4 1-3-16,1 0 0 0,0-1 0 15,0 2-1-15,-2-1-2 0,0 0 2 16,1-1 3-16,-1 2 0 0,-1-2 1 0,0 0 4 15,1 0-1-15,-1 0-3 0,2 0-3 16,-1 0 0-16,1 0 0 0,-1 0 0 16,0 0-2-16,2 0 0 0,-2 0 3 0,2 2 5 15,-1 0-3-15,2-2-3 0,-2 0 3 16,1 0 0-16,1 2-3 0,-1-1-6 15,0 0 5-15,1 1 1 0,-1-1 0 16,0-1 2-16,-2 1 0 0,0 1 1 0,1-2-3 16,0 0 1-16,1 0-1 0,0 0 0 15,0 0 1-15,1 0 0 0,-3 0 3 16,2 0-3-16,-2 0 2 0,1 0-1 0,-1 0-3 15,-1 0 1-15,0 0 0 0,1 0 1 16,1 0-1-16,1 0-2 0,-1-2 3 16,0 2-2-16,0-1 1 0,1 1 0 15,1-1-1-15,2 1 2 0,-1 0 1 16,1-2-1-16,-2 2-2 0,1 0 1 0,0 0 1 15,-3 0 0-15,2 0-1 0,-1 0 1 16,0 0 1-16,1 0-1 0,-3 0-2 0,1 0 0 16,-1 0 0-16,1 0 0 0,-2 0 3 15,1 0-3-15,0 0 1 0,1 0 1 16,0-1-1-16,1 1 3 0,-1-1-3 15,2-1 1-15,-2 2 1 0,1 0 0 0,1 0-2 16,-1 0 0-16,1 0 1 0,-1-2-1 16,0 2 0-16,-2 0-2 0,0 0-1 15,-1 0 3-15,2 0 0 0,-2 0 1 0,0 0 4 16,1 0-1-16,-1-2 3 0,2 2-2 15,-1 0-2-15,2-2-2 0,-1 2-1 16,1-2 2-16,0 0-1 0,1 2 0 0,-1-2 0 16,1 2 2-16,0-1-2 0,0 1-1 15,0-3-1-15,1 3-1 0,-1-1 2 16,-3 0 0-16,0 0 3 0,-2-1-1 15,1 1-2-15,-1 1 2 0,-2-1-2 16,2 1-1-16,-2 0-2 0,0 0 3 0,2 0 1 16,-1 0-1-16,2 0 3 0,-1 0-1 15,1 0-2-15,1 0 0 0,-1 0-1 0,0 0 2 16,2 0-1-16,-1 0 0 0,0 0-2 15,4 0 1-15,-1 0-2 0,0 0 1 16,1 0 1-16,1 0 1 0,-1 0 0 16,2 0 0-16,-1 0 3 0,-1 0 1 0,2 0-1 15,0 0 2-15,-2 0 0 0,2-1-1 16,-3-1-1-16,1 2-2 0,-1-1 0 15,0 0-1-15,-1 1-1 0,1-1 0 16,-3 1 0-16,0-2 1 0,1 1 0 0,-2 0 0 16,0 1 1-16,0-1-1 0,1 0 1 15,2 1-1-15,0-2-2 0,-2 1 0 0,2 1 0 16,0-1 3-16,-1 1-1 15,1 0-1-15,1 0 2 0,0 0 1 0,0 0-1 16,1 0-2-16,-1 0 0 0,0 0 1 16,0 0 0-16,-1 0 0 0,-1 0 1 0,1 0-1 15,-3 0 3-15,2 0 0 0,-4 0-2 16,2 0-2-16,-1 0 0 0,-1 0 1 15,1 0-2-15,-2 0 0 0,2 0 0 16,0 1 3-16,-1-1 1 0,1 0-4 0,1 0 0 16,-1 0 2-16,2 1 1 0,-1-1-2 15,1 0-2-15,1 0 2 0,-1 0 0 16,0 2 0-16,1-2-3 0,-1 0 5 0,-1 0 1 15,0 0 0-15,0 0 1 0,-1 0 0 16,1 0 0-16,0 0 0 0,0 0-2 16,1 0-1-16,1 1-5 0,-1-1 2 0,0 0-1 15,1 1 0-15,-2-1-1 0,0 0 2 16,0 1 7-16,-2 0 0 0,1 1-2 15,0-2-2-15,-1 1 1 0,-1-1 3 16,2 1-4-16,-2-1-2 0,2 1 2 0,0-1 2 16,1 0-2-16,1 2 0 0,0-1 2 15,1-1 3-15,-1 1-3 0,2-1 3 16,0 1 2-16,1 1 2 0,0-2 3 0,0 1 3 15,0 0 4-15,-1-1 4 0,0 1 0 16,-1-1 4-16,-2 2 2 0,0-1 3 16,-1-1 4-16,-2 0 1 0,-1 0 4 0,-1 0-1 15,-2 0 1-15,-2 0 0 0,1 0-6 16,-1 0-2-16,-1 0-9 0,0 0 0 15,-1 0-11-15,2 0-4 0,-1 0-8 16,-1 1-14-16,-1 0-39 0,-1 2-67 0,-2-1-58 16,0 2-53-16,0-2-115 0,-4 1-207 15,-1 1-74-15,-2 1 1 0,-5 5 26 16,-3 0 35-16,-5 2 110 0</inkml:trace>
</inkml:ink>
</file>

<file path=ppt/ink/ink1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3:57.0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10 112 242 0,'0'1'350'0,"-2"0"35"16,1 1 3-16,-1-1-70 0,1-1-83 0,-2 0-60 16,2 1-36-16,0-1-26 0,1 0-23 15,-2 0-19-15,2 2-20 0,0-2-11 0,0 0-9 16,0 2-8-16,0-2-3 0,0 2-1 15,0-2 2-15,0 0 3 0,0 0 2 16,0 2 2-16,0-1 2 0,0-1-4 16,0 1-1-16,0 1-7 0,0-2-3 0,0 0-3 15,2 0-2-15,-1 2-2 0,2 0-1 16,1-2 0-16,-1 2 0 0,1-1 2 15,3 2-2-15,-1-1-1 0,4 0 1 16,2 0 3-16,1 0 1 0,1 1 2 0,1-2 3 16,1 0 2-16,1 2-1 0,1-3-2 15,2 1-1-15,1-1-1 0,2 1 0 0,1-1 3 16,0 0 4-16,3 0 7 0,-1 0 5 15,0 0 5-15,1-1 1 0,2 1 0 16,-1 0-1-16,1-1-3 0,-1 1-5 16,0-2-5-16,2 1-4 0,-1 1-1 0,0-1 0 15,1-1-3-15,0 0 0 0,-1 1 3 16,0 0 1-16,0-1-1 0,-1 1-6 0,-2-1 3 15,0 1-3-15,-1-1 1 16,-2 1-1-16,0 1 0 0,-1-1 0 0,-1 1-3 16,0-2 2-16,-2 2-3 0,0 0-2 15,-1 0-3-15,-2 0 1 0,1 0-1 0,1-2 0 16,-3 0 1-16,0 2-3 0,-1 0 0 15,0 0 1-15,1 0 1 0,-1 0-2 16,-1 0 0-16,2 0 3 0,-1 0 5 16,0 0 3-16,0 0 1 0,1 0 2 0,3-2 3 15,0 1 1-15,-1 1-5 0,3-1-3 16,-2 1-3-16,1 0-2 0,-1 0-2 15,0 0-4-15,-1-2 0 0,1 2-1 16,-1 0 0-16,-1 0 0 0,-2 0 0 0,0 0 0 16,-2 0 0-16,1 0 0 0,-2 0-1 15,1 2-4-15,-1-1 3 0,0-1 2 16,0 0 0-16,1 0 0 0,-1 1 1 15,2-1 1-15,0 0 0 0,1 0 0 0,3 0-1 16,-1 0-1-16,2 0 0 0,0 0 0 16,1-1 1-16,0 1-2 0,1 0 1 15,-1 0 0-15,2 0 1 0,-4 0 2 0,3 0-3 16,-2 0 1-16,-1 0 1 0,1-1-1 15,0-1 2-15,0 2 0 0,-1 0 2 16,-1 0-2-16,1 0 2 0,-2-2-2 0,0 0 2 16,0 2 0-16,1 0-5 0,0-2 4 15,0 2 0-15,-1-1 0 0,2 1-1 16,-1-1-1-16,1-2 1 0,1 3-3 15,0-2 0-15,-1 2 1 0,3-1-1 0,-2-1-2 16,-1 2 4-16,0-1 0 0,-1 1-1 16,1-1-1-16,-2 1 0 0,0 0 1 15,-1 0-3-15,0 0 2 0,-1-2-1 0,1 2-2 16,-1-1 2-16,2 0-1 0,-2 1 1 15,3-1 0-15,-1 1 3 0,3-1 5 16,-1-1 0-16,1 2 1 0,2-1-2 16,-1 0-1-16,1 1 0 0,1-1-3 0,-2 1-3 15,2-2 3-15,1 1 1 0,-1 1-1 16,-1-1-1-16,2 1 3 0,-1-2 2 15,-1 0-2-15,1 1 3 0,0 1 2 0,-2-1 1 16,2 1-3-16,-2-2 1 0,0 1 1 16,2-2-2-16,-2 3-1 0,2-2-2 15,-2 1 3-15,1 0 0 0,1-2 2 0,-2 2 4 16,3-1 6-16,0 2 8 0,0-3 1 15,0 0 6-15,0 1-1 0,2 0-2 16,-4-1-2-16,2 0-5 0,-1 2-4 16,0-1-7-16,-1-1 1 0,0 2-3 0,-3-2-3 15,3 2-3-15,-1 0 1 0,-3-2 2 16,2 2-1-16,2 0 6 0,-3 1 4 15,3-1 9-15,-2 0 2 0,-2 1 9 0,1-2 10 16,-2 1 5-16,0 1 3 0,-1-1 8 16,-1-1 4-16,2 2-1 0,-1 0-3 15,1-2-7-15,2 1-7 0,-1 1-13 0,2-1-9 16,0 1-10-16,0 0-6 0,-2 0 2 15,2 0-6-15,-3 0-3 0,1 0-2 16,-1 0-2-16,-3 0-1 0,2 0-3 0,-2 0 1 16,-1 0 0-16,-1 0 3 0,-2 0 1 15,0 1-1-15,-1 0 0 0,0 1 1 16,0 0 2-16,-2-1-2 0,1-1 1 15,-2 0 1-15,2 0 3 0,-1-1 7 0,-1 1 12 16,4-2 15-16,-1 2 7 0,4-2 8 16,-1 1 2-16,2 1-5 0,-1 0-9 0,0 0-12 15,0 0-9-15,0-1-5 0,-1-2-6 16,-2 2-1-16,0-1-4 0,-1 2-2 15,-1-2-1-15,-2 1-2 0,-1 0-1 16,-2 1-3-16,0 0-5 0,-2 0-23 0,-2 0-58 16,-2 0-121-16,-3 0-114 0,-5-2-88 15,-1 1-155-15,-2-2-183 0,-1 1-53 16,0 0 64-16,0 0 83 0,1 1 73 15,0 0 152-15</inkml:trace>
</inkml:ink>
</file>

<file path=ppt/ink/ink1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4:05.16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37 47 80 0,'-3'1'172'15,"2"2"24"-15,-1-2 11 0,0 1 3 16,2-2-9-16,-2 2-19 0,1-1-37 16,1-1-29-16,-2 0-22 0,2 0-14 15,-1 0-6-15,0 0-4 0,1 0-7 0,-2-1-4 16,1-1-5-16,1 2-2 0,-1 0-2 15,-1 0 0-15,2 0 3 0,-1 0 1 16,-1 0 1-16,2 0-1 0,-1 0 0 0,1-2-2 16,-1 2-6-16,-1 0 0 0,1 0 1 15,0 0-2-15,-2 0-1 0,1 0-4 16,1 0-4-16,1 0-3 0,-1 0-7 0,-1 0-5 15,2 0-4-15,-1 0-4 0,1 0-4 16,0 0-3-16,0 0-1 0,0 0-3 16,0 0 0-16,1 0 1 0,-1 0-2 15,0 0 0-15,2 0 0 0,-1 0 1 0,3 0 0 16,0 0-1-16,3 0-1 0,1 0 1 15,1 0-1-15,2 0-1 0,1 0-1 16,2 0 1-16,1-1 0 0,1 1 1 16,2 0 1-16,2-1-1 0,0-1 0 0,2 2 1 15,2-1-1-15,0 1 0 0,1 0-1 16,3 0 0-16,-2 0 1 0,0 0 0 15,1 0-1-15,1 0 1 0,-1 0 1 0,1 0 0 16,-1 0 1-16,1 0-2 0,-2 0 1 16,0 0-2-16,-1 0 3 0,1 0-1 15,0-1-1-15,0 0-1 0,-1 1 0 0,0-1 2 16,-1-1-4-16,1 2 2 0,0 0-2 15,1 0 2-15,-1 0-2 0,0 0 1 16,-1 0 0-16,1 2-2 0,0-1 2 16,0-1 1-16,-1 1 1 0,1 0 0 0,0-1 0 15,0 0 3-15,-2 0 1 0,0 0-3 16,-1-1 2-16,2 0-2 0,-2 1-2 15,-2-3-1-15,2 2-1 0,-1 0 1 0,0 0 0 16,-1-2 0-16,1 2 3 0,0-1 0 16,-1 1-2-16,2 0 2 0,0 0 0 15,2 1 0-15,-1 0-1 0,0 0-1 0,-1 1 2 16,0 0-2-16,0-1 1 0,0 1 0 15,2-1-1 1,-1 0 1-16,-1-1 1 0,1 1 1 0,-1-1-3 0,-1 1 1 16,0 0 1-16,-2 0-1 0,0 0 0 0,2 0-2 15,-3 0 1-15,1 0 0 0,-1 0 0 16,-2 0 1-16,1 1-1 0,-1-1 2 15,2 1-1-15,0 1-1 0,0-2 0 0,0 0-2 16,0 0 2-16,1 0-1 0,0 0 2 16,1 0 1-16,-1 0 3 0,0 0 1 15,0 0 0-15,2 0 2 0,0 0-2 16,-1 0-1-16,1 0-2 0,1 0 0 0,0 0-1 15,0 0 0-15,0 0 2 0,0 1-3 16,0-1 0-16,-2 1 1 0,2 1-1 16,-1-1 0-16,1 0-2 0,-1-1 1 15,-1 1-1-15,1-1-1 0,-2 2 3 0,0-1-2 16,1-1 1-16,0 0 1 0,0 0 1 15,0 0 0-15,-1 0-1 0,2 0 0 0,-2 1 0 16,1 0-1-16,-1 0-1 16,0-1-1-16,-1 2 1 0,1-1 0 0,-1-1 3 15,1 1 0-15,-1 1-1 0,0-2 4 16,0 2-3-16,0-1 1 0,0-1-2 0,-2 1 0 15,2-1 1-15,-1 0-1 0,-2 2-1 16,3-2 1-16,-3 0-1 0,1 0 0 16,1 0 1-16,-2 0 0 0,1 0 1 15,0 1 0-15,-1-1 2 0,0 1-1 0,0 1-3 16,1-2-2-16,0 0 0 0,0 0 0 15,1 0-1-15,-2 0-1 0,1 0 3 16,1 0-5-16,-2 2 0 0,1-1 1 0,2-1 2 16,-1 0 3-16,-1 0 0 0,1 0 6 15,-1 1-2-15,1-1 1 0,1 0-3 16,-2 0 2-16,1 0-5 0,-1 0 0 0,2 0 4 15,-3 0 2-15,2 0-1 0,-2 0 2 16,1 0 2-16,1 0-2 0,1 0-6 16,-3 0-1-16,1 0 0 0,2 0-4 0,-1 0 3 15,0 0 1-15,1 0 1 0,3 0 0 16,1 0-1-16,0 0 2 0,1-1 1 15,1 1 2-15,-1-1 0 0,2-1-2 16,1 0 2-16,-1 0-2 0,1-1-3 16,0 0 2-16,-1 1-2 0,-2 1 1 0,1-2-1 15,-2 2-1-15,0-1 2 0,-2 2-5 16,1-1 4-16,-2-1 1 0,0 2 1 0,-2-1 0 15,1 1-1-15,0-1 7 16,-1 0-3-16,1 1-2 0,2-3 0 0,-1 2 0 16,0-1-1-16,2 2-4 0,-1 0 3 15,2-1 1-15,2 1 1 0,0-1 1 0,3 0 1 16,-1 1 1-16,1-1 0 0,1 1 0 15,-1-2-3-15,-1 1 0 0,0 1-1 16,2-1-1-16,-2 1 0 0,0 0-1 16,-1 0 2-16,0 0 0 0,-2 0 1 0,2 0 2 15,-2 0 0-15,-1 0-2 0,2 0-6 16,-1 0 3-16,-1-2 2 0,0 2 0 0,1-2 0 15,1 1 0-15,-2 0 6 16,3 1-3-16,-1-3-2 0,2 2-1 0,-1-1-2 16,1 2 0-16,0-4 0 0,-1 4-1 15,1 0 2-15,0-2-1 0,-1 2 2 0,0 0 1 16,-2 0-2-16,1 0 0 0,-1 0 0 15,-2 0-1-15,-1 0 1 0,0 0 0 16,-1 0 1-16,-1 0 0 0,-2 0-1 16,1 0 0-16,-1 0-1 0,-1-1 0 0,2 1-2 15,-2 0 2-15,1 0 2 0,2 0 0 16,2 0 0-16,0 0 0 0,2 0 2 0,3 1 0 15,1 1-2-15,0 2-2 0,2-2 0 16,1 2 1-16,-2 0 0 0,2-1 0 16,-2 1 0-16,0-2 3 0,0 2-1 15,-1-1 1-15,0 0-1 0,-1 1 0 0,0 0 1 16,-3-2-2-16,-1 0 1 0,-4-2-1 15,0 2 1-15,1-1-1 0,-3-1-1 16,1-1 1-16,1-1-1 0,-1 0 0 16,2 1 0-16,-1-2 2 0,1 0-1 0,0 0-2 15,-1 0 2-15,4 0 0 0,-2 0-2 16,1 1 1-16,-3 0-1 0,4 0 6 15,-2 1-3-15,-1 0-1 0,1-1 0 16,-1-1 1-16,-1 2-1 0,-1-1-3 0,-1 1 3 16,-1-2-1-16,0 3 1 0,-2-2 0 15,1 0 0-15,-1 2 0 0,0-2 0 0,-1 2 0 16,0 0-1-16,0 0 1 0,-1 0 1 15,0 0-2-15,-2 0 0 0,2 0 2 16,-2 0 0-16,1 2-1 0,-2-2 1 16,2 0 0-16,-3 2-1 0,3 0 0 0,-4 0 1 15,2 0 3-15,-3 1 0 0,2 0 3 16,-1-1 0-16,-1 0-1 0,2 0-1 15,-2-1-1-15,0 1-2 0,0-1-2 0,2 1 1 16,-2-1 0-16,0-1 4 0,1 3-1 16,1-3 0-16,-2 1-1 0,0 0 0 15,0-1 1-15,2 1-3 0,-3 2 1 0,1-2-1 16,1 1 2-16,-2 0-1 15,1-1-2-15,-1-1 0 0,0 1-2 0,-1-1 2 16,0 2 0-16,-1-2 0 0,0 0 1 16,1 0 0-16,-1 0 0 0,1 0-1 0,-1-2 0 15,2 1 2-15,-1 1-2 0,1 0-1 16,0-1-1-16,-2-1-7 0,2-1-2 15,0-1-4-15,0 2-15 0,-1-2-27 16,0-1-39-16,2 1-42 0,0-2-64 0,-1 1-161 16,-2-1-73-16,3 3-21 0,0 0 15 15,2 0 35-15</inkml:trace>
</inkml:ink>
</file>

<file path=ppt/ink/ink1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4:27.54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DFEE90D-493F-477A-8BCC-E80669A8F3ED}" emma:medium="tactile" emma:mode="ink">
          <msink:context xmlns:msink="http://schemas.microsoft.com/ink/2010/main" type="writingRegion" rotatedBoundingBox="7515,5649 9657,5873 9587,6536 7446,6313"/>
        </emma:interpretation>
      </emma:emma>
    </inkml:annotationXML>
    <inkml:traceGroup>
      <inkml:annotationXML>
        <emma:emma xmlns:emma="http://www.w3.org/2003/04/emma" version="1.0">
          <emma:interpretation id="{8DAC4E8C-5C6B-4B12-BFF8-71730AA91371}" emma:medium="tactile" emma:mode="ink">
            <msink:context xmlns:msink="http://schemas.microsoft.com/ink/2010/main" type="paragraph" rotatedBoundingBox="7515,5649 9657,5873 9587,6536 7446,6313" alignmentLevel="1"/>
          </emma:interpretation>
        </emma:emma>
      </inkml:annotationXML>
      <inkml:traceGroup>
        <inkml:annotationXML>
          <emma:emma xmlns:emma="http://www.w3.org/2003/04/emma" version="1.0">
            <emma:interpretation id="{9EFBDB1E-5712-4B0B-A5FF-642CC803899B}" emma:medium="tactile" emma:mode="ink">
              <msink:context xmlns:msink="http://schemas.microsoft.com/ink/2010/main" type="line" rotatedBoundingBox="7515,5649 9657,5873 9587,6536 7446,6313"/>
            </emma:interpretation>
          </emma:emma>
        </inkml:annotationXML>
        <inkml:traceGroup>
          <inkml:annotationXML>
            <emma:emma xmlns:emma="http://www.w3.org/2003/04/emma" version="1.0">
              <emma:interpretation id="{F1629928-5D79-4706-B136-774A3F8A2B26}" emma:medium="tactile" emma:mode="ink">
                <msink:context xmlns:msink="http://schemas.microsoft.com/ink/2010/main" type="inkWord" rotatedBoundingBox="7514,5662 9425,5862 9358,6512 7446,6313"/>
              </emma:interpretation>
              <emma:one-of disjunction-type="recognition" id="oneOf0">
                <emma:interpretation id="interp0" emma:lang="" emma:confidence="1">
                  <emma:literal/>
                </emma:interpretation>
              </emma:one-of>
            </emma:emma>
          </inkml:annotationXML>
          <inkml:trace contextRef="#ctx0" brushRef="#br0">1314 442 69 0,'0'-2'433'0,"0"-1"57"0,2-1 40 0,-1-1 40 16,-1 1-123-16,3-1-89 0,0 1-23 15,-1-2 21-15,3 0 14 0,1 2 1 0,3-3-24 16,-1 4-48-16,3-1-56 0,1-2-64 16,2 5-41-16,0 1-31 0,0 0-22 15,1 3-21-15,-3 1-18 0,0 3-15 16,-1 2-10-16,-2 2-8 0,-5 1-3 0,-3 4-3 15,-2 1-2-15,-3 2-1 0,-3 2-1 16,0 1-1-16,-4 2-2 0,1-1 1 0,-2 2-1 16,2 1 1-16,-1-4-1 0,3-2 1 15,1-4 0-15,0-1 3 0,3-4-2 16,1-2 1-16,2-2 4 0,1-1 9 15,1-4 9-15,4-1 4 0,0 0 3 0,3-1 3 16,2-1-3-16,0 0-8 0,1-1-9 16,1 0-6-16,2 1-2 0,-2-2-3 15,3 2-3-15,-2-1-1 0,0-1-6 0,0 2-13 16,-1-2-25-16,0 0-51 0,-1-1-92 15,0 0-122-15,-1-1-99 0,-2-1-51 16,2-1-48-16,-3-3-77 0,-2 1-82 16,1-4 8-16,-3 4 39 0,-1-1 31 0,2 0 56 15,1 0 116-15</inkml:trace>
          <inkml:trace contextRef="#ctx0" brushRef="#br0" timeOffset="467.0266">1649 350 300 0,'1'-3'425'0,"2"0"47"0,-3 3 26 15,1-2-84-15,-1 2-130 0,0 2-90 16,1-2-52-16,1 3-28 0,1 2-5 0,-1 3 3 15,1-2 17-15,1 3 15 0,0 1 22 16,0-2 34-16,1 2 14 0,0 2 0 16,-2-3-12-16,0 1-15 0,-1-1-29 15,1-2-47-15,-2 1-35 0,2-3-27 0,-3 0-14 16,0-1-8-16,0-3-4 0,0 2 1 15,0-3 0-15,0-2-3 0,-3 0-11 0,2-3-17 16,0 0-25-16,-1-5-21 0,1 1-13 16,0-2-10-16,2 0 1 0,0-1 10 15,2 2 13-15,1 0 13 0,-1 0 11 16,1 3 7-16,2 1 3 0,-1 1 6 0,2 0 1 15,-2 1 0-15,2 2 0 0,2 2 1 16,-3 0 3-16,4 2 5 0,0 2 14 16,1 2 17-16,0 1 12 0,1 2 12 15,0 2 4-15,1 1-3 0,-1-1-9 0,-2 1-19 16,-3 1-30-16,1-3-56 0,-4 1-83 15,0-2-74-15,0 0-47 0,-1-3-33 16,-1-1-54-16,0-3-64 0,-2-2-86 0,-2-1-38 16,0-2-11-16,2 1 7 0,0-3 56 15,2 3 102-15</inkml:trace>
          <inkml:trace contextRef="#ctx0" brushRef="#br0" timeOffset="-1654.0945">0 89 92 0,'0'-3'302'15,"0"2"34"-15,0-2 5 0,0 0-43 16,0 0-68-16,0 0-59 0,1 0-33 0,1 0-13 16,0-1-2-16,1 2 2 0,0-2-1 0,0-2-4 15,-2 3-8-15,2-1-16 0,-1 1-15 16,1-3-11-16,-1 2 0 0,-1 1 10 15,-1 0 22-15,0 1 22 0,0 0 21 16,0-1 11-16,0 0 1 0,0 2-8 16,-1 0-18-16,-1 0-20 0,2-1-23 0,-1 1-16 15,-1-1-21-15,2 1-11 0,-1-2-12 16,1 3-10-16,-1-1-2 0,1 1-10 15,0-2 4-15,0 2-10 0,0 0 4 16,0 0-1-16,0 0-2 0,0 0 0 0,0 0-1 16,0 0-3-16,0 0-10 0,-2 0-2 0,2 2-7 15,0-1 2-15,0 3-7 16,0 1 9-16,2 2 10 0,-2 2 1 0,1 4 4 15,0 3 4-15,-1 1 5 0,2 3-4 16,-1 1-3-16,-1 4 5 0,2 2 2 16,-2 2-4-16,0 0-1 0,1 2 2 0,-1-1 0 15,1-2-2-15,-1-2-1 0,2-3-1 16,-1-1 2-16,-1-4 0 0,1 0 1 15,1-5 3-15,-2-3 3 0,0-1 18 0,0-2 23 16,0-3 34-16,0-1 18 0,0-3 11 16,0-1 2-16,0-2-11 0,0 0-24 15,0-4-33-15,0 4-19 0,0-3-13 16,0 2-6-16,0 1-3 0,0-1-3 0,0 1-5 15,0 1-1-15,0 1-1 0,0 1 2 16,0-1-3-16,0-1 1 0,0 2 3 0,0-1 2 16,0 1 2-16,0-1 1 0,0 0 0 15,0-1 2-15,0 0-1 0,0 0-2 16,1-2 0-16,-1 1-3 0,2-2-1 15,-2 1 2-15,1 1-1 0,0-1 0 0,1 1-1 16,-1-1 1-16,0-2-3 0,2 3-3 16,1-1 0-16,0 0-1 0,1 2 1 15,0-2 1-15,1 2 3 0,-1-2 3 16,2 0-2-16,0 2 2 0,1-2-2 0,-1 2 0 15,3-1-1-15,-2 2-2 0,1-1 3 16,1-2 2-16,1 2 0 0,-1 0 0 16,2 0 0-16,-1 1 2 0,0-2-2 0,1 3-1 15,2 0 1-15,1 0 1 0,2-2-1 16,-1 1 0-16,2 1 1 0,0-1-1 15,3-1 0-15,-2 1-1 0,2-2 3 0,-1 3 2 16,2-3-2-16,-1 2 0 0,-1-1-2 16,0 0 2-16,-1 1-2 0,0 1-3 15,-1-3 2-15,0 3 0 0,0-1 2 16,-2 1-1-16,2-1-2 0,-1 0 2 0,-1 1 1 15,1-2-1-15,1 2-1 0,-1 0 0 16,1-1 2-16,2 1-2 0,-3-1-1 0,0 1 1 16,1-2 1-16,1 1-1 0,-1-1 1 15,0 1 3-15,-2-1-3 0,1 1-1 16,-3 0 2-16,-1-3-1 0,0 3-1 15,-1-2-1-15,1 2 2 0,-2-2-3 0,0 3-2 16,0 0 2-16,-2 0 1 0,1 0 1 16,-1 0 0-16,2 0 2 0,-1 0-1 15,0 0 1-15,-1-2 4 0,1 0-2 16,0 2 1-16,-1 0-2 0,-2-2 1 0,0 2 0 15,0-1-3-15,0 1-2 0,-3-1 2 16,1 1 0-16,-1 0-1 0,1 0 1 0,-3 0 0 16,1 0 3-16,-2 0 0 15,1 0 0-15,-2 0 1 0,0 0 1 0,0 0-1 16,0 0-3-16,1 0-1 0,1-2-3 15,-2 2 0-15,1 0 1 0,-1 0 3 16,0 0-1-16,0 0 1 0,0 0 6 0,0 0 0 16,0 0 0-16,0 0-1 0,0-2 1 15,0 1 0-15,0 1-1 0,0-1-1 16,0-1-1-16,-1 1-2 0,1 0 1 0,-2-1-1 15,1 0-2-15,1 1 3 0,0 0 1 16,0-1 1-16,0 0 1 0,-2-1 0 0,2 1 4 16,0 0-4-16,0-2 0 0,0 0-1 15,0 2-2-15,0-2 0 0,0 2 1 16,0-2-1-16,0 1 1 0,0-1-1 15,0 1 3-15,-1 0-1 0,0-1 1 0,1-1 2 16,-2 1 0-16,1 1 0 0,1-1 2 16,-1-2 0-16,-1 1 3 0,1 1 1 15,-1-2 2-15,1 2 1 0,-2-2 1 0,1-1 1 16,-1 1-3-16,0-1 1 15,0-2 3-15,-1 2 0 0,1-2 3 0,1-1 2 16,-1 1 8-16,2 2 5 0,-1-1 3 16,1 1 8-16,-2 2 7 0,3-1 3 0,-3 0-1 15,3 3-7-15,-1-1-3 0,0 1-10 16,1 3-10-16,0-3-8 0,-2 3-4 15,2-1-6-15,0-1-6 0,0 2-2 16,0-1-1-16,0 1-5 0,0 0-3 0,0 1 0 16,0 1-2-16,2 0 1 0,-1 0 0 0,0 4 1 15,2 0 0-15,1 4 3 0,-1 0 2 16,0 3 0-16,-1 3 0 0,1 4 1 15,0-1 3-15,0 4-2 0,-2 2 1 16,0 1-1-16,1 0 0 0,-2 2-1 0,1-1 0 16,-1-1 1-16,2-1-1 0,-2-3 1 15,1 1-2-15,0-3 1 0,-1-4 1 16,2 0 2-16,-1-2-2 0,-1-3-2 15,1-2 5-15,-1 0 0 0,2-2 0 0,-1-2-2 16,-1 1 2-16,2-2 0 0,-1 0-2 16,2 0-2-16,-3-2-6 0,1 1-9 0,0-2-24 15,-1 0-32-15,2 2-73 16,-2-2-101-16,1 1-90 0,1 1-62 0,-2 1-23 15,1-2-8-15,0 2 0 0,-1-1-37 16,-2 3-72-16,-1 0-17 0,0 2-2 16,-1-2 18-16,1 1 57 0</inkml:trace>
        </inkml:traceGroup>
        <inkml:traceGroup>
          <inkml:annotationXML>
            <emma:emma xmlns:emma="http://www.w3.org/2003/04/emma" version="1.0">
              <emma:interpretation id="{F868E744-CFD1-40B2-8DA4-7ACC10C9A9C5}" emma:medium="tactile" emma:mode="ink">
                <msink:context xmlns:msink="http://schemas.microsoft.com/ink/2010/main" type="inkWord" rotatedBoundingBox="9369,5843 9657,5873 9601,6411 9313,6381"/>
              </emma:interpretation>
              <emma:one-of disjunction-type="recognition" id="oneOf1">
                <emma:interpretation id="interp1" emma:lang="" emma:confidence="1">
                  <emma:literal>d</emma:literal>
                </emma:interpretation>
                <emma:interpretation id="interp2" emma:lang="" emma:confidence="0">
                  <emma:literal>a</emma:literal>
                </emma:interpretation>
                <emma:interpretation id="interp3" emma:lang="" emma:confidence="0">
                  <emma:literal>A</emma:literal>
                </emma:interpretation>
                <emma:interpretation id="interp4" emma:lang="" emma:confidence="0">
                  <emma:literal>^</emma:literal>
                </emma:interpretation>
                <emma:interpretation id="interp5" emma:lang="" emma:confidence="0">
                  <emma:literal>9</emma:literal>
                </emma:interpretation>
              </emma:one-of>
            </emma:emma>
          </inkml:annotationXML>
          <inkml:trace contextRef="#ctx0" brushRef="#br0" timeOffset="1104.0629">2025 351 23 0,'-1'0'333'16,"1"-1"54"-16,0-1 40 0,0 1-15 15,1-2-87-15,1 3-82 0,-1-3-54 0,1 2-41 16,0-1-25-16,0-2-25 0,-1 0-20 0,2 0-8 16,-2 0 0-16,-1 0 21 15,2 0 58-15,-2 2 79 0,0 0 70 0,-2-1 49 16,1 1 32-16,-1-1 4 0,1 2-39 15,-2 1-55-15,1-1-56 0,-1 1-45 0,0 0-42 16,-1 0-35-16,-2 1-32 0,1 0-28 16,-3 2-18-16,-2 3-15 0,-2 0-8 15,-2 1-3-15,-3 7-3 0,1-2 3 16,-2 1-1-16,2 3-1 0,0 1 1 0,1 0-1 15,3 0 0-15,2 1-3 0,3 0 1 16,2-3 0-16,2-1-3 0,2 2 0 0,2-4 4 16,0 0-3-16,5-1-1 15,-1-1 1-15,2-2 1 0,2-3 2 0,-1-1-2 16,0-1-2-16,3-6 1 0,-1-1-2 15,-1-2-5-15,1-7-1 0,-2 0 0 0,-2-5-2 16,-1-3-3-16,-1-5 3 0,-2-4 0 16,-2-4 2-16,-2-5 0 0,2 2 3 15,-1-2 3-15,0 5 0 0,1 3 4 16,-2 3 4-16,1 5 6 0,1 3 3 0,-1 6 5 15,-1 1 0-15,2 5-2 0,-1 1-5 16,1 4-2-16,-2 3-4 0,2 1-2 0,2 5 2 16,-1 4 1-16,2 6 4 15,1 3 1-15,2 3 0 0,-1 3-1 0,3 2-2 16,-1 1 1-16,1 2-4 0,2 1-2 15,0 2-5-15,-1-1-10 0,1 2-25 16,0 0-58-16,-1-3-132 0,1-1-171 0,-1-2-105 16,0-3-194-16,-1-2-192 0,0-3-58 15,-1-3 73-15,1-1 137 0,-1-2 93 0,1-3 195 16</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4:24.19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F71B3BB-A160-4E84-A86F-10CD60203E22}" emma:medium="tactile" emma:mode="ink">
          <msink:context xmlns:msink="http://schemas.microsoft.com/ink/2010/main" type="writingRegion" rotatedBoundingBox="1087,5152 5930,6051 5613,7761 769,6862"/>
        </emma:interpretation>
      </emma:emma>
    </inkml:annotationXML>
    <inkml:traceGroup>
      <inkml:annotationXML>
        <emma:emma xmlns:emma="http://www.w3.org/2003/04/emma" version="1.0">
          <emma:interpretation id="{DE005845-0F7F-47CA-B044-16DABC1C4FAC}" emma:medium="tactile" emma:mode="ink">
            <msink:context xmlns:msink="http://schemas.microsoft.com/ink/2010/main" type="paragraph" rotatedBoundingBox="983,5558 4290,5526 4296,6175 989,6206" alignmentLevel="1"/>
          </emma:interpretation>
        </emma:emma>
      </inkml:annotationXML>
      <inkml:traceGroup>
        <inkml:annotationXML>
          <emma:emma xmlns:emma="http://www.w3.org/2003/04/emma" version="1.0">
            <emma:interpretation id="{AAF90880-3069-44AE-8192-EB6B926B6074}" emma:medium="tactile" emma:mode="ink">
              <msink:context xmlns:msink="http://schemas.microsoft.com/ink/2010/main" type="inkBullet" rotatedBoundingBox="983,5558 2017,5548 2023,6196 989,6206"/>
            </emma:interpretation>
          </emma:emma>
        </inkml:annotationXML>
        <inkml:trace contextRef="#ctx0" brushRef="#br0">19 88 129 0,'0'-4'296'0,"0"0"46"15,0 0 8-15,0 0-38 0,0 2-36 0,0-1-33 16,0 1-28-16,0-1-25 0,0 2-30 16,0-1-27-16,0-1-28 0,0 2-22 15,0-3-15-15,1 2-5 0,-1-2 6 16,0 2 12-16,-1-2 17 0,1-2 24 0,0 2 22 15,0 1 20-15,0 0 21 0,0-3 9 16,0 2 3-16,-2 1-9 0,2 0-17 16,-1 1-19-16,1-1-33 0,0 2-26 15,0 0-26-15,0 1-15 0,-2 0-18 0,2 0-12 16,0 0-9-16,0 0-6 0,0 0-4 15,-1 0-5-15,1 1-3 0,0-1-2 0,0 1 0 16,0 2 0-16,0-1 2 0,0 2 1 16,0 2 4-16,0 3 1 0,0 1 2 15,0 3 1-15,0 3-1 0,0 4 2 16,0 1 0-16,-1 0 2 0,1 7 2 0,-2-1 2 15,1 2 5-15,1 3 5 0,0 0 6 16,0 0 13-16,1 0 19 0,1-3 23 16,-1-3 14-16,0-3 9 0,1 0 6 15,-1-4-4-15,-1-3-14 0,2-1-16 0,-2-4-15 16,1 1-10-16,0-4-10 0,-1 0-4 15,0-3-8-15,0 0-3 0,0-1-5 0,0-1-4 16,0 0-3-16,0-2-3 0,0-1-3 16,0 1 0-16,0 0-2 0,0-1 2 15,0 0-3-15,0 0 0 0,0 0 3 16,0 0-4-16,0 0 1 0,0-1-3 0,0 0 2 15,0 1-4-15,-1-1-1 0,1 1 1 16,0-1-1-16,-1-1-7 0,1 2-11 16,-2-1-22-16,2 0-37 0,0 0-67 0,-1-2-128 15,-1 2-120-15,0-3-73 0,0-1-51 16,1-1-96-16,-2 1-112 0,0-1 2 15,2-1 60-15,0-1 47 0,1-2 57 0,1 0 122 16</inkml:trace>
        <inkml:trace contextRef="#ctx0" brushRef="#br0" timeOffset="916.0523">415 131 206 0,'0'0'263'0,"0"-1"7"0,1 1-13 0,-1-3-20 16,1 3-16-16,1-1-20 0,1 0-17 15,-2-1-14-15,0-1-18 0,2 0-10 16,-2 2-14-16,1-2-12 0,-1 1-17 16,2 0-15-16,-3-1-14 0,1 2-14 0,1 0-7 15,-2-1-1-15,0 1 7 0,0 1 10 16,-2 0 10-16,1 0 8 0,1 0 3 0,-3 0-3 15,3 0-7-15,-1 0-10 0,-1 0-7 16,2 0-11-16,-1 0-7 0,-2 1-7 16,1 1-10-16,-1-1-6 0,0 0-6 15,0 0-7-15,-1 2-1 0,1 0-2 0,-2 1 3 16,1 2-3-16,-2 4-2 0,1 0 2 15,1-1 2-15,-2 5 2 0,1 1 0 16,-1 1 3-16,2 3 6 0,0 0 2 16,1 1-1-16,3-3 1 0,0 3 6 0,0-1 7 15,3-3 5-15,1 2 6 0,0-2 5 16,2-3 2-16,1-1-2 0,1-3-4 0,0 0-4 15,3-3-3-15,3-5-3 0,1-1-4 16,0-4-4-16,3-3-4 0,-2-3-4 16,2-2-5-16,0-2-3 0,0-3 0 15,-1 0 3-15,-4-3 11 0,0-1 34 0,-4 0 38 16,-2 3 34-16,-1 1 28 0,-5 3 31 15,-2 0 8-15,-2 0-14 0,-4 4-23 16,-1-1-25-16,-3 2-23 0,-2 0-31 16,0 3-19-16,-1 0-15 0,0 2-17 0,0 1-9 15,1-3-6-15,0 5-4 0,1-2-4 16,1 3-3-16,1-3-1 0,1 3-7 0,0 0-12 15,4 0-42-15,-1 0-69 0,2 0-107 16,3 3-111-16,-2-3-76 0,2 4-40 16,1 2-3-16,1-3 6 0,1 1-21 15,-1 1-51-15,2-1-18 0,1-1-1 0,0 1 15 16,1-1 51-16,2-1 121 0</inkml:trace>
        <inkml:trace contextRef="#ctx0" brushRef="#br0" timeOffset="1318.0753">860-24 251 0,'0'-6'436'0,"0"0"55"16,0-1 34-16,0 2-68 0,0 2-118 15,-1-1-74-15,1 0-28 0,-2 2-1 16,1-1 8-16,1 2-2 0,-1-1-10 16,1 2-36-16,0 0-52 0,1 2-48 0,0 2-31 15,2 2-5-15,0 2 6 0,0 5 20 16,1 3 15-16,0 3 12 0,0 3-1 15,3 5-10-15,0 3-20 0,0 2-23 0,1 2-14 16,2 4-15-16,-2-1-10 0,1 2-8 16,1-1-7-16,0 0-15 0,1-2-64 15,0 1-123-15,0-6-100 0,-2-1-92 0,0-2-191 16,-1-6-166-16,-1-1-35 0,-2-3 70 15,1-5 72-15,-1-5 78 0</inkml:trace>
      </inkml:traceGroup>
      <inkml:traceGroup>
        <inkml:annotationXML>
          <emma:emma xmlns:emma="http://www.w3.org/2003/04/emma" version="1.0">
            <emma:interpretation id="{01E65C08-F06B-4F75-81E0-02C541732920}" emma:medium="tactile" emma:mode="ink">
              <msink:context xmlns:msink="http://schemas.microsoft.com/ink/2010/main" type="line" rotatedBoundingBox="2539,5730 4292,5713 4295,5992 2542,6009"/>
            </emma:interpretation>
          </emma:emma>
        </inkml:annotationXML>
        <inkml:traceGroup>
          <inkml:annotationXML>
            <emma:emma xmlns:emma="http://www.w3.org/2003/04/emma" version="1.0">
              <emma:interpretation id="{F0520F40-FD6D-4792-B6A5-8A06FA8D204F}" emma:medium="tactile" emma:mode="ink">
                <msink:context xmlns:msink="http://schemas.microsoft.com/ink/2010/main" type="inkWord" rotatedBoundingBox="2539,5730 4292,5713 4295,5992 2542,6009"/>
              </emma:interpretation>
              <emma:one-of disjunction-type="recognition" id="oneOf0">
                <emma:interpretation id="interp0" emma:lang="" emma:confidence="0">
                  <emma:literal>to</emma:literal>
                </emma:interpretation>
                <emma:interpretation id="interp1" emma:lang="" emma:confidence="0">
                  <emma:literal>is</emma:literal>
                </emma:interpretation>
                <emma:interpretation id="interp2" emma:lang="" emma:confidence="0">
                  <emma:literal>as</emma:literal>
                </emma:interpretation>
                <emma:interpretation id="interp3" emma:lang="" emma:confidence="0">
                  <emma:literal>±</emma:literal>
                </emma:interpretation>
                <emma:interpretation id="interp4" emma:lang="" emma:confidence="0">
                  <emma:literal>Is</emma:literal>
                </emma:interpretation>
              </emma:one-of>
            </emma:emma>
          </inkml:annotationXML>
          <inkml:trace contextRef="#ctx0" brushRef="#br0" timeOffset="18450.0552">1614 256 111 0,'-13'-2'315'0,"2"-2"41"0,2 2 26 16,-1-1-61-16,2 1-69 0,2 1-61 0,2-2-50 15,4 2-38-15,4 1-30 0,6 0-24 16,7 1-16-16,7 2-5 0,11-1 2 16,7 2 5-16,9 2 5 0,8 0 5 0,9 1 4 15,7-1-1-15,5 1-1 0,5 0-3 16,1 0-6-16,2-1-4 0,1-1-6 15,0-1-3-15,2-4-5 0,0-1-5 0,-3-4-3 16,-1-4-3-16,-8-2-4 0,-4-3-2 16,-8-1-2-16,-5-1 0 0,-9 0-1 15,-9 0 2-15,-8 3-1 0,-7 1 3 16,-8-1 3-16,-6 3-3 0,-7 0 0 0,-4 3 1 15,-7 0 2-15,-3 2-3 0,-7 3-3 16,-5 2-1-16,-4 2-1 0,-4 1 0 0,-1 2-2 16,-2 0 1-16,-3 1 2 0,-1 1-1 15,0-1 1-15,0 0 2 0,0-2 0 16,4-1-2-16,0 0 0 0,3-3 1 15,3 0-1-15,4-3 0 0,4 0-1 0,1-3 1 16,4 0 0-16,3-2-2 0,5 2 0 16,2-1 2-16,4-1 0 0,4 1 1 15,4 0 0-15,5 1 1 0,2 2 0 16,3 0 0-16,3 2-2 0,1 5-2 0,1 1 1 15,0 2 0-15,-1 3 1 0,-3 1-1 16,-2 1 0-16,-3 1 0 0,-3 1 1 0,-6 2 1 16,-3-2 1-16,-6 7 0 0,-4-3-1 15,-7 4-13-15,-4-4-45 0,-6 2-106 16,-5 0-168-16,-6-3-109 0,-4 1-54 15,-2-3-18-15,-1-3 28 0,1 2 97 16</inkml:trace>
        </inkml:traceGroup>
      </inkml:traceGroup>
    </inkml:traceGroup>
    <inkml:traceGroup>
      <inkml:annotationXML>
        <emma:emma xmlns:emma="http://www.w3.org/2003/04/emma" version="1.0">
          <emma:interpretation id="{6B534BC1-A53D-4C2C-8D0B-BFAA2B616CB1}" emma:medium="tactile" emma:mode="ink">
            <msink:context xmlns:msink="http://schemas.microsoft.com/ink/2010/main" type="paragraph" rotatedBoundingBox="1020,5751 5821,6642 5613,7761 812,6870" alignmentLevel="1"/>
          </emma:interpretation>
        </emma:emma>
      </inkml:annotationXML>
      <inkml:traceGroup>
        <inkml:annotationXML>
          <emma:emma xmlns:emma="http://www.w3.org/2003/04/emma" version="1.0">
            <emma:interpretation id="{E0012CE4-7177-47C5-ACA4-80C2F5F8D358}" emma:medium="tactile" emma:mode="ink">
              <msink:context xmlns:msink="http://schemas.microsoft.com/ink/2010/main" type="line" rotatedBoundingBox="1020,5751 5821,6642 5613,7761 812,6870"/>
            </emma:interpretation>
          </emma:emma>
        </inkml:annotationXML>
        <inkml:traceGroup>
          <inkml:annotationXML>
            <emma:emma xmlns:emma="http://www.w3.org/2003/04/emma" version="1.0">
              <emma:interpretation id="{83C4D341-D150-47AD-8C24-15618425D8FE}" emma:medium="tactile" emma:mode="ink">
                <msink:context xmlns:msink="http://schemas.microsoft.com/ink/2010/main" type="inkWord" rotatedBoundingBox="935,6211 2160,6438 2095,6790 870,6562"/>
              </emma:interpretation>
              <emma:one-of disjunction-type="recognition" id="oneOf1">
                <emma:interpretation id="interp5" emma:lang="" emma:confidence="1">
                  <emma:literal/>
                </emma:interpretation>
              </emma:one-of>
            </emma:emma>
          </inkml:annotationXML>
          <inkml:trace contextRef="#ctx0" brushRef="#br0" timeOffset="2502.1431">-38 931 186 0,'-7'4'337'16,"0"-2"43"-16,2-1 2 0,-2 1-58 15,0-2-71-15,0 1-61 0,2 0-46 0,-2-1-30 16,1 1-24-16,1-1-14 0,-1 2-9 15,2-1-10-15,2-1-9 0,0 0-9 16,1 0-5-16,-1 0-7 0,2 0-3 16,0 0 0-16,2 0 1 0,-1 0-1 0,2 0-3 15,2-1-3-15,2-1-6 0,4 2-5 16,3-1 2-16,5 0-2 0,6 0 3 15,5-2-1-15,5 0 2 0,5-3 0 0,5 0-2 16,3-2-4-16,3 2-4 0,4-1 0 16,3-2-1-16,2 2 0 0,4-2-1 15,0 2 0-15,-2-2 0 0,1 2 0 0,-4 0-1 16,-2 2-1-16,-4 0-1 0,-3 1 2 15,-5 2-1-15,-5-1-2 0,-3 1 2 16,-5 1 0-16,-3-1 0 0,-4 2-1 16,-5 2 2-16,-2-2 3 0,-3 1 5 0,-4 0 12 15,-3 0 13-15,-2-1 16 0,-2 2 10 16,0-1 7-16,-1-1-1 0,-2 1-6 15,1-1-11-15,-1 0-12 0,-1 0-12 0,1 0-11 16,-1 0-7-16,2 0-6 0,-1 0-11 16,-1-1-9-16,2 1-13 0,-1 0-17 15,-1-1-14-15,0 1-11 0,0 0-6 16,0 0-11-16,0-2-39 0,1 2-76 0,-2 0-125 15,-3-1-108-15,-2-1-54 0,-1-1-15 16,2 1 32-16,-2-1 84 0</inkml:trace>
        </inkml:traceGroup>
        <inkml:traceGroup>
          <inkml:annotationXML>
            <emma:emma xmlns:emma="http://www.w3.org/2003/04/emma" version="1.0">
              <emma:interpretation id="{DF4FB3D8-516A-4DCC-8C4F-ED099F35C4B7}" emma:medium="tactile" emma:mode="ink">
                <msink:context xmlns:msink="http://schemas.microsoft.com/ink/2010/main" type="inkWord" rotatedBoundingBox="2714,6065 5821,6642 5613,7761 2507,7184"/>
              </emma:interpretation>
              <emma:one-of disjunction-type="recognition" id="oneOf2">
                <emma:interpretation id="interp6" emma:lang="" emma:confidence="0">
                  <emma:literal>is</emma:literal>
                </emma:interpretation>
                <emma:interpretation id="interp7" emma:lang="" emma:confidence="0">
                  <emma:literal>it</emma:literal>
                </emma:interpretation>
                <emma:interpretation id="interp8" emma:lang="" emma:confidence="0">
                  <emma:literal>as</emma:literal>
                </emma:interpretation>
                <emma:interpretation id="interp9" emma:lang="" emma:confidence="0">
                  <emma:literal>us</emma:literal>
                </emma:interpretation>
                <emma:interpretation id="interp10" emma:lang="" emma:confidence="0">
                  <emma:literal>ox</emma:literal>
                </emma:interpretation>
              </emma:one-of>
            </emma:emma>
          </inkml:annotationXML>
          <inkml:trace contextRef="#ctx0" brushRef="#br0" timeOffset="19714.1275">1735 718 217 0,'-4'-1'343'0,"1"-1"19"0,3 4 12 15,3 0-97-15,2 3-93 0,6 2-43 16,6 5-10-16,2 2 3 0,7 1 8 0,6 5-2 15,5 6-12-15,5-1-22 0,8 8-20 16,4-1-20-16,5 5-20 0,5 0-15 16,5 3-10-16,7 2-8 0,5 3-6 15,7 2-4-15,4 1-1 0,3-2 0 0,-2-3 0 16,0-5-2-16,-7-7-2 0,-1-5 1 15,-5-7 0-15,-1-7 0 0,-4-4-2 16,-3-6 3-16,-5-8 3 0,-2-1-1 0,-6-4 2 16,-3-3 0-16,-3 1 1 0,-7-3-3 15,-3 2-3-15,-6 2 0 0,-7 3 2 16,-6 1 0-16,-5 2 0 0,-4 0 0 15,-3 2 3-15,-2 2 3 0,-2 0 4 0,-4-1 8 16,-1 2 4-16,-3 0 7 0,0-2 0 16,-4 2 0-16,-3-2-7 0,-4 1-8 0,-4-1-7 15,-3 0-8-15,-4-2-5 0,-3-1-4 16,-3 0-1-16,-3 2-2 0,0-2 2 15,-2-1 2-15,1 2 2 0,2 0 2 0,2 0 1 16,5 1 3-16,4 1 2 0,4-1-2 16,4 2-1-16,2-1-4 0,7 2 2 15,4-1-3-15,7-2-1 0,4 2 0 16,8 1 4-16,4 1 3 0,5 0 2 15,4 3 1-15,3 3 0 0,3 0 1 0,0 4-2 16,0 1-1-16,-1 1 0 0,-4 4 0 16,-3-2 0-16,-5 4 0 0,-5-1-1 0,-6 5 1 15,-8 0-2-15,-8 1-6 0,-7 0-7 16,-7-1-11-16,-4 0-48 0,-5-3-85 15,-5-2-130-15,-2-3-134 0,0-5-68 16,0-2-29-16,4-3 26 0,2-2 76 0</inkml:trace>
          <inkml:trace contextRef="#ctx0" brushRef="#br0" timeOffset="20769.1879">3807 969 237 0,'-4'-13'392'0,"-1"0"28"0,2 6 14 16,-1 2-83-16,1 8-148 0,0 6-90 15,0 7-44-15,1 6-19 0,-1 4-2 16,3 5 2-16,1 4 10 0,3 5 5 16,3 3 5-16,4 6 0 0,4 4-6 0,3 2-7 15,4 0-12-15,2 3-12 0,2-1-13 16,1-2-9-16,2-3-6 0,0-3-3 15,-3-5-2-15,-1-7 0 0,-2-4 0 0,-3-7 0 16,-4-5 1-16,-4-6-7 0,-2-6-32 16,-3-7-54-16,-4-7-79 0,-6-6-101 15,-5-4-131-15,-6-5-64 0,-5-5-4 16,-3-3 34-16,-3-8 68 0</inkml:trace>
          <inkml:trace contextRef="#ctx0" brushRef="#br0" timeOffset="20242.1577">3630 1848 50 0,'1'-4'423'16,"1"2"53"-16,0 1 28 0,1 1 17 0,3 0-144 16,0 4-155-16,4 1-86 0,2 2-49 15,1 2-21-15,2 1-8 0,3 3-9 16,0 1-5-16,1 1-3 0,3 1-1 0,0 2-5 15,1-3-10-15,-1 0-6 0,0-2-5 16,0-3-5-16,2-3-4 0,0-4 1 16,4-6 0-16,2-7 0 0,3-6 0 0,4-6-3 15,5-5-1-15,0-4-4 0,2-5 0 16,-1-3-5-16,-1 1-3 0,1 1 2 15,-3 1-1-15,0 5-1 0,-3 3 2 16,-1 4 0-16,-2 5 1 0,-1 4-2 0,-1 4 0 16,-5 3-6-16,-2 4-7 0,-2 4-5 15,-3 2-12-15,-4 0-39 0,-2 3-85 16,-4 0-141-16,-2 1-123 0,-3 0-64 0,-3 0-24 15,-1-2 22-15,-1-1 76 0</inkml:trace>
          <inkml:trace contextRef="#ctx0" brushRef="#br0" timeOffset="19063.0903">1703 598 142 0,'-3'-2'305'0,"3"0"30"15,3 1 27-15,5 1-81 0,6 1-75 0,4 1-37 16,7 0-16-16,5 3-6 0,9 0-7 16,6 1-6-16,7 1-9 0,7 3-13 15,6 0-18-15,8 2-20 0,5 1-18 16,9 5-18-16,5 2-14 0,3 0-11 0,3 3-5 15,-1-1-5-15,-5-3-2 0,-2 2-4 16,-8-4 0-16,-6-3 0 0,-6-1 0 16,-7-6 1-16,-8-2 0 0,-8-1 2 0,-10-4 0 15,-7 0 2-15,-6-4 1 0,-8-1-2 16,-6-2 5-16,-7-3-1 0,-6-3-2 15,-5-1-2-15,-6 0 1 0,-3 0-2 0,-2 1-1 16,-3 1 1-16,0-1 2 0,-1 3-2 16,-2 1 0-16,2 2 0 0,-1 1 0 15,1 2 0-15,1-1 0 0,0 4 1 16,1-2 1-16,2 2 1 0,0 1 1 0,2-1 1 15,3 0 0-15,3 1-1 0,2 0-1 16,3-3 1-16,2 3-4 0,3 0 0 16,2 3-1-16,5-1 0 0,3 0-2 0,5 3 2 15,5 2 2-15,5-1-2 0,3 4 0 16,3-1 2-16,2 2 0 0,0-1-3 15,-1 0 1-15,-3 1 1 0,-3-1 1 16,-5 0-3-16,-6 0 1 0,-6 1 1 0,-5 0-4 16,-10-1-9-16,-8 3-27 0,-8-2-52 15,-10 0-86-15,-9-2-133 0,-6-2-115 16,-7 2-54-16,-3-4-8 0,2-1 36 15,1 0 77-15</inkml:trace>
        </inkml:traceGroup>
      </inkml:traceGroup>
    </inkml:traceGroup>
  </inkml:traceGroup>
</inkml:ink>
</file>

<file path=ppt/ink/ink1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4:53.68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CD3C031-67A4-403A-B399-2A71BD6B0D14}" emma:medium="tactile" emma:mode="ink">
          <msink:context xmlns:msink="http://schemas.microsoft.com/ink/2010/main" type="writingRegion" rotatedBoundingBox="18823,3249 23976,2960 24097,5099 18943,5388"/>
        </emma:interpretation>
      </emma:emma>
    </inkml:annotationXML>
    <inkml:traceGroup>
      <inkml:annotationXML>
        <emma:emma xmlns:emma="http://www.w3.org/2003/04/emma" version="1.0">
          <emma:interpretation id="{DC8E8737-EDD4-4B8D-8A4A-69AEA278199B}" emma:medium="tactile" emma:mode="ink">
            <msink:context xmlns:msink="http://schemas.microsoft.com/ink/2010/main" type="paragraph" rotatedBoundingBox="18823,3249 23976,2960 24030,3917 18877,4206" alignmentLevel="1"/>
          </emma:interpretation>
        </emma:emma>
      </inkml:annotationXML>
      <inkml:traceGroup>
        <inkml:annotationXML>
          <emma:emma xmlns:emma="http://www.w3.org/2003/04/emma" version="1.0">
            <emma:interpretation id="{6921402A-AA30-445B-9C90-D1BAFD4FB8E3}" emma:medium="tactile" emma:mode="ink">
              <msink:context xmlns:msink="http://schemas.microsoft.com/ink/2010/main" type="inkBullet" rotatedBoundingBox="18829,3348 19160,3329 19198,4000 18866,4019"/>
            </emma:interpretation>
          </emma:emma>
        </inkml:annotationXML>
        <inkml:trace contextRef="#ctx0" brushRef="#br0">238 45 224 0,'11'0'424'16,"-1"-4"54"-16,0 0 39 0,-2 2-58 15,-3-1-117-15,1 0-65 0,-2 3-4 0,-3-2 42 16,1 0 41-16,-2 0 35 0,-2 1 12 15,1 1-16-15,-3-3-55 0,-3 3-85 16,-1-3-75-16,-3 2-61 0,-3-1-37 16,-1 1-30-16,-2-2-15 0,1 3-4 0,-1-2 5 15,1 1 5-15,-2 1 5 0,3-1 5 16,0-1-1-16,2 2-5 0,1-1-4 15,1 1-9-15,3 0-6 0,1 0-8 16,1 0-5-16,1 0-4 0,-1 1-3 0,4-1-4 16,0 3 0-16,-2 0-2 0,0 4 1 15,1 2 2-15,2 5 0 0,-2 0 2 0,0 5 0 16,-1 2 4-16,0 4 0 0,0 2-2 15,0 4-1-15,0 1-1 0,0 3-2 16,1 0-1-16,2 1 0 0,-1-1 1 0,2-3 2 16,0-3 0-16,3 0 1 0,-2-3 0 15,3-1 0-15,1-5-2 0,0-1 0 16,3-1 2-16,2-2-1 0,1-2-1 15,3-1 2-15,-1-1 2 0,3-4 1 0,1 1-2 16,1-3 3-16,-1 0-1 0,-1 0-3 16,1-2 0-16,-2 0-2 0,-1-2 1 15,-3 1 0-15,0 0 1 0,-4-2 0 0,-1 2 0 16,0-3 0-16,-2 2 1 0,0-1 0 15,-2-1 0-15,0 3 0 0,1-3-1 16,-2 0-3-16,1 0-11 0,1 0-25 16,-2-3-69-16,2 0-117 0,1 0-134 0,1-2-82 15,1-3-64-15,2-3-119 0,-1 0-138 16,1-2 8-16,-1-3 74 0,1 0 56 15,1 2 59-15,-1-2 134 0</inkml:trace>
      </inkml:traceGroup>
      <inkml:traceGroup>
        <inkml:annotationXML>
          <emma:emma xmlns:emma="http://www.w3.org/2003/04/emma" version="1.0">
            <emma:interpretation id="{7761A089-29CD-4A62-AC33-EA009A625EF1}" emma:medium="tactile" emma:mode="ink">
              <msink:context xmlns:msink="http://schemas.microsoft.com/ink/2010/main" type="line" rotatedBoundingBox="19362,3219 23976,2960 24030,3917 19416,4176"/>
            </emma:interpretation>
          </emma:emma>
        </inkml:annotationXML>
        <inkml:traceGroup>
          <inkml:annotationXML>
            <emma:emma xmlns:emma="http://www.w3.org/2003/04/emma" version="1.0">
              <emma:interpretation id="{10646DE3-D2B1-4937-8246-31057345F083}" emma:medium="tactile" emma:mode="ink">
                <msink:context xmlns:msink="http://schemas.microsoft.com/ink/2010/main" type="inkWord" rotatedBoundingBox="19375,3445 20053,3407 20079,3872 19401,3910"/>
              </emma:interpretation>
              <emma:one-of disjunction-type="recognition" id="oneOf0">
                <emma:interpretation id="interp0" emma:lang="" emma:confidence="1">
                  <emma:literal/>
                </emma:interpretation>
              </emma:one-of>
            </emma:emma>
          </inkml:annotationXML>
          <inkml:trace contextRef="#ctx0" brushRef="#br0" timeOffset="264.015">534 316 63 0,'6'0'434'0,"-2"1"57"16,1 1 31-16,-1-1 18 0,2-1-147 16,-1 1-148-16,2-1-87 0,2 2-43 0,-3-2-21 15,4 0-11-15,2 0-15 0,2 0-18 16,0 0-17-16,4 0-29 0,0-2-30 15,0 0-33-15,-2-2-66 0,2-1-139 0,-3-1-169 16,2 0-76-16,-4-2-24 0,2 0-3 16,1-1 50-16</inkml:trace>
          <inkml:trace contextRef="#ctx0" brushRef="#br0" timeOffset="509.0292">1002 77 334 0,'0'0'478'0,"0"0"38"0,0 1 24 16,0 0-70-16,0 0-190 0,-2 1-119 15,1 0-58-15,1 3-12 0,1 2 19 16,-1 1 53-16,2 4 42 0,0 1 27 0,3 3 25 16,3 2-3-16,-1 5-22 0,2 0-55 15,1 4-42-15,1 0-32 0,0 4-34 0,1-2-21 16,1 1-20-16,-1-1-22 0,0-1-82 15,-1 1-101-15,0-7-82 0,0 0-92 16,0-5-162-16,0-2-176 0,-1-5-24 16,0-4 46-16,2-5 51 0,0-3 75 0,1-6 153 15</inkml:trace>
        </inkml:traceGroup>
        <inkml:traceGroup>
          <inkml:annotationXML>
            <emma:emma xmlns:emma="http://www.w3.org/2003/04/emma" version="1.0">
              <emma:interpretation id="{9C715EDF-B903-4AEC-B663-5EBB8F8DC015}" emma:medium="tactile" emma:mode="ink">
                <msink:context xmlns:msink="http://schemas.microsoft.com/ink/2010/main" type="inkWord" rotatedBoundingBox="20845,3404 21026,3393 21053,3870 20872,3881"/>
              </emma:interpretation>
              <emma:one-of disjunction-type="recognition" id="oneOf1">
                <emma:interpretation id="interp1" emma:lang="" emma:confidence="1">
                  <emma:literal/>
                </emma:interpretation>
              </emma:one-of>
            </emma:emma>
          </inkml:annotationXML>
          <inkml:trace contextRef="#ctx0" brushRef="#br0" timeOffset="1306.0746">1993 74 270 0,'4'-1'435'0,"-1"0"50"16,0 0 35-16,0-2-76 0,-2 2-121 16,0-1-78-16,1 1-20 0,-1 1 26 0,-1-1 44 15,1 0 48-15,1 1 35 0,-2-1 14 16,0 1-11-16,0 0-41 0,0 0-58 15,-2 0-55-15,1 0-50 0,1 1-40 0,-1-1-42 16,1 1-33-16,-2 0-21 0,2 0-16 16,0 2-9-16,0 1-4 0,3 1-1 15,3 2 3-15,-1 5 5 0,2 1 4 0,1 4 4 16,0 3-1-16,3 3-1 0,-1 3 1 15,0 0-6-15,-2-1-4 0,0 3-1 16,-1-1-2-16,0-1 1 0,0 0-4 16,-2-3-3-16,1-2 0 0,-2-2 0 0,1 1-2 15,0-4 0-15,-3-3-2 0,2-1 0 16,-1 1-6-16,0-4-10 0,-2-1-16 15,2 0-23-15,-2-3-38 0,-1 0-57 0,2-3-108 16,-1 1-148-16,2-2-87 0,0-1-77 16,-1-2-133-16,3-4-128 0,-1 0 11 15,0-1 105-15,1 0 73 0,2-3 85 0,0-2 163 16</inkml:trace>
        </inkml:traceGroup>
        <inkml:traceGroup>
          <inkml:annotationXML>
            <emma:emma xmlns:emma="http://www.w3.org/2003/04/emma" version="1.0">
              <emma:interpretation id="{07F41BA2-30B7-4A1B-B5F5-A58DA7EFBEDE}" emma:medium="tactile" emma:mode="ink">
                <msink:context xmlns:msink="http://schemas.microsoft.com/ink/2010/main" type="inkWord" rotatedBoundingBox="21819,3340 21941,3333 21966,3767 21843,3773"/>
              </emma:interpretation>
              <emma:one-of disjunction-type="recognition" id="oneOf2">
                <emma:interpretation id="interp2" emma:lang="" emma:confidence="1">
                  <emma:literal/>
                </emma:interpretation>
              </emma:one-of>
            </emma:emma>
          </inkml:annotationXML>
          <inkml:trace contextRef="#ctx0" brushRef="#br0" timeOffset="1943.1112">2967 7 150 0,'1'-1'376'0,"2"0"48"15,-2-1 40-15,1 1-45 0,-1 0-106 16,2 1-79-16,-2-1-59 0,1 1-36 0,0-1-28 16,0-1-7-16,-1 2 25 0,-1 0 43 15,0 0 55-15,0 0 52 0,0 0 36 16,0 0 12-16,0 0-22 0,-1 0-37 15,1 3-33-15,0-1-26 0,1 3-19 0,0 1-17 16,1 4-14-16,1 2-11 0,1 1-27 16,1 1-29-16,1 4-23 0,1 2-12 0,-2 2-14 15,2 2-6-15,0 1-10 0,-2 0-6 16,2 1-5-16,-1 0-7 0,1-1-3 15,-2-2-4-15,1 0 1 0,-2-2 0 16,0-2-6-16,0-3-7 0,-1 0-21 0,-2-4-39 16,2-2-95-16,0-1-161 0,-1-5-129 15,1-4-122-15,-2 0-176 0,2-6-139 16,-1 0 1-16,-1-2 108 0,3-1 106 15,0-4 115-15</inkml:trace>
        </inkml:traceGroup>
        <inkml:traceGroup>
          <inkml:annotationXML>
            <emma:emma xmlns:emma="http://www.w3.org/2003/04/emma" version="1.0">
              <emma:interpretation id="{77C5C0C4-B0A1-4006-A856-7212AFE85FA7}" emma:medium="tactile" emma:mode="ink">
                <msink:context xmlns:msink="http://schemas.microsoft.com/ink/2010/main" type="inkWord" rotatedBoundingBox="22901,3020 23976,2960 24030,3917 22955,3977"/>
              </emma:interpretation>
              <emma:one-of disjunction-type="recognition" id="oneOf3">
                <emma:interpretation id="interp3" emma:lang="" emma:confidence="0">
                  <emma:literal>]</emma:literal>
                </emma:interpretation>
                <emma:interpretation id="interp4" emma:lang="" emma:confidence="0">
                  <emma:literal>3</emma:literal>
                </emma:interpretation>
                <emma:interpretation id="interp5" emma:lang="" emma:confidence="0">
                  <emma:literal>y</emma:literal>
                </emma:interpretation>
                <emma:interpretation id="interp6" emma:lang="" emma:confidence="0">
                  <emma:literal>)</emma:literal>
                </emma:interpretation>
                <emma:interpretation id="interp7" emma:lang="" emma:confidence="0">
                  <emma:literal>I</emma:literal>
                </emma:interpretation>
              </emma:one-of>
            </emma:emma>
          </inkml:annotationXML>
          <inkml:trace contextRef="#ctx0" brushRef="#br0" timeOffset="2983.1707">4625-290 99 0,'-1'-1'389'0,"0"-1"56"16,1 0 41-16,1 1-19 0,0-2-111 15,3 2-106-15,2-3-78 0,2 0-51 16,3 0-36-16,3-2-26 0,1 2-14 0,2-2-9 15,3-4 4-15,-1 4 3 0,3 0 6 16,-1 1 3-16,1 0 5 0,-3 2 6 0,-1 0-2 16,-1 2-1-16,-4 2-2 0,1 2 10 15,-3 4 21-15,0 2 30 0,-1 3 31 16,-2 5 36-16,0 1 31 0,-1 3 17 15,0 4-3-15,-1 4-18 0,-1 3-17 0,-1 3-34 16,2 1-29-16,-2 3-22 0,4-1-17 16,0 1-5-16,3 0 3 0,2 2 3 15,2-2 4-15,3 0 1 0,1-1-6 16,-1-3-14-16,0-2-19 0,0-1-12 0,-3-3-12 15,-3-1-11-15,-1-1-6 0,-3-4-1 16,-4-2-2-16,-2-1-2 16,-4-1 2-16,-4-3-3 0,-7 1 0 0,-6-4-6 0,-6 2-12 15,-8-2-19-15,-3-3-33 0,-5 2-79 16,-1-1-178-16,-4-2-143 0,-1-3-181 15,2 1-234-15,0-1-103 0,3-2 6 0,4 2 140 16,5-4 126-16,3 0 181 0</inkml:trace>
          <inkml:trace contextRef="#ctx0" brushRef="#br0" timeOffset="2412.138">4061-106 341 0,'9'0'451'16,"-4"2"43"-16,1-1 29 0,-2 0-99 16,-1 1-137-16,1 2-95 0,-2 2-41 15,3 2-12-15,-1 2 18 0,1 4 46 16,2-1 40-16,0 7 30 0,0-1 14 0,1 3-1 15,0 0-30-15,-1 1-56 0,1 3-49 16,-1 0-42-16,2-1-35 0,-3 1-44 0,3-1-66 16,-1-1-108-16,0-2-113 0,2-2-75 15,1-4-114-15,-2-4-230 0,2 0-80 16,-1-5 29-16,0-3 71 0,1-4 52 15,1-3 100-15</inkml:trace>
        </inkml:traceGroup>
      </inkml:traceGroup>
    </inkml:traceGroup>
    <inkml:traceGroup>
      <inkml:annotationXML>
        <emma:emma xmlns:emma="http://www.w3.org/2003/04/emma" version="1.0">
          <emma:interpretation id="{8FF9F926-3DDE-4B75-BB01-1A99A0C73BE0}" emma:medium="tactile" emma:mode="ink">
            <msink:context xmlns:msink="http://schemas.microsoft.com/ink/2010/main" type="paragraph" rotatedBoundingBox="19955,4492 22738,4514 22732,5268 19949,5246" alignmentLevel="2"/>
          </emma:interpretation>
        </emma:emma>
      </inkml:annotationXML>
      <inkml:traceGroup>
        <inkml:annotationXML>
          <emma:emma xmlns:emma="http://www.w3.org/2003/04/emma" version="1.0">
            <emma:interpretation id="{3B11D2CB-DA46-4966-BB1E-0CF9EC7AF3A7}" emma:medium="tactile" emma:mode="ink">
              <msink:context xmlns:msink="http://schemas.microsoft.com/ink/2010/main" type="line" rotatedBoundingBox="19955,4492 22738,4514 22732,5268 19949,5246">
                <msink:destinationLink direction="with" ref="{2C537F83-3E92-4A77-B8C3-73498D857333}"/>
              </msink:context>
            </emma:interpretation>
          </emma:emma>
        </inkml:annotationXML>
        <inkml:traceGroup>
          <inkml:annotationXML>
            <emma:emma xmlns:emma="http://www.w3.org/2003/04/emma" version="1.0">
              <emma:interpretation id="{B1113742-B869-4063-84CE-B255FB04035E}" emma:medium="tactile" emma:mode="ink">
                <msink:context xmlns:msink="http://schemas.microsoft.com/ink/2010/main" type="inkWord" rotatedBoundingBox="19955,4492 22738,4514 22732,5268 19949,5246"/>
              </emma:interpretation>
              <emma:one-of disjunction-type="recognition" id="oneOf4">
                <emma:interpretation id="interp8" emma:lang="" emma:confidence="1">
                  <emma:literal/>
                </emma:interpretation>
              </emma:one-of>
            </emma:emma>
          </inkml:annotationXML>
          <inkml:trace contextRef="#ctx0" brushRef="#br0" timeOffset="4711.2695">1938 1287 47 0,'-3'-13'417'0,"2"3"56"0,1 1 29 0,-1 1 16 16,-1 4-155-16,2 0-154 0,0 0-98 0,2 2-56 15,0 0-49-15,4 2-75 0,2 2-116 16,-1 1-163-16,3 0-85 0,1-1-42 16,1 2-6-16,0 0 45 0</inkml:trace>
          <inkml:trace contextRef="#ctx0" brushRef="#br0" timeOffset="4580.262">1418 1390 184 0,'11'-3'466'0,"0"-1"46"0,0-1 37 0,-1 3 74 15,1-1-101-15,1 1-35 16,2 2 8-16,1 0 19 0,0 0 5 0,3 2-46 15,-1 2-113-15,-1 2-104 0,-1 1-83 16,1-1-60-16,-1 4-41 0,-2 1-28 0,0 0-16 16,-2 0-10-16,-2 1-6 0,-2 4-3 15,0-4-1-15,-3 3-1 0,-1 0-2 16,-3 0-2-16,-1 0-3 0,-3 0-1 15,-3-2-3-15,0-3-2 0,0 0 4 0,0-3 0 16,-1-3 1-16,2-3 3 0,-1-1-2 16,2-4-2-16,-1-2-7 0,2-2-2 0,3-4-4 15,2-2-10-15,2 2-9 0,5-3-5 16,2-1 1-16,2 3-1 0,3 1 2 15,1-1 7-15,1 4 10 0,3 2 6 16,2 0 5-16,1 5 5 0,2 1 8 0,0 2 6 16,1 4 10-16,0 2 5 0,-1 0 6 15,-1 3-2-15,-2 2-2 0,-2 1-4 16,-4 0-4-16,-1 4-5 0,-5-2-6 0,-2 1-5 15,-1 1-13-15,-4-3-24 0,-1 0-61 16,0-4-113-16,-4-3-147 0,1-1-95 16,0-3-98-16,-3-6-151 0,-2-1-126 0,-1-6 14 15,0-3 96-15,0-2 71 0,3-2 94 16</inkml:trace>
          <inkml:trace contextRef="#ctx0" brushRef="#br0" timeOffset="5470.3129">2293 1372 239 0,'0'4'456'0,"0"-3"49"0,1 0 31 16,1-1-42-16,-2 0-132 0,0 0-84 0,-2 0-33 16,1 0 12-16,0 0 23 0,1 0 15 15,0 0-5-15,0 0-25 0,0 0-38 16,0 0-45-16,-2 0-44 0,2 0-31 15,0 0-19-15,-1 0-11 0,-1 0-7 0,0 1-9 16,-2 1-11-16,-1-2-11 0,0 2-12 16,-3 1-9-16,-2 1-11 0,2-2-4 15,-2 2-3-15,1 0 0 0,0 2 0 16,0-2-2-16,2 3 1 0,-1 0 0 0,1 1 1 15,0-1-1-15,1 1 0 0,1 0 1 16,1 2 0-16,1 0-2 0,0 2 0 0,3 0-3 16,0-1-1-16,2 2-2 0,0-1-7 15,2-1-13-15,2-2-8 0,-1 0-8 16,2-3-10-16,3-3-11 0,0-2-6 15,2-1 8-15,0-4 4 0,3 1 7 0,-1-4 12 16,0 1 13-16,-2 0 14 0,1 0 9 16,-4 0 13-16,1 2 13 0,-3 0 11 15,0 0 8-15,-3 2 6 0,0 0 3 0,0 1 2 16,0 4 4-16,0 1 17 0,2 3 16 15,-1 3 16-15,2 2 13 0,-1 7 3 16,2 1-3-16,-1 2-20 0,0 4-20 16,1 2-20-16,0 1-17 0,2-1-13 0,-2 3-10 15,0-3-4-15,-1-2-7 0,-1-1 0 16,-2-5-2-16,-3-3 1 0,-1-2-3 15,-1-5 1-15,-3-1-3 0,-3-4-4 0,0-3-1 16,-3-4-4-16,-1-3-2 0,2-4-3 16,0-1 2-16,1-2-1 0,3-3 2 15,-1-3 3-15,5 0-2 0,1-1 2 0,3-2-2 16,2-3 2-16,3 0-3 0,2-2-1 15,2 1 4-15,3 0-2 0,1 1 1 0,-1 2 2 16,1 1 1-16,-1 3 2 16,-1 4-2-16,-1 1 1 0,-1 5 2 0,-2 0 0 15,-1 3 2-15,2 5 7 0,-1 3 3 16,-1 3 7-16,1 1 4 0,0 6 4 0,-1 0-2 15,1 3 0-15,0 0-4 0,-4 1-6 16,3 1-4-16,-2-2-6 0,-2 0-10 16,-1-3-26-16,2-3-29 0,-4-3-52 0,0-2-139 15,-2-3-139-15,-2-4-73 16,1-6-83-16,-3-3-108 0,0-5-98 0,-4-4 21 15,1-2 76-15,-2 3 50 0,3-5 85 16,-3-1 130-16</inkml:trace>
          <inkml:trace contextRef="#ctx0" brushRef="#br0" timeOffset="5920.3386">2574 1367 328 0,'-3'-11'454'0,"1"2"41"0,1 1 23 0,1 1-101 15,1 1-143-15,1 0-112 0,1-1-72 16,1 4-39-16,1-3-23 0,2 3-15 16,1 2-15-16,-1-1-18 0,3 2-22 0,-2 2-34 15,2-1-41-15,1 2-62 0,-2-1-67 16,1 2-64-16,0-1-38 0,-1 2-6 15,-1 0 23-15,-1 1 66 0,-1 4 125 16,-1 0 166-16,-2 2 135 0,1-1 95 0,-1 3 67 16,0-2 36-16,1 2-22 0,-1 0-61 15,1-2-52-15,0 1-43 0,1 1-27 16,-1-1-13-16,2-1 6 0,-2 1 11 15,2 0 9-15,-2-3 13 0,0-1 3 16,0 0-13-16,-1-3-27 0,1 1-30 0,-1-3-28 16,-2 2-26-16,0-4-23 0,1 0-31 0,-1 0-47 15,-1-1-58-15,0-1-52 0,0-1-34 16,0-2-20-16,0 0 5 0,1-3 32 15,1-1 49-15,-1 1 44 0,2-3 31 16,0-1 19-16,1 1 12 0,0-1 7 0,1-1 5 16,2 2 4-16,0 0-2 0,0 1 6 15,1 2-2-15,3 0 0 0,3 6 2 16,1 0 2-16,3 0 7 0,3 6 8 15,-2 1 10-15,2 6 11 0,-1 0 5 0,2 6 1 16,-3 2-3-16,2 3-7 0,-4-1-15 16,-2 1-27-16,-3 0-28 0,-1-4-26 15,-1-2-85-15,-6-4-162 0,-3-2-148 16,-1-6-66-16,0-4-21 0,0-4-4 0,0-4 70 15</inkml:trace>
          <inkml:trace contextRef="#ctx0" brushRef="#br0" timeOffset="4141.2369">1257 1384 296 0,'2'-3'449'0,"-2"0"49"16,0 2 30-16,-2-2-83 0,1 1-144 0,0 1-99 16,-1-1-66-16,0 1-42 0,-1 1-20 15,-1 1-10-15,-2 2-9 0,1-1-11 16,-4 3-2-16,0 3 9 0,-2 1 16 15,-2 2 17-15,1 2 16 0,-2 1 16 0,1 1 3 16,0 1-6-16,2 0-16 0,2-1-19 16,0 1-17-16,2 1-7 0,5 0 6 15,0 0 4-15,2-3-2 0,3 2 1 16,3-4 3-16,2 2-1 0,4-5-7 0,2 1-7 15,0-4 0-15,1-2 2 0,1-4 3 16,-1-3 0-16,-1-2 7 0,0-3 22 16,-3 0 19-16,-1-1 17 0,-2-1 21 0,-1 0 19 15,-3 2 4-15,-1-2-10 0,-2 4-15 16,-1 2-22-16,0-3-28 0,-3 1-28 15,-1 1-24-15,-1 0-13 0,-1 0-14 0,-2 1-12 16,-2-2-19-16,1 3-26 0,-1-3-38 16,2 2-85-16,-2-2-124 0,3 2-109 15,-1-2-60-15,2 0-23 0,2 2-13 16,2-1 6-16,-1 1-23 0,3 1-36 0,3-1-6 15,-1 3 3-15,4-1 30 0,-1 2 64 16</inkml:trace>
          <inkml:trace contextRef="#ctx0" brushRef="#br0" timeOffset="6579.3764">3320 1487 312 0,'6'1'475'0,"-2"-1"43"15,1-1 32-15,-1-2-45 0,1 1-121 16,-1-1-48-16,0 1 4 0,0-1 31 15,-1 0 36-15,-1-1 7 0,0-2-32 16,1 2-60-16,-3 0-62 0,1 0-56 0,-1 0-53 16,0 3-37-16,-1-1-24 0,1-1-17 15,-3 1-16-15,1-1-15 0,0 1-14 0,-1 1-7 16,0-1-7-16,0 1-3 15,-1 0-4-15,-1 1-4 0,-2 1-2 0,-1 0-1 16,-3 5 0-16,-3 1 1 0,-1 0-1 16,-2 5 2-16,-1 1 0 0,1 2-1 0,-1 2-1 15,0 0 0-15,3 2-2 0,1-1 2 16,3-1 0-16,4 0 0 0,2-2 0 15,2-3-2-15,3-1-1 0,3-1-6 16,5-4-10-16,4-3-12 0,5-3-12 0,5-2-14 16,1-3-11-16,0-4-7 0,1 0 5 15,-1 1 8-15,-1-1 13 0,-4 1 10 0,-3 2 17 16,-2 1 13-16,-4 2 5 0,-1 3 13 15,-2 0 15-15,1 0 17 0,-2 6 11 16,1 0 12-16,-1 3 9 0,2-1 2 16,1 4-5-16,1-2-8 0,3-2-10 0,2 0-6 15,2-2-10-15,4-4-9 0,3-3-9 16,3-5-11-16,3-5-9 0,0-5-10 15,0-3-3-15,-2-3-6 0,-1-4-3 0,-4-2 0 16,-2-5 7-16,-4 0 2 0,-3-6 3 16,-4-1 6-16,-1 1 7 0,-3 1 12 0,-3 4 7 15,0 7 14-15,-1 3 11 0,0 5 6 16,-1 4-1-16,-1 5-3 0,0 3-6 15,-2 4-11-15,-1 6-8 0,-3 6-2 0,1 4 0 16,0 7-1-16,1 6 1 0,1 2 0 16,3 5-1-16,1 5-7 0,4-1-1 15,2 4-3-15,3 0-4 0,2 1-12 0,3-1-28 16,0-4-49-16,1-2-129 0,0-5-200 15,-1-7-193-15,-3-6-274 0,-2-6-126 16,-3-3-31-16,-2-2 85 0,-3-2 178 16,-2-3 181-16</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5:00.72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C537F83-3E92-4A77-B8C3-73498D857333}" emma:medium="tactile" emma:mode="ink">
          <msink:context xmlns:msink="http://schemas.microsoft.com/ink/2010/main" type="inkDrawing" rotatedBoundingBox="19659,5468 23095,5288 23099,5355 19662,5536" semanticType="underline" shapeName="Other">
            <msink:sourceLink direction="with" ref="{3B11D2CB-DA46-4966-BB1E-0CF9EC7AF3A7}"/>
          </msink:context>
        </emma:interpretation>
      </emma:emma>
    </inkml:annotationXML>
    <inkml:trace contextRef="#ctx0" brushRef="#br0">169 163 233 0,'-54'12'494'16,"10"-3"43"-16,10-2 23 0,9-2 12 15,13 1-254-15,13-3-143 0,18-2-83 16,17-1-41-16,19-1-24 0,18-2-14 0,16-3 0 15,19 1 5-15,22-1 29 0,20-1 62 16,19 1 84-16,16 0 82 0,3 0 50 16,3 0 26-16,0-1-1 0,-2 0-40 0,-4 0-49 15,-7 1-44-15,-9-5-31 0,-8 3-15 16,-13-4-12-16,-13 2-9 0,-11 0-20 0,-14 0-19 15,-14 0-14-15,-12 2-10 16,-15 1-8-16,-13 0-8 0,-10 2-6 0,-11 0-10 16,-9 2-12-16,-5 1-10 0,-9 1-15 15,-5 0-21-15,-7 1-32 0,-5 1-42 0,-5 2-67 16,-4 0-153-16,-2 0-174 0,-1-2-125 15,2-1-245-15,0-4-133 0,0 1-24 16,3-3 105-16,1 0 154 0,2-4 125 16</inkml:trace>
  </inkml:traceGroup>
</inkml:ink>
</file>

<file path=ppt/ink/ink1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5:05.96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268 18 31 0,'1'0'300'0,"1"0"55"0,-2 0 37 16,1 0-15-16,1 0-50 0,-2 0-56 0,1 0-48 16,-1 0-42-16,1 0-41 0,1 1-35 15,-2-1-26-15,0 1-20 0,0-1-16 16,0 0-7-16,0 0-3 0,0 0 3 15,0 0 6-15,0 0 11 0,0 0 22 16,-2 2 23-16,1-1 21 0,1-1 23 0,-1 0 20 16,1 0 17-16,-2-1 4 0,1-1 1 15,1 2 0-15,-2 0-11 0,1 0-16 16,1 0-24-16,-1 0-17 0,-1-1-21 0,0 0-23 15,0 1-19-15,-1 0-16 0,-1 0-9 16,0 0-9-16,0 0-5 0,-1 0-6 0,-1 0-3 16,-1 1-2-16,-1 0-1 15,1 2-2-15,-1-2-2 0,-2 3 0 0,1 0 2 16,-1 0-3-16,0 3-2 0,1-1 1 15,0 1 2-15,-2 1 1 0,3 1-2 0,0-1 4 16,-2 2 1-16,2 0-2 0,1 0-1 16,-1 3 1-16,1-1 2 0,-1 2 0 15,1 1 3-15,0-2 0 0,2 1-3 16,-2 0-1-16,1 1 0 0,1-1-2 0,1 1-2 15,1 0-1-15,1-2 4 0,2 3-2 16,2-3-3-16,-1 1 2 0,2-2 1 0,1 2 5 16,2-3-5-16,-1 2 2 15,2-3 3-15,1-1 0 0,0 1 1 0,2-3 0 16,0 2 3-16,-1-3 0 0,1-1-1 15,0 0 5-15,1-3-2 0,0 2-2 0,2-3 0 16,1-1 1-16,0-1 0 0,1-2 0 16,0 1-3-16,0 1-1 0,0-3-1 15,0 2 0-15,1-2 0 0,-4-1 0 0,0 2-1 16,-1-1 4-16,0 1 1 0,-1 0 2 15,-2-1 4-15,2 2 0 0,-2-2 1 16,-1 2-1-16,0 0-1 0,1-4-2 0,-2 4 2 16,0-2 4-16,0 0 3 0,-2 1 2 15,2-1 4-15,-1 0 3 0,1-1-1 16,-2-1-1-16,0 1-5 0,1-1 1 15,-1-2-1-15,1 1 2 0,-3 0 2 0,2-1-3 16,-1 1 3-16,0-3 5 0,-2 4 3 16,-1-4 0-16,2 4 0 0,-2-1 0 15,0-2-4-15,0 2-6 0,-2-2-5 0,2 2-6 16,-1-3-4-16,0 3-3 0,-1-2 1 15,-1 2-3-15,3 1 0 0,-1-2-2 16,0 3 2-16,1-1-2 0,0 3 0 0,0-3 0 16,0 2-1-16,0 0-2 0,0 0 1 15,0 1 0-15,0 0-1 0,0 0 2 16,0-1 0-16,0 1 1 0,-2-1-1 0,1 0 0 15,1-1 1-15,0 0-2 0,-1 0 0 16,1-1 2-16,-2 1 5 0,1 0 2 16,1 0 5-16,-3 1 1 0,2-2 0 15,-1 0-1-15,0 1-5 0,-1 0-5 0,0-1-3 16,0 0 0-16,2 2 3 0,-2 0 1 15,0 0 0-15,2 0 2 0,-3-1 1 0,0 2-1 16,0-1-4-16,0 0-1 0,-1 2 0 16,0-2-1-16,1 3-4 0,0-3 2 15,0 2 2-15,-1-1-1 0,0 2 0 16,-1-1 1-16,1 2-1 0,-2-2-2 0,0 0 0 15,-1 2 3-15,1 0 0 0,-1 0 0 16,0 0 2-16,-1 0 1 0,2 0-2 16,1 0-1-16,-1 0 0 0,0 0 0 15,1 0 0-15,-1 0-2 0,1 0 2 0,-1 0 0 16,0 0 0-16,0 0-1 0,-1 0-1 15,-1 2 2-15,1 0-1 0,0-2 0 0,1 2-2 16,-3-1 1-16,2 2 1 0,0-2 0 16,0 0 0-16,1 3-1 0,0-3 4 15,0 1-2-15,2 1 1 0,-2 1-2 16,1-2 0-16,1 2 1 0,1-2-2 0,-1 3 1 15,1-1-2-15,0 0 3 0,1 0-1 16,-1 0 0-16,0 2 1 0,1 0 0 16,-1-1 2-16,2 1-1 0,-4 0 0 15,2 2 0-15,0-1 0 0,-2 0 0 0,1 3 0 16,-1-2-1-16,2 1 1 0,0 0-1 15,0-1 0-15,0 1 0 0,1-1-1 16,-1 2 0-16,0-2 1 0,1 1 1 0,2 0 0 16,-2 0-1-16,0 1 0 0,0-2 0 15,1 1-3-15,2 1 0 0,-2-2-2 16,2 4 1-16,-1-2 0 0,1 1 3 0,0-1-2 31,1 0-1-31,-1 1 3 0,2 0 0 0,0 1 1 0,1-1 0 0,0 0 2 16,0 0-2-16,-2 1 0 0,2-2 1 15,-2 0-2-15,1 3 1 0,0-3 0 0,1 2 1 16,-2 0 2-16,1-1-2 0,-1-1 0 15,2 1 0-15,-3-2-1 0,1-1-2 16,1-1 1-16,-2-2 2 0,1 0 1 0,0-2-1 16,1 1-1-16,-1-1 1 0,1 2 0 15,0-1-1-15,0-1-2 0,0 1 1 16,1 1-3-16,0-4 1 0,2 1-2 0,0 1 1 15,0 1-1-15,1-1 0 0,-1 1 3 16,2-2-1-16,0 2-1 0,0-4 2 16,0 4 0-16,1-2 1 0,0 0 0 15,0 2 0-15,2-3 1 0,0 2 0 0,-1-2-3 16,-1-1 0-16,2 1 2 0,-2-1 0 15,-1 0 0-15,1 0 1 0,-1 0 1 16,0 0 0-16,-1-1-1 0,1 1 0 0,-2-1 2 16,1 1 0-16,-1-2-3 0,2 1-2 15,-2 1 1-15,1-1-1 0,-1 1-1 16,0-1 0-16,-1 0 3 0,1 1 2 0,-2 0-1 15,1 0 0-15,-1 0-1 0,0 0 1 16,-1 0-1-16,1 0-5 0,0 0 4 0,0 0 1 16,1 0 0-16,-2 0-2 15,0 0-1-15,1-2 1 0,-1 2 2 0,1-1-4 16,1 1 2-16,-1 0 1 0,1-1 2 15,0 1 0-15,0-2-3 0,0 2 3 0,1-2 0 16,0 0 4-16,-2 2-2 0,1-3-2 16,-1 2 2-16,-2-1-1 0,0 2 1 15,1 0-6-15,-2 0 0 0,1 0 4 16,-1 0-3-16,0 0 2 0,0 0 1 0,0 0 0 15,0 2 1-15,0-1-1 0,2-2 0 16,-2-1 0-16,0 2 0 0,0 0 0 0,1 0 2 16,0-2-1-16,-1 0-1 15,2 2 0-15,-1 0 0 0,-1 0 1 0,1-2-1 16,-1 2-1-16,2 0-1 0,-2 0-3 15,0 0-5-15,0 0-10 0,-2 0-17 0,1 0-29 16,1 0-47-16,-1 0-72 0,-1 2-103 16,2-2-93-16,-1 0-53 0,1-3-76 15,-1 2-134-15,-2-3-78 0,1 0 24 16,2 0 60-16,2-2 47 0,1 0 94 0</inkml:trace>
</inkml:ink>
</file>

<file path=ppt/ink/ink1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9:19.42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225 68 125 0,'-1'-5'340'16,"0"3"44"-16,-1-2 36 0,1 0-48 15,0-1-97-15,-2 1-67 0,3 0-43 0,-3-2-33 16,3 2-27-16,-3 1-24 0,3-1-17 15,-1 1-13-15,0 0-10 0,1 0-8 0,-2 1-8 16,2 0-3-16,-1-1-2 16,-1 2-3-16,1 0 1 0,0-1-1 0,-2 1 2 15,2 1-1-15,-1-1 2 0,1 1 6 16,-2 0 0-16,0 0 1 0,1 0-2 0,-1 0 1 15,1 0-3-15,-2 0-5 0,0 0-4 16,1 0-3-16,-1 0 0 0,-1 1 1 16,-1-1-4-16,1 1-1 0,-1 1 0 15,1-2 1-15,-1 2-1 0,1-1 0 0,-2 3 1 16,1 0-2-16,0 0 2 0,-3 0-2 15,2-1-1-15,-1 0-3 0,1-1-1 16,0 2 0-16,-1 0 0 0,1 2-2 16,0 1 0-16,1 2 0 0,-1 1 0 0,0 1 1 15,1 1 0-15,1 2 0 0,1 0 0 16,0 1 0-16,-1 0 2 0,3 1 1 0,0-1-1 15,1 2-2-15,0-5 0 0,1 2 0 16,1-3 1-16,0 0-1 0,2-1 3 16,1 0 2-16,2-1 2 0,-2-2 1 15,4 2 1-15,-1-3 1 0,4-2-1 0,-1-1 1 16,2 0 1-16,0-2 0 0,3-2-2 15,-1-2-1-15,1 0-1 0,2-1-1 16,-1-2-1-16,1-3-4 0,-1 0 2 16,-1 1 0-16,1-2 0 0,-4 1 1 0,-2-1-2 15,-1 0 2-15,-1 1-2 0,-1 0 2 16,-3-1 0-16,-1 3 3 0,-1-2 9 0,-2 3 10 15,-2-1 18-15,-1 1 13 0,-1-1 8 16,-3 1 8-16,1-1-4 0,-3 0-4 16,1 1-16-16,-2 1-11 0,1 0-10 15,-1 0-11-15,1 0-6 0,0 3-6 0,2-1-6 16,-1 2-4-16,3-1-3 0,-1 2-12 15,2 2-31-15,0-1-42 0,1 2-36 16,2-2-44-16,1 1-84 0,-2 2-143 16,2 0-118-16,2-2-36 0,1 1-4 0,2-3 21 15,3 0 77-15</inkml:trace>
</inkml:ink>
</file>

<file path=ppt/ink/ink1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9:20.38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334 100 272 0,'-3'-2'339'16,"0"0"36"-16,0-1-24 0,2 0-44 15,-2 1-62-15,1-2-41 0,-1 0-25 16,0 0-21-16,0 1-19 0,1-2-30 16,-1 0-28-16,0-1-20 0,0 1-17 0,1 0-11 15,0 0-8-15,1-2-4 0,-2 4 0 16,2 0 1-16,-2-1-2 0,0 1 1 15,0 0 1-15,-2-1 1 0,1 2 0 16,-2-2 4-16,1 2 1 0,-1 1 1 0,1-2 0 16,-2 2 3-16,0 0-3 0,-1 0-5 15,-2 1-3-15,-1 0-1 0,2 0-1 0,-2 0-5 16,2 2-3-16,0-1-1 15,-1 3 0-15,-1-2-3 0,1 4-4 0,-1 0-1 16,0 0-1-16,0 2 1 0,2-1-2 16,-2 3 0-16,0 1 0 0,0 0 1 0,0 1 1 15,1 2-2-15,2-1 0 0,0 1 0 16,1 0 2-16,0-1 0 0,1 1 0 15,4-2-1-15,-1 2 2 0,3-2-1 16,0 0-1-16,1-1-1 0,2 0 1 0,1-1-1 16,2 0 4-16,2-1 3 0,0-1-1 15,3 0-1-15,0-1 2 0,2 0-1 0,-1-1-1 16,2-3-1-16,-1 3 1 0,3-2 2 15,1-4-1-15,1 0 2 0,-1 0 0 16,-1-3-1-16,1-1-1 0,1-2 0 16,0-1 0-16,-2-3 0 0,-1-3-3 0,0 1 3 15,0-4 1-15,-2 2 1 0,-4-1 0 16,1-3 5-16,-3 1 8 0,-2-1 20 15,-2 1 38-15,0 0 50 0,-3 1 48 16,0 1 34-16,-3 1 22 0,2 1 6 0,-3 1-17 16,-2 2-37-16,1 1-34 0,-2 0-30 15,1 3-25-15,-1 1-25 0,1 0-21 16,-3 1-18-16,1 2-17 0,-2 0-10 0,-1 2-11 15,2 2-9-15,-4 0-23 0,1 3-46 16,0-1-83-16,-1 3-110 0,0-1-73 16,0 4-41-16,2-3-39 0,3 0-40 0,0 2-37 15,1-1-41-15,1-1-13 0,2 2 3 16,1-1 36-16,3-1 74 0</inkml:trace>
</inkml:ink>
</file>

<file path=ppt/ink/ink1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9:25.34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113 102 142 0,'-13'0'301'0,"1"0"27"0,1 0-8 15,-1 0-55-15,2 0-79 0,0 0-48 0,1 0-27 16,1 0-17-16,1 1-6 0,0 0-10 15,3-1-11-15,0 0-14 0,1 0-9 16,1 0-11-16,1 0-7 0,1 0-2 0,1 2 5 16,2-1 9-16,1-1 5 0,3 1 6 15,1-1 6-15,5 2 0 0,3-2 0 16,5-2-6-16,6 1-3 0,6-2-1 15,9 0-6-15,7-2-5 0,9 0-6 0,7-1-6 16,6 0-6-16,7 2-6 0,4-2-4 16,6 0-1-16,1 2-5 0,5 1 3 15,2-1 3-15,-1 1 1 0,-3 1 0 0,1 0-1 16,-3 0 2-16,-1 1-3 0,-4 0-3 15,-5 0-2-15,-3-1 0 0,-8 1 2 16,-7 0-4-16,-6-1 0 0,-6-1 2 0,-8 0 11 16,-3 1 14-16,-6 0 20 0,-3-2 31 15,-4 1 30-15,-2 0 25 0,-4 1 9 16,-1 0 6-16,1-1-7 0,-2 2-21 0,-1-1-28 15,1 0-15-15,0 1-20 0,-1 1-22 16,-1-1-13-16,1 1-6 0,1 0 2 16,-3 0-8-16,0 1-1 0,0 0 2 15,-3-1 0-15,-1 2-9 0,-1-2 1 0,-2 0 3 16,-2 0 17-16,-1 0 12 0,-1 0 17 15,-1 0 24-15,-2 0 16 0,1 0 11 0,-2 0-3 16,1 0-4-16,1 0-6 0,-2 0-14 16,0 0-14-16,0 0-13 0,0 0-12 15,0 0-11-15,0 0-10 0,0 0-5 16,0 0-2-16,0 0-3 0,-2 0-2 0,2 0 0 15,0 0-1-15,0 0 1 0,0 0-2 16,0 0 0-16,0 0 0 0,0 2 2 16,0-2 2-16,0 0-2 0,0 0 1 15,0 0-1-15,0 0 0 0,0 0-1 0,0 0-1 16,0 0 3-16,0 0-1 0,0 0-1 15,0 0-1-15,0 0-3 0,0 0 3 0,2 0-2 16,-2 0 0-16,0 0-3 0,0 0 3 16,0 0 1-16,1 0 0 0,-1 0 1 15,0 0-1-15,0 0 2 0,0 0 0 16,0 0 0-16,0 0-2 0,-1 1 1 0,1-1 0 15,0 0 1-15,-2 0 0 0,1 0 1 16,1 0-1-16,0 0-1 0,0 0-1 0,0 0 0 16,0 0-1-16,0 0-1 0,0 0 0 15,0 0 4-15,0 0-1 0,-2 0-2 16,1 0-3-16,1 0-18 0,-1 1-52 15,-1-1-102-15,1 2-91 0,-2-1-73 0,-2-1-184 16,-2 1-172-16,-1-1-48 0,-2-1 47 16,0-2 64-16,2-1 57 0,1 0 181 15</inkml:trace>
</inkml:ink>
</file>

<file path=ppt/ink/ink1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9:34.36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228 19 180 0,'-8'0'296'0,"-2"0"19"0,2 0-4 16,1 0-90-16,0 0-82 0,1-2-41 15,-1 0-19-15,0 2-7 0,1 0-6 0,1 0-5 16,-1 0-7-16,1 0-7 16,1 0-8-16,0 0-3 0,-2 2 3 0,1 0 2 15,-1-2 10-15,-1 3 9 0,2 0 5 0,-1-1 3 16,1 0-4-16,-1 1 1 0,1 0-3 15,-1-1-3-15,-1 0-1 16,2 1-3-16,-2-1-3 0,0 1-5 0,0-1-7 16,0 1-7-16,0-1-6 0,1 1-7 0,-1-2-5 15,1 0-4-15,1 0-3 0,1 2-1 16,-1-2-2-16,4-1-3 0,1 2 1 15,0-2-1-15,1 0 0 0,2 0-2 0,4 4 1 16,4-4-1-16,7 3-1 16,7 0 1-16,8-2-2 0,11 2 1 0,8-1 1 15,10 0 2-15,9 1 0 0,12 0 1 16,6-3-3-16,12 0-4 0,6 0 4 0,8-2-1 15,8 0 1-15,3-1 1 0,8 0 2 16,3 0 4-16,2-1-7 0,1 1 1 16,-1-1-2-16,-4 1 1 0,-3-2-3 15,-5 1 1-15,-5 1 0 0,-4-1 3 0,-5 0-1 16,-4-1-2-16,-9 0 4 0,-6 0-1 0,-11 0 1 15,-8 1 0-15,-12 0 2 0,-8-2 2 16,-10 2 5-16,-9 2 23 0,-7 1 26 16,-7-2 19-16,-6 3 19 0,-2 0 11 15,-4 0 0-15,-3 0-19 0,-2 0-22 16,-1 0-24-16,-1 2-17 0,0-1-19 0,-2-1-7 15,1 1-2-15,-2-1 0 0,1 2-1 16,0-2 0-16,2 0 6 0,-2 2-3 16,1-1 1-16,-1-1-2 0,1 1 2 0,-1-1 0 15,0 2 1-15,1-2 2 0,0 0 1 16,0 0 2-16,-1 0-1 0,2 0-1 15,-2-2 2-15,1 2 0 0,-1-1 0 0,2 1-2 16,-3 0 0-16,1 0 1 0,1 0-4 16,-2 0 1-16,0 0-2 0,0 0 2 15,0 0-1-15,0 0 0 0,0 0 0 16,0 0-3-16,0 0 0 0,0 0-4 0,0 0-2 15,0 0-1-15,0 0 0 0,0 0-3 16,0 0-7-16,0 0-12 0,0 0-20 16,0 0-23-16,0 0-26 0,0 0-18 0,0 0-8 15,1 0-1-15,0 0-35 16,1-1-60-16,-2 1-105 0,0 0-110 0,-3 1-56 15,-1-1-19-15,1 1 35 0,-1-1 72 0</inkml:trace>
</inkml:ink>
</file>

<file path=ppt/ink/ink1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9:38.34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124 69 84 0,'0'0'287'0,"0"-1"34"0,0 1-4 16,0-1-40-16,0-1-62 0,0 2-53 16,0-1-35-16,0 1-22 0,0-1-16 0,0 0-15 15,0 1-16-15,0-1-11 0,-2-1-12 16,1 2-7-16,1-1-6 0,-1 1 1 15,1 0 2-15,0 0 3 0,-2 0 2 0,2 0 1 16,-2 0 2-16,2 0-1 0,-2 0-3 16,-1 0-2-16,1 0-3 0,-1 0-3 15,-3 0-5-15,2 0-2 0,-1 0-2 0,-2 0-2 16,1 0 0-16,0 1 3 0,-3-1 6 15,4 0 3-15,-2 0 0 0,0 2 5 16,0-1 1-16,0-1-4 0,0 1-2 16,3-1-3-16,-1 1-3 0,1-1-5 0,0 0-4 15,2 1-3-15,-1 1-3 0,2-1-1 16,1-1 0-16,0 1-1 0,1-1 1 15,1 2 2-15,1 0 2 0,2 0 2 0,3 1 3 16,5 0 3-16,2 1 1 0,7-2 0 16,8-1 0-16,10 2-3 0,8-2-2 15,11-1-3-15,9-3 1 0,11 1 2 0,9 0 4 16,11-2 8-16,11-2 8 0,11 0 4 15,9 0 2-15,6 0 0 0,4 0-2 16,2-1-9-16,-1 0-3 0,0 2-5 16,-1 0-1-16,-4-2-4 0,-3 4 0 0,-6-2-1 15,-7 1 0-15,-9 3 0 0,-9-2 3 16,-9 2 12-16,-9 0 14 0,-8 0 18 15,-9 1 22-15,-8 0 26 0,-8 0 25 0,-5 1 15 16,-9 0 8-16,-6-1 5 0,-5 1 1 16,-2-1-4-16,-5 2-9 0,-2-1-14 15,-5-1-12-15,-1 1-16 0,-3-1-20 16,-2 2-23-16,-1-2-17 0,1 0-16 0,-4 2-9 15,1-1-7-15,0-1-5 0,-2 1-3 16,2 1-3-16,-2-1 0 0,1-1 2 16,-1 1-1-16,2 1 1 0,-2-2 0 0,1 0 0 15,-2 0 0-15,0 0 0 0,0 0 1 16,0 0 4-16,0 0 9 0,0 0 6 0,0 0 7 15,0 0 5-15,0 0 4 0,0 0 2 16,0 0-7-16,0 0-4 0,0 0-5 16,0 0-8-16,0 0-4 0,0 0-5 15,0 0-1-15,0 0-3 0,0 0-1 0,0 0 1 16,1 0-1-16,-1 0-1 0,0 0-1 15,0 0 0-15,0 0-2 0,0 0 0 16,0 0 0-16,0 0 2 0,0 0 0 16,0 0 1-16,0 0 2 0,0 0 1 0,1 0-2 15,-1 0 3-15,0 0-1 0,2 0 1 16,-1-2 2-16,-1 1 1 0,3 1-3 0,-2-1 2 15,1-1-4-15,-1 1-1 0,2 1-3 16,-2 0 2-16,1 0-2 0,-2 0-2 16,0 0 0-16,0 0-2 0,-2 0-16 15,1 1-56-15,-1 1-130 0,-2-1-112 0,-3-1-106 16,-1 3-225-16,-4-3-149 0,-3 0-33 15,-5 0 85-15,1-6 88 0,0 0 94 16</inkml:trace>
</inkml:ink>
</file>

<file path=ppt/ink/ink1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7T11:19:41.43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62 42 122 0,'-7'1'309'0,"2"-1"28"0,-2 0 13 0,1-1-67 15,1 1-93-15,-1-1-53 0,2 1-34 0,0-2-17 16,0 2-8-16,3-2-6 0,-2 1-4 15,0 1-4-15,0-1-4 0,2 1-8 16,0 0-6-16,1 0-7 0,-2 0-7 16,1 0-10-16,1 1-3 0,0-1-7 0,0 1-5 15,0 1-5-15,0-2-1 0,1 2-1 16,2-1 0-16,1 2 3 0,2-1 6 15,0 2 6-15,4 0 5 0,4-1 5 0,2 1 5 16,2 0-3-16,4-2-1 0,4 0-4 16,5 1-4-16,2-2-2 0,2 2-6 15,2-2-2-15,2 1-2 0,1-2-2 16,2 2-1-16,0-1-4 0,3-1 0 0,0 1 0 15,1-1 1-15,1 2 0 0,2-1-1 16,2 0 2-16,4 1 1 0,1-2 2 0,4 0-2 16,3-2-1-16,3-2 1 0,1 2 0 15,5-2-1-15,1-1-1 0,5 0 1 16,2-2 1-16,2 1-2 0,1-2 2 15,-2 2-2-15,-1-2 3 0,-2 4 3 0,-2-2 1 16,-3 2 2-16,-2 4-2 0,-1 0 1 16,-2 2-3-16,-5 0-4 0,-1 4-1 15,-3 0-2-15,-1 0 2 0,-3 1-3 16,0 1 1-16,-5 0 0 0,0 1 1 0,-3 0 1 15,-3-1-2-15,-3-1 3 0,-1 0-1 16,0-2 0-16,-2 2-1 0,2-4-1 0,0 0 0 16,3-2-1-16,-1-1 1 0,2 0 2 15,3-1-1-15,1 0 0 0,2-2 3 16,1 1 0-16,1-1 1 0,-1 2-2 0,0-2-1 15,-3 3 3-15,0-1-2 0,-1 0 0 16,-2 1-2-16,0 0 1 0,-2 0 0 16,-3 0 1-16,-2-1-2 0,-2 1 0 0,0 0 0 15,-2-2 0-15,1 1 1 0,-2 1-2 16,1-1 1-16,-1 1-1 0,0-2 0 15,1 2 0-15,-1 0 2 0,2 0 1 16,2 0 1-16,1 0 2 0,0 0 2 0,1 0-3 16,-1 0-1-16,0-2-1 0,1 1 1 15,-1 1-2-15,-1-1 0 0,0-1 0 16,-1 2 1-16,-2-2-1 0,-1 0 1 0,-1 2-1 15,-2 0 1-15,-1 0-1 0,0-2-1 16,-1 1 0-16,-2 1 1 0,0 0-1 16,0 0 1-16,2 0 0 0,-2 1 0 15,1 1 0-15,2-2 0 0,3 0-2 0,-1 0 0 16,2 0 0-16,0 0 1 0,2 0 1 15,-2 0 1-15,1 0 0 0,-1 0-1 16,0 0 2-16,-1 0-1 0,-2 0-1 0,0 0-3 16,-2 0 3-16,-2 0 4 0,0-2 2 15,0 1 2-15,0 0 1 0,0-1 4 16,-1 1-1-16,1-2-3 0,0 3-2 0,0-3-1 15,3 0 0-15,2 1-1 0,0-2-2 16,5 2 4-16,1-2-2 0,3 0 0 16,3 2-1-16,1-2-2 0,1 1 2 15,3 0-7-15,0-1 1 0,0 1 0 0,-1-1-2 16,-3-2-3-16,-1 2 3 0,-5 2 1 15,-2-2 4-15,-3 2-1 0,-4 0 0 16,-3-2 2-16,-4 1-2 0,-4 1 1 0,-2-1-2 16,-2 2 1-16,-4 0-2 0,-1 0 1 15,0 1 3-15,-4-2-1 0,1 1 0 16,-1 1 1-16,-1 0 1 0,0 0 1 15,2-1-4-15,1 1-1 0,-2-1 2 16,2 1 1-16,1 0 2 0,-1 0 0 0,0 1 0 16,0-1-7-16,1 1-52 0,-1 0-120 15,-3 1-180-15,-2 0-95 0,-6 2-51 0,-3-1-19 16,-4 4 35-16</inkml:trace>
</inkml:ink>
</file>

<file path=ppt/ink/ink1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1:58.82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E23DAE-24B5-4D65-825D-6B3BAB7CD794}" emma:medium="tactile" emma:mode="ink">
          <msink:context xmlns:msink="http://schemas.microsoft.com/ink/2010/main" type="inkDrawing" rotatedBoundingBox="10256,10165 15131,10153 15132,10297 10257,10309" shapeName="Other">
            <msink:destinationLink direction="with" ref="{B68887FB-9CFB-4878-8EF4-AB9DCF627454}"/>
          </msink:context>
        </emma:interpretation>
      </emma:emma>
    </inkml:annotationXML>
    <inkml:trace contextRef="#ctx0" brushRef="#br0">8 112 154 0,'-4'0'327'0,"2"-4"40"16,0 4 10-16,1-2-44 0,-1 1-64 0,1 0-54 15,1-1-36-15,-1 2-27 0,1-1-25 16,-2 1-22-16,2-1-24 0,0-1-18 15,0 2-16-15,0 0-10 0,0-2-7 0,0 1-7 16,0 0-4-16,2-1-5 0,-2 1-1 16,1 0-5-16,0 0-1 0,2-2-1 15,1 1-4-15,3-2 1 0,1 0-1 16,2 1-1-16,2-3 1 0,4-2-1 0,1 0 1 15,3 1 1-15,0-3 4 0,2 1 1 16,2 2 1-16,-1 1 1 0,2 0 2 16,1 3-2-16,0 3-1 0,2 1-2 0,1 3 0 15,2 2 0-15,1 1 0 0,2 3-3 16,-1 0-1-16,2 2-2 0,-4-1-2 15,-2-1-1-15,-1-2 1 0,-4 1 0 16,1-2 1-16,-3-3 1 0,-1-1 2 0,-1 0-3 16,0-3 0-16,-3-3 0 0,0-1 1 15,-2 1 1-15,0-3-3 0,-2 0 2 16,-1 2-1-16,-1 0 0 0,-3 0-2 15,0 3 2-15,1-1 0 0,0 4 0 0,0 0-1 16,0 2-1-16,4 2 1 0,-1 0-1 16,0 1 1-16,3-1-1 0,1-2 3 0,1 3 2 15,1-4 2-15,2-3 2 0,2 0 3 16,2-3 0-16,2-4 0 0,2 0-1 15,2-3-2-15,2-2-1 0,-2 0-2 16,2-2-3-16,-1 2-1 0,0 1-1 0,-2 4 1 16,-2 2 0-16,1 2-1 0,-4 3 2 15,0 4 1-15,-1 3 1 0,0 2 0 16,-2 3-1-16,-2 0 3 0,-1 0 3 0,-1-1 6 15,-2-1 5-15,0-1 7 0,0-2 12 16,2 0 5-16,2-4 0 0,1-3-2 16,4-3-4-16,2-4-5 0,1 0-11 0,2-4-6 15,3-3-6-15,0 1-3 0,-1-3-6 16,2 3 0-16,-3 0-1 0,-2 4-1 15,-3 3-2-15,-1 2 0 0,0 4 5 16,1 2 5-16,-2 6 3 0,0 1 2 0,-1 4 8 16,0 3 6-16,-1-1-1 0,0 0-3 15,-1 0 7-15,1-2 8 0,1-1 9 16,1-2 4-16,3-4 2 0,2-1-1 0,1-4-4 15,2-2-11-15,4-5-11 0,-1 0-10 16,3-5-7-16,2 1-3 0,-3-3-4 16,-1 0-2-16,0 2-3 0,-2 0 1 15,-3 4 0-15,-3 1 0 0,0 0-1 16,-4 5 4-16,-2 2 1 0,-1 5 0 0,-3 0 7 15,-1 1 4-15,-1 3 3 0,0 0 1 16,-1 1 1-16,1-1 7 0,0 1 4 0,1-5 7 16,1 2 9-16,3-3 7 0,2-1 4 15,2-4-9-15,4 0-8 0,1-4-7 16,0-1-14-16,1-3-6 0,-1 2-4 15,0-4-1-15,-2 2 2 0,-1-1-7 0,-1 0 0 16,-3 3-2-16,-3 3-1 0,-3-1-1 16,-1 1-6-16,-3 3 6 0,-1 3 2 15,0 1 4-15,-1-1 4 0,-2 2 2 16,0 0 1-16,0 1 1 0,1-1-1 0,-2 0 9 15,1-1 14-15,0-2 11 0,2 1 8 16,2-3 7-16,0 0-1 0,4-3-8 0,-1-1-15 16,0 1-12-16,1-1-7 0,2-2-7 15,-3 1-2-15,0 1-3 0,-1 2-3 16,-1-1-1-16,-2 2-2 0,0 1-3 15,-2 3 2-15,1-2 7 0,-3 3 4 0,1-1 7 16,-3 1 3-16,1 1 8 0,-1-1-2 16,1 0-4-16,-1-1 4 0,1 0 7 15,1-1 4-15,2 0 5 0,2-2 2 0,2 0 3 16,2 0-4-16,1-2-11 0,2 0-8 15,3-1-6-15,1 0-4 0,0 0-5 16,-1-1-5-16,-2 2 0 0,-1-2-1 0,0 3-2 16,-3-1 1-16,0 0 0 0,-3 2 4 15,1-1 4-15,-4 1 4 0,-1 1 9 16,-1-1 6-16,0 1 3 0,0 0 3 15,-1-1 0-15,-1 2 0 0,1-1-4 0,0-1-2 16,3 1-1-16,0-1-1 0,1 0-4 16,1 0-5-16,0 0-3 0,0 0-4 15,0 0-4-15,0 0-3 0,-1 0 0 0,-2 3-1 16,0-3 1-16,-1 1 0 0,0 0 0 15,0 0 0-15,-2 1 0 0,-1-1 0 16,1-1-1-16,-1 1 3 0,-2-1 0 0,1 2-2 16,0-2 2-16,0 0 1 0,1 0-2 15,-1 0-2-15,1 0 4 0,0 0 0 16,1-2 1-16,1 1 3 0,-1 0 5 15,1-1 4-15,1 1 2 0,0-1 0 0,-1-1 1 16,3 2-5-16,-1 0-5 0,0-1-3 16,2 0-3-16,-2 2-2 0,0-1-1 0,-1 1 0 15,-1-1 1-15,-2 1-1 0,0 0-1 16,-1 0 0-16,-2 1 0 0,0-1 0 15,-1 0 0-15,0 0 0 0,2 0 0 16,-1 0 0-16,-1 0-1 0,0 0-1 0,2-1-2 16,-2-1-2-16,2 2 1 0,1-1 1 15,0 0-2-15,0 1 1 0,1 0 3 16,-2 0 1-16,3 0 0 0,-3 0 2 15,1 0 0-15,0 0 1 0,0 0 0 0,1 1 0 16,-2 0-1-16,3-1 1 0,-1 0 0 16,3 0 1-16,-1 0 1 0,3-1-1 15,-1 0 1-15,2 0 0 0,2-2 0 0,2 0-1 16,2 0-2-16,3-4 2 0,5 4-1 15,2-2-2-15,1 0 0 0,2 1 0 0,0-2 0 16,1 2-1-16,1 2-1 0,-2-1 1 16,-2 2 1-16,-1-2-1 0,-4 3 1 15,-1-1 0-15,-3 0 1 0,-5 1 0 16,-2 0 0-16,-1 0 1 0,-3 0-2 0,-2 0 1 15,0 0 0-15,-1 0 0 0,-2 0 0 16,0 0 0-16,-1 0 0 0,1 0 0 16,-1 1-2-16,0 0-2 0,2-1 0 15,-2 3-4-15,1-2-15 0,-1 0-60 0,2 1-102 16,-3 0-116-16,1-1-83 0,-1 2-63 15,-2-2-148-15,-4 1-140 0,-2 0 0 16,-3-1 60-16,-3 0 53 0,-1-1 52 0,-2-1 155 16</inkml:trace>
  </inkml:traceGroup>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4:45.35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3736EE5-540E-4049-9B1D-B4BBA0F20770}" emma:medium="tactile" emma:mode="ink">
          <msink:context xmlns:msink="http://schemas.microsoft.com/ink/2010/main" type="inkDrawing" rotatedBoundingBox="4898,6233 6317,6456 6188,7279 4768,7057" semanticType="enclosure" shapeName="Other">
            <msink:sourceLink direction="with" ref="{98FCC3D3-F01C-4407-BFD2-0F53990A9259}"/>
            <msink:sourceLink direction="with" ref="{D775C5DB-D1BE-474D-953C-5F5558661357}"/>
          </msink:context>
        </emma:interpretation>
      </emma:emma>
    </inkml:annotationXML>
    <inkml:trace contextRef="#ctx0" brushRef="#br0">13 568 49 0,'-7'-23'364'15,"3"1"41"-15,1 1 23 0,2 3-1 16,2-1-147-16,3 1-112 0,2 1-62 15,2 0-30-15,3-2-22 0,4 1-8 0,4-3-11 16,5 0-2-16,3-2-7 0,7-3-8 16,6-2-5-16,3-2-7 0,2 0 0 15,2 0-4-15,-2 0-3 0,2 3 1 16,0 0 0-16,-3 4 0 0,1 1 0 0,-2 6 0 15,-3 5 0-15,-3 2 0 0,-1 7 0 16,-3 3 3-16,1 3 1 0,-1 6 3 16,2 3 2-16,-2 1-1 0,1 4 2 0,-1 1-2 15,1 1-2-15,1 1 0 0,0 0 0 16,0 0 2-16,1 2 1 0,-2 0 3 15,0-1 8-15,-1 1 11 0,-2 0 6 0,-1-1 6 16,-1 1 2-16,-3 0-1 0,-1 2-7 16,-3 1-10-16,-3-1-8 0,-4 1-7 15,-4-1-6-15,-3 2-3 0,-4-3-2 16,-2 0 2-16,-4 0 0 0,-3-2-2 0,-2-2 2 15,-4-1-2-15,-3-3 1 0,-2-1-2 16,-5-1-3-16,-5-2 0 0,-6-2-8 16,-3 2-25-16,-8-2-51 0,-4 0-91 0,-8 4-135 15,-3 3-118-15,-6 3-54 0,-4 1-10 16,-2 3 34-16,-3 2 81 0</inkml:trace>
  </inkml:traceGroup>
</inkml:ink>
</file>

<file path=ppt/ink/ink1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00.5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68887FB-9CFB-4878-8EF4-AB9DCF627454}" emma:medium="tactile" emma:mode="ink">
          <msink:context xmlns:msink="http://schemas.microsoft.com/ink/2010/main" type="inkDrawing" rotatedBoundingBox="15583,10073 20812,10132 20810,10344 15580,10285" semanticType="callout" shapeName="Other">
            <msink:sourceLink direction="with" ref="{88E23DAE-24B5-4D65-825D-6B3BAB7CD794}"/>
          </msink:context>
        </emma:interpretation>
      </emma:emma>
    </inkml:annotationXML>
    <inkml:trace contextRef="#ctx0" brushRef="#br0">28 65 244 0,'-3'0'421'0,"2"-1"40"0,-2 0 27 16,0 0-73-16,1 1-134 0,-1-2-104 16,0 1-62-16,0 1-36 0,1 0-26 15,-1 0-16-15,1 0-15 0,1 1-8 0,1 1-8 16,0-2-4-16,1 0 2 0,1 0 1 15,1 0 1-15,1 1-1 0,0 0 4 0,1-1-2 16,1 1 1-16,2-1 0 0,2 0-3 16,1-1 1-16,2 0 0 0,3 0 0 15,0-2-3-15,2 0 1 0,1 0 2 16,0 2-3-16,2-2 3 0,0 3 1 0,1 0 0 15,1 3 2-15,-1 1 0 0,3-1 3 16,0 4-1-16,-1 1-1 0,4-1 3 16,-1 2 6-16,1-2 4 0,2 0 5 15,0-1 8-15,1-2 5 0,0-1 1 0,4-3-3 16,0-2-5-16,2-3-6 0,2-1-8 15,-2-1-5-15,-1-3-5 0,-2-1-3 0,-1 0-5 16,-5 2 0-16,-2-1-2 0,-3 0-2 16,-2 3-1-16,-5 2-2 0,0 4 2 15,-1 0 1-15,-3 2 1 0,0 2 0 16,1 3 1-16,-1 4 3 0,2-2 0 0,0 1-1 15,2 0 4-15,1-2 12 0,3-1 10 16,4-2 10-16,5 1 9 0,2-5 2 16,8-1 2-16,3-4-10 0,5-1-7 15,3-3-14-15,2-1-6 0,3-3-5 0,0 3-4 16,1-3-3-16,-2 3-3 0,-2 1 0 15,-4 6-2-15,-4 0 2 0,-2 6 3 16,-3 3 9-16,-3 4 6 0,-3 2 4 0,-3 1 8 16,-3 4 8-16,-4-1 7 0,-1 0 15 15,-3 0 21-15,-1 0 25 0,1-3 18 16,1-1 9-16,0-2-1 0,4-2-17 15,0-3-22-15,4-2-27 0,2-3-24 0,3-3-18 16,1-3-9-16,4-1-5 0,-1-3-5 16,0 2-6-16,-1-2-2 0,1 0 1 15,-3 3-1-15,-1 1-3 0,0 0 2 0,-3 4 4 16,-2 2 0-16,-2 2 1 0,-3 4 3 15,1 1 4-15,-2 2 0 0,-3 0 4 16,2 4 2-16,-2-2-1 0,0 1 2 0,0 0 4 16,2-2 4-16,1-4 4 0,3 1 2 15,1-4-2-15,3-2-5 0,2-1-3 16,4-1-5-16,-1-2-5 0,2-4-3 0,0 1-2 15,-1-2 1-15,0 1-2 0,-1 0 0 16,-2 1 0-16,-2 0 0 0,-2 2-1 16,-2 2-2-16,-4 0 5 0,1 2 13 15,-2 2 14-15,-1 0 15 0,1 4 16 0,0-2 22 16,-2 0 16-16,3 0 4 0,0 0 4 15,1 0-5-15,2-2-7 0,1-1-18 0,3-1-16 16,3-1-21-16,1-3-15 0,0 0-11 16,2 0-6-16,0-2-3 0,-1-1-3 15,1 0-3-15,-1 3 1 0,-2-1 0 16,-4 1-3-16,-1 0 1 0,-3 2 0 0,-3 2 1 15,0 0 0-15,-5 1-2 0,-1 1 3 16,0 1 0-16,-2 1-1 0,0-1 3 0,1 1 1 16,-1 1 2-16,2-2-2 15,3 1 1-15,-1-4-1 0,4 4-1 0,1-4-2 16,3 0 0-16,1-4-1 0,0 4-4 15,3-4 2-15,0 0 1 0,1 0 3 0,2-1 0 16,-2 0 0-16,2 1 2 0,-2 1-2 16,0-1-2-16,0 2-1 0,-2-1 0 15,1 2 0-15,-2-1 3 0,-1 2-1 0,-1-2 3 16,0 1 0-16,0-2 1 0,-2 2 8 15,2-2 6-15,0 3 11 0,2 0 8 16,1-2 7-16,-1 1 0 0,1-2-3 0,-1-1-5 16,-1 2-11-16,0-2-9 0,-2 2-6 15,-1-2-3-15,-2 2-3 0,-1-1 0 16,-2 1-3-16,-1 0 0 0,-5 1-3 15,-1 0-1-15,-3 1 0 0,-1 0 0 0,-3 0 0 16,-1 0 0-16,-2 0 0 0,1 0-2 16,-4 0-18-16,1 1-32 0,0-1-55 15,-1 0-149-15,0-1-151 0,-1-4-147 0,-1-1-254 16,-2-1-116-16,1-3-24 0,-2 3 109 15,-1-3 128-15,-1 1 140 0</inkml:trace>
  </inkml:traceGroup>
</inkml:ink>
</file>

<file path=ppt/ink/ink1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02.59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DC7B149-D81B-46FF-A0AC-C904B7A6CC23}" emma:medium="tactile" emma:mode="ink">
          <msink:context xmlns:msink="http://schemas.microsoft.com/ink/2010/main" type="inkDrawing" rotatedBoundingBox="21290,10251 22366,10202 22379,10471 21302,10520" semanticType="callout" shapeName="Other"/>
        </emma:interpretation>
      </emma:emma>
    </inkml:annotationXML>
    <inkml:trace contextRef="#ctx0" brushRef="#br0">7 85 175 0,'-3'-1'344'0,"2"-1"42"16,-2 1 11-16,2-2-45 0,1 1-74 16,0 0-54-16,0-1-41 0,0 0-30 15,0 1-26-15,1 0-26 0,0-1-24 16,1 0-24-16,-1 2-12 0,1-2-5 0,0 1-1 15,-2 0 4-15,2 0 5 0,-1 1 5 16,-1 0 3-16,0 1 4 0,0 0-6 16,0 1-1-16,0 0-4 0,0 2 1 0,0 3 2 15,0 1-1-15,1 3 8 0,1 3 2 16,-1 3 1-16,1 3-5 0,-1 1-6 15,-1 1-4-15,1 0-7 0,-1-1-10 0,0 0-4 16,0-3-4-16,0 0-3 0,2-2-5 16,-2-4-1-16,0-1 3 0,1-2 10 15,0-4 6-15,-1 0 8 0,3-1 7 16,-1-2 5-16,0-1-1 0,4-1-14 0,1-3-8 15,2 1-7-15,4-3-10 0,3 0-7 16,2-2 1-16,4 2 4 0,3 2-1 0,2-2-2 16,5 3 1-16,1-1 1 0,4-1-3 15,2 1-1-15,3 1-1 0,4-1-2 16,2-2 0-16,0 3 0 0,1 0-1 0,-2-3-2 15,-3 1 1-15,-4 0 4 0,-4 0 2 16,-5 0-2-16,-6 2 4 0,-4 0 1 16,-5 1 1-16,-2-1-3 0,-4 2-2 15,-3 0-1-15,-1 1-4 0,-1 0-3 16,-1 0-3-16,-2 0 0 0,1 0-3 0,0 1 3 15,-2 0 3-15,2 1 3 0,0 0 2 16,1 0-1-16,0 0 4 0,0 0 1 0,2-2-2 16,-2 1 0-16,3-1 0 15,0-1 2-15,-1 1-1 0,1-2-1 0,2 0-1 16,-4 1-3-16,2 0 2 0,-2 0 0 15,0 0 0-15,0 1-1 0,-1-2 2 0,0 2 1 16,0 0-2-16,2 0 0 0,-2 0 1 16,0 0 1-16,0 0 2 0,-2 0-1 15,0 0 0-15,-2 0 2 0,2 0 0 16,-1 0 2-16,1-1-3 0,-1 1 4 0,-1-1 0 15,0-2 1-15,0 0-1 0,0 0-1 16,0 0 2-16,0-1-2 0,0-3 0 16,0 1-4-16,0 0 1 0,1-2-2 0,1 2 0 15,-1-2 0-15,0 1 0 0,2 0 1 16,1-3-1-16,0 4 2 0,1-1 0 15,0 0-2-15,2-1 1 0,0 1 0 16,0 1 0-16,1-2 3 0,-1 3 1 0,-2 0 0 16,-1 1 3-16,-1 0 11 0,0 3 8 15,0-1 8-15,-2 2 7 0,1-3 11 0,-2 3 5 16,0 0-6-16,0 0-1 15,0 0-6-15,0 0-9 0,-2 0-5 0,1 0-7 16,1 0-5-16,0 0-4 0,0 0-2 16,0 0-3-16,0 0-3 0,0 0-1 0,0 0-1 15,0 0-1-15,0 0 0 0,0 0-1 16,0 0 5-16,0 0 1 0,0 0 0 15,0 0 4-15,0 0-1 0,0 0 3 16,-2 0-2-16,1 0 3 0,1 0-1 0,-1 0 0 16,-1 0 3-16,2 0-2 0,-1 3-2 15,-1-3-1-15,1 0-4 0,0 0-3 0,-1 0-5 16,2 0-2-16,-1 0-1 15,0 0-10-15,1 0-5 0,0 0-16 0,-2 0-40 16,1-3-91-16,-1 2-88 0,0-3-95 16,-4-1-254-16,-1-1-124 0,-4-1-34 0,2 1 53 15,-1-1 68-15,0 1 90 0</inkml:trace>
  </inkml:traceGroup>
</inkml:ink>
</file>

<file path=ppt/ink/ink1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04.39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E7B0CDA-246D-432A-99B0-F7CF3E4D3287}" emma:medium="tactile" emma:mode="ink">
          <msink:context xmlns:msink="http://schemas.microsoft.com/ink/2010/main" type="inkDrawing" rotatedBoundingBox="22701,10149 23869,10306 23819,10677 22651,10520" semanticType="callout" shapeName="Other"/>
        </emma:interpretation>
      </emma:emma>
    </inkml:annotationXML>
    <inkml:trace contextRef="#ctx0" brushRef="#br0">0 82 259 0,'2'-7'393'0,"-1"-3"40"15,0 3 29-15,1-3-97 0,-2 3-107 0,1 1-70 16,1 0-48-16,-2 0-28 0,1 0-24 16,0 3-15-16,1-1-16 0,-1 1-14 15,0-1-12-15,1 4-11 0,-1-3-5 0,1 3-5 16,-1 0-1-16,2 3 5 0,-1-1 6 15,3 3 9-15,-3 2 9 0,4 3 13 16,-2 2 6-16,0 4 3 0,0 1-2 0,0 4-2 16,-1 3-7-16,-3 1-14 0,0 3-3 15,0-1-10-15,0 1-7 0,-1-1-7 16,-1-2-8-16,2-2 11 0,0-5 4 15,2-2 11-15,-1-3 6 0,2-2 13 0,0-2 18 16,1-2-3-16,3-1-4 0,2-2-5 16,5 0-3-16,1-3-8 0,4 0-14 0,3-1-8 15,3-1-7-15,4 1-4 0,4-1-3 16,4-1-1-16,3 0-3 0,4 0 0 15,1-1 1-15,3 1 0 0,1-2-1 16,1-1 0-16,1 1-1 0,-1 1 0 16,1-1 0-16,-4 0 1 0,-2 0 0 0,-2-1 2 15,-6 2 5-15,-2-1 0 0,-4 0-4 16,-5 0 2-16,-3 0 0 0,-4 1-2 15,-2 0-3-15,-5 2-1 0,-2 0 6 0,-2 0 4 16,-2-1 5-16,-1 1 7 0,-1 1 6 16,-1 0 6-16,0 0 1 0,-2 0-2 0,1 0-5 15,0 1-3-15,1 1-2 16,0-2 0-16,0 1 1 0,-1 0-1 0,2 0 3 15,-1-1 1-15,1 1 9 0,0 1-4 16,1-2-2-16,-1 1-3 0,0 0-2 0,0 0-4 16,-1-1-10-16,1 0-1 0,-1 0-2 15,-1 0-1-15,1 0-1 0,0 0-2 16,-2 0-7-16,-1 0 3 0,2 2 1 15,-1-1 1-15,-1-1 4 0,0 0 3 0,1 0 6 16,-1 1 0-16,0-1 0 0,0 0 2 16,0 0 5-16,0 0 3 0,0 0 7 15,2 0 14-15,-2 0 12 0,0-1 10 0,0 1 6 16,1 0 7-16,0-1 0 0,-1-1-4 15,2 2-8-15,-2-1-8 0,0-1-8 16,0 0-9-16,0 0-6 0,0 0-9 0,0-2-6 16,0-1-7-16,-2 0-5 15,2-1-4-15,-1 0-4 0,0 0-2 0,-2 0-2 16,2 0 0-16,-1 1-4 0,1 0 0 15,-2 0 0-15,0 1-13 0,1 0-33 0,-1 0-80 16,1-2-109-16,-2 2-91 0,0 0-55 16,0 0-53-16,0 0-85 0,-3 2-117 15,2 0 5-15,-2 2 34 0,1 2 27 0,1 0 51 16,1 3 111-16</inkml:trace>
  </inkml:traceGroup>
</inkml:ink>
</file>

<file path=ppt/ink/ink1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30.7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04B7016-764D-4EC1-A910-72804767D53A}" emma:medium="tactile" emma:mode="ink">
          <msink:context xmlns:msink="http://schemas.microsoft.com/ink/2010/main" type="inkDrawing" rotatedBoundingBox="15693,12893 21908,12756 21916,13097 15701,13234" semanticType="callout" shapeName="Other"/>
        </emma:interpretation>
      </emma:emma>
    </inkml:annotationXML>
    <inkml:trace contextRef="#ctx0" brushRef="#br0">56 263 62 0,'-3'-3'334'16,"2"1"46"-16,-1-2 33 0,0 0-20 16,0 2-107-16,1-2-71 0,0 2-44 0,-1-2-33 15,1 2-24-15,1-2-16 0,-3 0-21 16,3 2-15-16,-1-2-15 0,-1 1-13 15,2 0-7-15,-1 1-6 0,0-2-2 0,-1 2-4 16,2-2-1-16,-3 0 5 0,3 1-2 16,-1-1 1-16,0-1 2 0,-1 0 1 15,1 0 3-15,-2 2 6 0,2-1 3 16,-1 1 6-16,2 0 0 0,-1 1 6 0,1 0-3 15,-1 2-4-15,-1-2-4 0,2 1-6 16,-1 1-8-16,0 0-10 0,1 0-5 16,-2 1-3-16,2 1-3 0,-1 2-2 15,1 6 2-15,0-1 3 0,0 4 0 0,-2 2 2 16,2-1 3-16,-1 3 4 0,1 1 2 15,0 2 3-15,0-1 3 0,0 1 1 0,0 0 1 16,0-1-3-16,0-3-2 0,1-1-3 16,1-2-3-16,-2 0 1 0,0-3-6 15,0 2-2-15,0-6-1 0,1 1 1 16,1 0 0-16,-2-3-3 0,0 1 7 0,0-2 0 15,0-1 0-15,0 1 1 0,0-2 2 16,0 0 0-16,-2-1-3 0,1-1 0 16,1-1 0-16,-2-2-1 0,1-2-1 15,1-2-4-15,-1 0 1 0,1-2-2 0,-2-2-3 16,2 1 1-16,0 1-2 0,0-2 0 15,0 4 2-15,2-1-3 0,-2 0 4 0,1 3-1 16,-1-1 2-16,1 2 2 16,1-2-1-16,-2 4 1 0,1-1-5 0,1 1 2 15,0-1-2-15,0 2 0 0,-1 0 1 16,2 0-2-16,0 0 4 0,-1 1-1 0,2-2 1 15,1 2-4-15,0 0 1 0,2 0-1 16,1-2 5-16,2 3-2 0,-1-1-1 16,4 1 1-16,1 0-1 0,-1 0 0 15,2 0-3-15,1 0 2 0,1 1 2 0,3-1 1 16,-2 1 1-16,2 1 1 0,2-2 0 15,0 2-1-15,2-2-1 0,-1 1 0 0,2 1 0 16,1-1-1-16,0 0-3 16,1 1 2-16,2 1 2 0,0-2 0 0,0 1 1 15,0 2-1-15,0-4 3 0,-2 3-2 16,1 0-1-16,-1-2-1 0,-2 2-1 0,0-3 2 15,0 3-2-15,1 0 2 0,-1-2 0 16,1 0 0-16,0 1 1 0,-1-2-1 16,2 2 1-16,-1 0-1 0,0 1 0 15,-1-2-1-15,0 0-1 0,-2 2 0 0,2-2-2 16,-2-1 3-16,-1 1-3 0,2-2 4 15,-2 1 0-15,0 0 1 0,0 0 2 0,-2 0 1 16,0 0 0-16,0 0-1 0,-1 1 1 16,2 0-1-16,1-1-1 0,-1 2 0 15,1-1-2-15,0-1 0 0,0 1 0 16,1-1 0-16,0 2 0 0,2-1-1 0,-1-1 0 15,-1 1 1-15,2 0-1 0,-2-1 2 16,-1 1-1-16,1-1 0 0,-1 2 2 16,-1-1-2-16,1 0 2 0,-3-1-2 0,2 2-1 15,0-2 0-15,1 0-1 0,-2 2 1 16,2-1 0-16,2-1 2 0,-1 1-1 15,0-1 3-15,1 0 0 0,-1 0-2 16,2 0-1-16,0 0 0 0,-1-1-2 0,3 1 0 16,-3-1 0-16,1-1-1 0,0 2 2 15,0-2-1-15,1 0 2 0,-2-1-3 16,1 1 1-16,0-1 2 0,0 2 0 0,-2-2 1 15,-1 1 0-15,0 1 3 0,1 0-4 16,-1 1 2-16,0-2-2 0,0 2 0 16,2-1-1-16,-2 0-1 0,0 0 2 15,0-2-2-15,0 2 0 0,0 1 0 0,1-2 2 16,-1 2-2-16,-1 0-3 0,1-2 4 15,-2 1 1-15,2 1 1 0,2-1 0 16,-1 1 2-16,2-2 1 0,0 1-1 16,0 1-3-16,-2-3-1 0,2 3 2 0,-1 0-4 15,3 0 5-15,-3-2-2 0,2 1 0 16,1 1-5-16,-3-1 0 0,1 1 5 0,0 0-4 15,1 0 2-15,-1-2 1 0,-1 1 5 16,1 1-2-16,0-1-1 0,-2-1-4 16,1 2 2-16,-1 0 0 0,-1 0 1 15,-1-4 0-15,-1 4 0 0,0 0 2 0,0-2-2 16,-2 2-2-16,1-1 0 0,-1 1 4 15,1-1 0-15,1-1 2 0,0 2 1 16,1 0-1-16,-2 0 0 0,2-2-2 16,-1 2-1-16,2-1-3 0,-1 1 2 0,1-1 1 15,-1-1-1-15,1 2-1 0,-2-1 0 16,1 1-1-16,0-1-2 0,-2 0 3 0,0 1 1 15,2-2-1-15,-1 1 1 0,1 0 1 16,-2-2 1-16,2 2 0 0,-2-1-1 16,2 2-1-16,-2-3 1 0,2 2-1 15,-2 0 0-15,2 0-1 0,-1-2 0 0,1 2 0 16,-1-1 2-16,2 2-1 0,-1-3 0 15,2 2 1-15,-1-2 1 0,0 2 0 16,-1-1-3-16,1 0 2 0,-1 0 0 16,-1 2 0-16,1-2-1 0,-2 1 0 0,0 1 2 15,1 0-3-15,0 0 0 0,-2 0-1 16,1 0 1-16,-1 0 1 0,2 0-1 15,-3 0 2-15,3 0-1 0,-2 0 2 0,2 0 0 16,-1 0 0-16,1 0-2 0,-1-1 0 16,2-1 0-16,1 2-2 0,-2 0 0 15,2 0-1-15,0-2 4 0,-1 0-2 0,1 2-2 16,-3 0 1-16,2-2 1 0,-1 1 0 15,1 0-1-15,-2-1 3 0,2 0 0 16,-2 1 1-16,0 0 1 0,2-2-2 16,-2 2-1-16,2 0-2 0,0-2 1 0,-1 3-1 15,1-1 1-15,-2 1 0 0,0-1 0 16,1-1 1-16,-3 4-2 0,3-2 1 15,-2 0 0-15,1 0 0 0,-1-2 1 16,0 2 0-16,-1 0 3 0,0 0-1 0,-2 0-1 16,2 0-1-16,-2 0-2 0,0 0-1 15,-1 0 2-15,1-1 0 0,-2 1 2 0,1-1 0 16,1 1 2-16,0-1 0 0,-1 1-2 15,0 0 0-15,1 0-2 0,-1-2 1 16,0 2 1-16,-1 0-1 0,2 0-1 16,1 0 2-16,-1 0-1 0,0 0-2 0,-1 0 2 15,-1 0 0-15,0 0 0 0,-1 0-1 16,0 0 1-16,2 0 3 0,0 0-3 15,-2 0 1-15,3 0-1 0,-1 0-3 16,0 0 1-16,1 0-2 0,0 0 2 0,0 0 0 16,0 0 2-16,2 2 2 0,-2-2-1 15,0 1-1-15,0-1 2 0,1 0 1 0,-1 0-3 16,-2 0 2-16,1 0 0 0,0 0-1 15,0 0 3-15,-2 0-2 0,0-1 1 16,-1 2-3-16,0-1 1 0,0 0 0 16,-1-1-1-16,0-1-1 0,-1 1 1 0,0 0 0 15,0-1-1-15,-1 0 0 0,1 1-1 16,-1 0 0-16,0-2-1 0,0 0 4 15,2 3-1-15,1-2-1 0,0 1 0 16,1 0 2-16,-1-1 1 0,2 2-1 16,-1 0 0-16,1 0 1 0,-2 0-3 0,0-1 2 15,-3 1-2-15,0-1-1 0,-1-1 0 16,0 2 3-16,-3 0 0 0,0 0-2 0,0 0 0 15,-1 0 0-15,0 0 4 0,1 0-3 16,0 0 2-16,0 0-1 0,2 0 1 16,0 0-1-16,1 0-3 0,0 0 1 15,1 0 1-15,1 0 1 0,0 0 0 0,1 0 2 16,0 0 0-16,1 0-1 0,-2 0-2 15,1 0 1-15,-2 0 2 0,-2-2 5 16,-1 1 10-16,-1 1 15 0,-2-3 10 16,0 3 9-16,-2-1 8 0,0 1-1 0,0-1-6 15,0-1-9-15,0 0-7 0,-1 1-11 16,0-2-7-16,-1 1-5 0,-1-2-3 0,2 2-1 15,0-2-1-15,-2 0 4 0,2-2 2 16,-1 0-2-16,1-3-3 0,-1-2 0 16,2-2 1-16,-1-2-4 0,1 1-1 15,-1-2-1-15,-1 0 5 0,1 3-4 0,0-1-1 16,-2 2 1-16,3 2-4 0,-2 1 4 15,1 3-2-15,1-1-3 0,0 4-4 16,0 0-6-16,0 2-6 0,1 2-1 16,1 2 1-16,1 3 3 0,-1 0 5 15,2 3 4-15,-1 2 7 0,1 0 2 0,-1 3-1 16,-2 0-2-16,1 2-3 0,-2 1-17 0,-3 1-41 15,-1 1-63-15,-3 4-45 16,-4 0-56-16,-3 2-154 0,-4-2-171 0,-2 3-56 16,-4 0 7-16,2 1 18 0,0-1 41 15</inkml:trace>
  </inkml:traceGroup>
</inkml:ink>
</file>

<file path=ppt/ink/ink1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37.74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7 115 235 0,'0'3'354'0,"0"-1"37"0,0-1-6 16,-1 2-70-16,1-3-72 0,-1 1-58 16,1-1-35-16,0 0-25 0,0 0-11 0,0 0-17 15,0-1-17-15,0 1-19 0,0-2-17 16,0 1-12-16,0 1-10 0,0 0-3 15,0 0-8-15,0 0-3 0,0 0 0 0,-2 0 2 16,2-1-1-16,-1 1 1 0,1-1 2 16,-1 1 3-16,1 0 4 0,-2 0 4 15,2 0 5-15,-1 0 5 0,1 0 3 16,0 0 4-16,0 0 0 0,0 1-3 0,0-1-4 15,0 0-5-15,0 0-4 0,0 0-5 16,1 0-4-16,1 0 0 0,0 0-3 16,1-1-2-16,3 1-2 0,-2-1-1 0,3-1 1 15,-2 1-4-15,3-2 1 0,-1 3-1 16,1-3 0-16,1 2-2 0,0-1 0 15,2 1-2-15,0 1 0 0,2-1 0 16,-1 1 2-16,0 0 0 0,2 1-2 0,0-1 1 16,1 1 2-16,-1 1-3 0,1-2 0 15,-1 1 1-15,1-1-1 0,0 1 0 16,0 1 1-16,-1-2 0 0,1 0 1 0,0 2-1 15,0-1 0-15,2-1 1 0,-1 0-2 16,-1 0-1-16,2 0 0 0,1 0-2 16,-2 0 2-16,1 0-3 0,-1 0 4 0,1 0 1 15,-1 0 0-15,2 0 1 0,-1 0-2 16,-1 0 2-16,1 0-3 0,-2 0-2 15,1 0 1-15,1 1 2 0,-2 1 1 16,1-2-1-16,0 1 1 0,1 0 1 0,-1 0 2 16,0-1-6-16,-1 1 3 0,2 1 1 15,-1-2-2-15,-1 1 0 0,2-1-3 0,-1 1 3 16,-1 1-2-16,1-2 1 0,-1 1 1 15,1 0 0-15,-1-1 1 0,2 1-1 16,-1-1 1-16,-1 1 1 0,2 1 0 16,-2-2 6-16,0 0-3 0,0 0-1 0,0 0 0 15,1 0 0-15,-1 0 0 0,0 0-7 16,0 0 3-16,-1 0 0 0,1 0 1 0,-1 1-1 15,1-1 1-15,1 0 1 16,-1 0-1-16,2 0 4 0,-1 2-2 0,1-2 1 16,1 0-3-16,-2 2 0 0,2-2 0 15,0 0 0-15,0 1 1 0,1-1-1 0,-1 0 0 16,0 0 1-16,-2 0 2 0,-1 0-3 15,2-1-1-15,-1-1 2 0,0 2-2 16,-1 0 0-16,-3-2-2 0,0 2-1 16,2 0 1-16,0 0 1 0,1 0 0 0,2-1 0 15,-2 1 1-15,3 0 3 0,-2 0 1 16,1 0-4-16,1-2 2 0,-2 1-1 15,2 1 1-15,0 0-4 0,1 0 0 16,-1-1 2-16,0 1 0 0,0-1 0 0,0 0 1 16,-2 1 0-16,2-2-1 0,-3 1 1 15,2 1 1-15,-2 0-1 0,-2 0-1 0,1 0 0 16,1 0 0-16,-2 0-1 0,0 0-4 15,0 0 5-15,-1 0 0 0,1 0 2 0,-1 0 0 16,0 0-1-16,2 0 0 0,0 0-3 16,0 0 1-16,1 0-2 0,0 0 1 0,0-1 2 15,1 1-1-15,1-2 4 0,1 1-1 16,-2 1 0-16,1-1 1 0,-1 0-1 15,1 1 0-15,-1 0-1 0,-1 0 1 16,2 0 1-16,-2 0-1 0,0 0 0 0,-1 0 0 16,0 0 0-16,-1 0 1 0,1 0 0 15,0 0 1-15,0 0-1 0,-2 0 1 0,2 0-2 16,0 0 2-16,-2 0-3 0,3 0 0 15,0 0 1-15,0 0 2 0,0 0-1 16,2 0-1-16,1-1 3 0,1 1-1 16,-1-2 2-16,3 1-3 0,-2 1 2 0,0-1 1 15,0-1-5-15,-1 2 3 0,0 0-4 16,0 0 0-16,0 0 1 0,0 0-1 0,0 0 0 15,-2-2 0-15,1 1 1 0,1 1-1 16,-1 0 3-16,1 0-1 0,3 0-2 16,0-1 1-16,1 1-1 0,2-2 2 15,0 1-5-15,0 1 2 0,4-1 1 0,-1-1 1 16,5 2 25-16,0 0 28 0,1-2 24 15,-2 0 12-15,0 0 5 0,-3 2 2 16,-1-1-23-16,-3 1-27 0,0 0-24 16,-2 1-9-16,-2-1-6 0,1 2-2 0,-2 0-4 15,2 0 1-15,-3-2-1 0,0 3 5 16,-1-2 0-16,1 1 2 0,0-1 2 0,0-1-1 15,1 1 0-15,-1 1-5 0,3-2-3 16,-2 0 0-16,2 0-2 0,-1 0-2 16,2 0 3-16,2-2 1 0,-1 1-1 0,1 1-1 15,0-1 0-15,1 1-1 0,0 0 0 16,1 0-1-16,0 0 4 0,0 0-1 15,-1 1 5-15,-2-1-1 0,1 1-3 0,-1 1-2 16,-1-2-3-16,1 0 3 16,-1 2-3-16,0-1 1 0,-1-1-1 0,-2 1 4 15,2 1 0-15,-3-2 1 0,1 1-2 0,-1-1 3 16,1 0 0-16,0 0-2 0,2-1 1 0,0 1 2 15,-2-2-1-15,2 2 0 0,1 0 0 16,-2 2 0-16,2-2-2 0,-1 1-6 16,-2 1 5-16,0-1-3 0,-1 1-1 15,0-1 2-15,0 0 3 0,0 1 2 0,-2-2 5 16,1 0 9-16,1 0 13 0,0 0 10 15,1 0 6-15,0-3 15 0,-1 2 10 16,1-2 7-16,0 1 1 0,2 1 4 16,0-3-2-16,1 0-5 0,-2 2-8 0,2-1-11 15,-1 2 0-15,1-1-4 0,0 2-1 16,0 0-6-16,1-2-7 0,-3 0 0 0,0 2-15 15,-2 0-7-15,0-2-7 0,0 2-3 16,0-1 2-16,-2 0 1 0,1-1 0 16,1 2 1-16,-3-3 1 0,1 2-1 15,-1-2-1-15,1 2-5 0,0 0 1 0,1-2-2 16,-2 2-2-16,1 0-2 0,-1-1-1 15,2 0 1-15,-1 1 0 0,-1-1 0 16,1 1 1-16,-1 1 0 0,3-1 1 16,-1 1 5-16,3-1 5 0,-1 0 10 0,2 1 1 15,-2-2 3-15,-1 1 1 0,0 1-7 16,-1 0-7-16,0-1-8 0,-2-1-1 0,2 1-1 15,-2 1-3-15,-2-1 3 0,1-1-2 16,-3 2 0-16,2 0-1 0,-4-2 2 16,2 1-1-16,-1 0 0 0,-1-1 1 15,1 2 2-15,0-2 0 0,-2 0 0 0,2 2 2 16,-2 0-2-16,1-2-2 0,0 1-1 16,0 1 1-16,0-1-1 0,0-1-1 15,1 2 0-15,1-1 8 0,0 1-2 0,0-1-2 16,-1-1 2-16,1 2-2 0,-2-2 0 15,1 2-2-15,-1-1 5 0,0 1 4 16,-1-1 0-16,-1-1 3 0,0 2 3 0,0 0 0 16,-1 0-1-16,1-1 0 0,0 1 2 15,0-1 2-15,1 1 2 0,-1-1 2 16,0 1 1-16,1-1 5 0,1-1 2 15,0 2 1-15,1 0 6 0,1 0 3 0,1 0-1 16,1 2-5-16,-2-1-2 0,0-1-5 16,-2 1-9-16,1 0-9 0,-1-1-4 15,0 1-2-15,-1-1-3 0,-1 0-1 0,0 0 1 16,-3 0-2-16,0 0 0 0,-1 0 0 15,-1 0 1-15,0 0 2 0,1 0 0 16,-3 0 3-16,1 0 2 0,0 0 1 0,-1-1 0 16,0 0 0-16,0 0-5 0,0-2-14 15,0 2-40-15,0-2-109 0,-1 0-179 0,1-2-138 16,-1 0-307-16,-5 0-152 15,-1 1-50-15,-4 1 59 0,-1 3 156 0,-2 0 124 16</inkml:trace>
</inkml:ink>
</file>

<file path=ppt/ink/ink1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44.33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81 284 283 0,'-4'0'343'15,"-2"-2"25"-15,2 0-32 0,0 0-81 16,0 0-85-16,-2 0-52 0,2-4-31 15,0 3-10-15,0-1-5 0,3 1 0 0,-2 1-6 16,0-1-8-16,2 2-7 0,-1 0-11 16,2 0-9-16,-1 0-8 0,0 1-5 0,1 0-3 15,0 0-5-15,0 0-7 0,0 0 5 16,0 0 6-16,0 1 2 0,1 0 7 15,0 0 5-15,1 2 11 0,2-2-3 16,0 0-1-16,3 0-1 0,1 2-6 0,5-2-4 16,0-1 0-16,4 1 0 0,3 1-1 15,4-2-3-15,2 0-1 0,3 0-4 0,2 0-2 16,4 0-5-16,2 0-2 0,0 0-2 15,0 0-2-15,2 1 0 0,-2 0-1 16,3-1-2-16,0 1 1 0,1 1-1 16,-1-1 4-16,1-1-5 0,0 1 1 0,-1 1 1 15,0-2-2-15,1 0 3 0,1 0 0 16,-1 0-1-16,0 0 0 0,2 0 0 15,-2 0 0-15,0 0-3 0,-1 0-1 16,0 0 2-16,-2 0-2 0,1 0 3 0,-3 2 1 16,-1-1 1-16,0-1-1 0,-1 1-1 15,-2-1 1-15,1 2 0 0,0-2-2 0,-3 0 1 16,1 2 1-16,-2 0 0 0,0-2 0 15,0 0 1-15,-2 0-1 0,4 0 0 16,-1 0-1-16,3 0 0 0,1 0 0 16,1 0 1-16,1 0 0 0,1 0 0 0,-2-2 1 15,3 0 0-15,-1 2 0 0,0 0-3 16,0-2 0-16,0 2 2 0,-1 0-3 15,-2 0 2-15,-1 0 0 0,2 0-1 16,-2 0 0-16,-2 0 3 0,1 0 4 0,-3 0-2 16,0 0 3-16,-1 0 1 0,0 0 0 15,-1-1-4-15,1 1 2 0,-1-1-2 0,1-1-2 16,-1 2 0-16,1 0 0 0,-1-3 0 15,1 2-6-15,1-2 2 0,1 2 3 16,0-2-2-16,3 1-1 0,0-2 1 0,3 2 2 16,1-1 0-16,2 0-3 0,-1 0 1 15,4-1 2-15,-1 1 0 0,1 0 1 16,-2 0 2-16,0-1 0 0,0 1 1 15,-3 0-4-15,-1 1 0 0,0-2-1 0,-2 3-3 16,0-2 1 0,-2 2-2-16,1 0 1 0,-3 0 1 0,1-2 1 0,-1 3 0 15,0-1 0-15,0-2 2 0,2 3 0 0,-2-1 1 16,2 0 0-16,1 0 2 0,-1 0-2 15,3-1-1-15,0 2 0 0,2-1-1 16,0 0 2-16,-1 1-1 0,-1 0 1 0,0 0 1 16,-1 0-1-16,-1 0 2 0,-3 0-1 15,1 0 1-15,-1 0-1 0,-3-1-2 16,1 1 3-16,-3 0-2 0,-1 0 1 15,0 0-2-15,-1 0-1 0,2 0 1 0,-2 0-1 16,2 0 0-16,0 0-1 0,-2 0 1 16,2 0 1-16,-2 0-1 0,1 0 0 15,1 0 1-15,-1 0 0 0,1 0 1 0,-3 0 0 16,1-2 3-16,-1 2-1 0,-1-1 0 15,1 1 1-15,-2-1-4 0,0 1 0 16,-3-2 0-16,1 2 0 0,-1 0 1 0,-2-2 1 16,0 1 0-16,-1 1 0 0,0-1-1 15,-2 1 0-15,0-2-1 0,-1 1-2 16,2 1 2-16,-2-1-1 0,0 1 1 15,1 0 0-15,0 0 0 0,1 0 1 0,-1-2 0 16,1 2 1-16,-1 0-2 0,0 0 0 16,-1-2 1-16,-1 1-1 0,-2 1 1 15,-2-1-1-15,-1 1 1 0,-1 0 0 0,0 0-1 16,-2-2 2-16,-1 1-2 0,1 1 0 15,-2 0 1-15,-2-1 1 0,1-1-1 16,-1 2-1-16,0-2 0 0,-2 1 0 16,1 0-1-16,-3-1 0 0,-1 2 1 0,-2-1-1 15,-2 0 0-15,-2-1 2 0,-2 0-2 16,-3 1-1-16,-1 0 0 0,-4-2-1 15,-3 1-1-15,-2-1-1 0,-2 1-1 0,-3-1 1 16,1 1 1-16,-2-2-2 0,0 2 2 16,-2-1 1-16,0 0 3 0,-3 1 0 15,0 1-2-15,-1 0 3 0,2 1-4 0,-2 0 1 16,1 0 0-16,-1 0 1 0,-1 0 1 15,0 1-2-15,0-1 6 0,-1 1-3 16,1 1 0-16,1-2 0 0,-1 0-2 16,0 2 0-16,-1-2 0 0,1 0 0 0,0-2 0 15,1 2-2-15,2 0 1 0,-1-2 2 16,1 1 0-16,-1 1 2 0,2-1 4 15,1 1 0-15,2 0 0 0,1 0-3 0,1 1 2 16,5 0-4-16,-1 1-2 0,3 0 1 16,1 0 1-16,0 0 2 0,2 0-2 15,0-1-2-15,2 0 5 0,-2 1-3 0,0-2-2 16,0 1 0-16,-2-1 1 0,1 0 0 15,-2 0-3-15,-1 0 0 0,0 0 3 16,-2 0-1-16,1 0-2 0,-1 0 1 16,1 0 0-16,-1 0 2 0,4 0 0 0,-3 1-3 15,3 0 1-15,0-1 1 0,1 2 0 16,0-2 1-16,1 1 1 0,1-1 4 15,-1 1-2-15,3-1 1 0,-2 0-2 0,0 1-2 16,2 1 0-16,-3-2 0 0,0 1-1 16,0 0 1-16,-1-1 0 0,-1 1 0 15,2 2 0-15,0-2 0 0,0-1 0 0,0 2 0 16,0-2-2-16,0 0 0 0,0 0-1 15,2 0-1-15,-2 0 1 0,1 0 2 16,2 0-1-16,-2 0 2 0,1-2 0 16,0 2 0-16,1 0 0 0,1 0-1 0,-1 0 0 15,1 0 0-15,0 0 1 0,0 0-1 16,0 0 1-16,1 0 0 0,-3 0 0 15,2 0 0-15,-1 0 0 0,0 0-2 16,0 0-1-16,-2 0 0 0,0 0 1 0,1 0 0 16,-1-1 0-16,2 1 0 0,-2-1-1 15,1-1 2-15,-1 2-1 0,0-1 1 0,1 1 0 16,1-2 2-16,1 2 1 0,0-2-2 15,1 1 2-15,1 1 0 0,-1-1-4 16,2 0 2-16,-1-1 0 0,1 2 0 16,-1-1 1-16,0 0-1 0,-1 1 4 0,2-1-2 15,-1 1 1-15,-1-2-1 0,2 2-2 16,-1-1 0-16,0 1 0 0,3-1-2 15,-1 1 1-15,0-1-2 0,0 0 2 16,2 1 1-16,-3-2 0 0,3 1 0 0,0 1-1 16,1-1 1-16,-3 1 0 0,3-2 0 15,-2 2 0-15,0 0 0 0,0 0 1 16,0 0-1-16,-1 0 0 0,1 0 0 0,1 0 1 15,0 2 3-15,-2-2-2 0,0 1 1 16,2-1 2-16,-1 0 1 0,1 0-3 16,0 0-1-16,-2-1 0 0,2 1-2 0,-1 0-3 15,1 0 2-15,-2 0 0 0,0 0 1 16,-1 0 0-16,3 1 1 0,-3-1 2 15,1 0-2-15,0 1 0 0,-1 1-1 16,1-2 1-16,-1 1-2 0,0 0 0 0,0-1 0 16,-2 1-1-16,1-1 0 0,-1 0 0 15,1-1 0-15,-1 0 1 0,0 0 0 0,0-1 0 16,1 1 2-16,-1 1-1 0,1-1 2 15,-1 1-1-15,1-2-1 0,-1 2 1 16,1 0 0-16,-1 0 2 0,1 0-3 16,0 0-4-16,1 0 4 0,2 0 0 0,-1 2-1 15,0-2-1-15,0 1 0 0,2-1 5 16,-2 1-3-16,0-1 0 0,1 2 0 15,-3-2 0-15,-1 1 0 0,-1 0 1 16,-2-1-1-16,0 1-1 0,-1-1 1 0,2 1-2 16,0 1 1-16,1-1 1 0,-1 1 0 15,1 0 0-15,0-1 1 0,1 0 1 0,1 0 0 16,1 1-2-16,1-1 0 15,0 0 1-15,2-1 0 0,1 1 1 0,0-1 0 16,0 0-1-16,0 0-1 0,1 0 3 16,1 0-2-16,-1 2-2 0,0-1 0 15,1-1 0-15,-2 1-2 0,0 1 0 0,0 0 0 16,-2 0 0-16,2 1 0 0,-1 0 1 15,0-3 1-15,-1 3-1 0,2-2 2 16,-1 1 0-16,1-1 1 0,1-1 0 0,2 1 0 16,0 1-2-16,-1-2 1 0,4 0 0 15,-1 0-1-15,2 0 0 0,0 0 0 0,1 0 1 16,1 0 0-16,-1 0 1 15,0 0-1-15,0 0 0 0,1 0 1 0,-1 0-1 16,2 0-2-16,-2 0-1 0,1 0 0 16,1 0 1-16,-2 0 2 0,3 0 0 0,-1 0 1 15,0 0 0-15,1 0 0 0,0 0-1 16,0 0 5-16,-2 0-3 0,2 0 0 15,0 0-1-15,0 0 1 0,0 0-1 16,0 0-6-16,0 0 1 0,-1 0 0 0,-1 0 1 16,2 0 1-16,-1 0 1 0,0 0 1 15,1 0 3-15,-2 0-2 0,1 0 3 0,1 0-2 16,-1 0-1-16,-1 2 1 15,2-1-1-15,0 2-1 0,0-1 3 0,0 2-2 16,2 1-1-16,-1 1 1 0,0 0-1 16,1 2 2-16,0 0-4 0,1 2 0 15,-1 2 1-15,0-1 1 0,1 0 1 0,1 2-1 16,-1 1 1-16,0-1 1 0,-1 2 1 15,0-2-2-15,-1 1 1 0,2-4 2 16,-2 2-2-16,1-3 3 0,-2 0-8 0,1 0 2 16,-1-3 0-16,1 0 0 0,1-2 1 15,-1 1-3-15,1-2 6 0,-2-1-1 16,0 1 0-16,1-2 1 0,0 0-2 15,-1 2 2-15,2-2-1 0,-1 0-1 0,-1 0-1 16,1 2-7-16,-1 0 6 0,2-3-4 16,-1 3 4-16,-1-2 0 0,2 1 1 0,-1-1 3 15,-1 2 0-15,1-3-1 0,1 0-1 16,-2 0 0-16,2 0 1 0,1 0 0 15,-1 0-1-15,2 0 0 0,0 0-1 16,-1 0 0-16,-1 0-1 0,2 0-1 0,-1 0 0 16,3 2 1-16,-2-1 5 0,1-1-3 15,-1 1 0-15,3 2-1 0,0-3 1 16,-1 1 0-16,2 1-5 0,0-2 5 15,-1 0 3-15,4 0-1 0,-1 2 1 0,2-1-1 16,0 0 1-16,1 1-4 0,2-2 0 16,1 1 0-16,2-1 0 0,0 0 2 15,0 0-1-15,1 0 0 0,1 0-1 0,-1 0 0 16,1 0-1-16,1 0-1 0,-2 0 0 15,1 1 0-15,-1 1 1 0,0-2 1 16,0 0 0-16,1 2 0 0,0-1 0 16,-1 0-1-16,1 1 1 0,-1-2 0 0,0 0 0 15,2 0 0-15,-2 0 0 0,2 0 2 16,1-2-2-16,0 1-1 0,0 1 0 15,0-1 0-15,0 1 0 0,-2-2-2 16,2 2 3-16,-1-2-1 0,0 0 1 0,1 2 0 16,-2-2 0-16,1 1 0 0,-2-2-1 0,-1 3 3 15,1-2-3-15,-1 1 1 0,1-2-1 16,1 2 0-16,-4 1 3 0,2-1-4 15,0-1 5-15,0 2-1 0,0 0 2 16,1 0-3-16,-1 0-2 0,2 0 2 0,1 0-2 16,0-2-1-16,-2 1 2 0,2 1 0 15,-1-3 0-15,2 2 0 0,0-2 1 16,2 1 0-16,-1 1-8 0,0-2 1 15,1 1 4-15,-1 1 0 0,0-1-3 0,-1 1 3 16,3 1 5-16,-5 0-2 0,1 0 0 16,-2 0-1-16,1 1 3 0,-1 1-4 15,-1-1 0-15,0 1 1 0,1 1 0 16,-1 0-2-16,1 0 1 0,-1-2 3 0,1 1-1 15,0-1 1-15,2 0 0 0,0 1 3 16,1-2-3-16,1 0-2 0,2 0 1 0,2 2-2 16,1-1 0-16,-1-1-3 0,1 1 2 15,-1-1 2-15,-1 0 0 0,2 0 2 16,-3 0-1-16,-1 0-1 0,1 0 0 15,-1 0-1-15,0 2 1 0,-2-2 0 0,2 0-4 16,-1 0 1-16,-1 0 1 0,0 0 2 16,0 0 1-16,0-2 0 0,1 2 8 15,2-1-2-15,3 1 0 0,-1-1-2 0,1-1-4 16,1 2-2-16,-2 0-1 0,1 0 5 15,-1 0-2-15,1-2-1 0,-1 2 1 16,1 0 1-16,-4 0 4 0,3 0-6 0,-5-1 0 16,1 1 0-16,-1 0 0 0,0 0-1 15,-1 0-5-15,-1 0 2 0,1 0 2 16,-1 0 1-16,1-1 1 0,0-1 0 15,1 2 0-15,1-1-2 0,2 1 1 0,1-3 1 16,0 3 1-16,0 0-1 0,2-2 2 16,-2 2 1-16,1-1-3 0,-1 1 0 15,1 0-2-15,-3 0 1 0,0 1-1 16,-4-1 0-16,1 2 2 0,-2-2-2 0,-1 0 2 15,0 3 0-15,0-3-1 0,-2 1 0 16,1-1 1-16,-1 0 2 0,2 0-1 0,1 0-1 16,1 0-1-16,0-1 1 0,1 1-4 15,1 0 0-15,1 0 0 0,2-3 4 16,0 3 0-16,0 0 0 0,2 3 0 15,-1-3 0-15,2 1-1 0,-2-1 0 0,0 2 0 16,-1-1-1-16,0-1 2 0,-2 1 0 16,0 1 2-16,1-2-1 0,-2 0-1 0,1 0 3 15,0 0-2-15,1 0 0 0,-2 0-1 16,3 0 1-16,-2 0-1 0,2 0-3 15,1 0 4-15,0 0-1 0,-1 2 0 16,-1-2 0-16,0 1 0 0,-1-1 2 0,1 0-2 16,-1 0 0-16,-1 0 0 0,1 0-3 15,1-1 0-15,-1-1-1 0,-1 2 1 16,1 0 2-16,2 0-2 0,0-2 3 15,0 2 0-15,1-1-2 0,1 1 0 0,-2 0 2 16,2 0 3-16,-1 1 1 0,2 1 0 16,-3-2 1-16,-1 0 1 0,1 0-4 15,-3 2 5-15,-1-1-2 0,-2-1-3 0,-1 1 1 16,-2-1-2-16,0 2-3 0,-3-2-4 15,0 0 3-15,-1 0 1 0,0 0 2 16,-1 1 0-16,2-1 2 0,-1 0 0 16,2 0-2-16,0 0-1 0,1 0 1 0,1 0 1 15,2 0 0-15,0 0-1 0,1 1-1 16,2 1 2-16,1-2 3 0,0 2-1 15,1-1-1-15,-1 2 0 0,2-3 0 0,-2 1-1 16,-2 0-6-16,0 1 4 0,-1-2-2 16,-3 0 3-16,1 2 1 0,-2-2-1 15,-1 0 2-15,-1 0-1 0,3 0 1 16,-4 0-1-16,3 0-1 0,-1 0-3 0,1-2 2 15,0 2-1-15,0 0 0 0,2 0 1 16,-1-2 1-16,2 1 2 0,0 1-1 16,0 0-1-16,0 0 0 0,-2 1 0 0,1 1 1 15,-1-2-1-15,-1 0 1 0,-1 2 0 16,-2-2-1-16,-2 1 1 0,1-1 0 15,-1 0 0-15,-1 0 2 0,0 0-2 0,-3 0-1 16,1 0 0-16,0 0-2 0,0 0 0 16,0 0-2-16,-1 0 1 0,-2 0 1 15,1 0 1-15,-1 0 1 0,0 0-1 16,1 0 0-16,-1 0 1 0,0 1-1 0,0-1 0 15,1 2 2-15,0-2-2 0,-1 0 0 16,0 0-1-16,1 1 1 0,-1-1 1 16,1 0-1-16,-1 0 2 0,0 0 0 0,-1 0-1 15,1 0 1-15,0 0-3 0,-3 0 1 16,3 0-1-16,-1-1-1 0,1 1-1 15,-1-2 3-15,1 1 2 0,0 0-2 0,2-1-1 16,-1 0 3-16,1 0 2 0,1-1-3 16,-2 0 0-16,2 0 1 0,1-1 1 0,-1 1-1 15,0 0-2-15,0-1 1 16,0-1-2-16,-2 0 1 0,-1 0 1 0,2 2 1 15,-3-4 6-15,-1 1-2 0,1 1-6 16,-2-1 2-16,2 0 0 0,-1-1 0 0,-1 0-6 16,0-1 5-16,2 1 4 0,0-1-1 15,1 1-3-15,-1-3-2 0,1 3 1 16,0-2 2-16,0-1 2 0,0 1 1 0,0 2 0 15,2-3 6-15,-2 0-1 0,1 2 0 16,1-2 0-16,-1 0-2 0,0 1 1 16,-1 1-3-16,1 0-1 0,-2 0-3 0,1 1 0 15,-1 0-4-15,0-1 0 0,-1 1 1 16,1 1 3-16,0 0 0 0,-2-1-2 15,-1 1 6-15,2 1-3 0,-2 0 0 16,0-1-4-16,0-1 0 0,0 4 3 16,-2-2 0-16,2 0 1 0,0 0 0 0,0 0-1 15,-1-1 1-15,1 3 0 0,-2 0-1 16,1-3-1-16,1 4-1 0,-1-2 1 0,-1 2-2 15,2-1 2-15,-1 1 1 0,0 0 0 16,-1 1 1-16,1 0 0 0,-2-2 2 16,0 2-3-16,-1 0-1 0,1 1-1 15,-1 0-1-15,-1 0 0 0,-2 0-1 0,1 0-2 16,-2 0 0-16,1 0 1 0,-2 0 0 15,-1 0-2-15,-1 0 0 0,-1 0 1 16,-1-1 0-16,-2 1-1 0,-1-2 2 0,-2 1-2 16,0 0 3-16,-3-1 3 0,1 2 2 15,-2-3 2-15,-2 3-1 0,1-1 2 16,-2 1-2-16,-1 0-1 0,0 0-2 15,-2 0 0-15,1-2 0 0,-3 1 1 0,-1 1 1 16,-2-1-2-16,0-1-1 0,-2 2 1 16,-1 0 0-16,-1-2-2 0,-2 1 1 15,1 1 0-15,1-1-1 0,1-1 2 16,0 2-1-16,2 0 1 0,1 0 3 0,-2 0-4 15,2 0 1-15,2 0 1 0,-2 0-1 16,1-1 0-16,2 1-1 0,0-1 1 0,-1-1-2 16,2 2-1-16,1 0 0 0,-3-3 0 15,2 3 0-15,1-1-1 0,0-1 4 16,3 2 0-16,0-1 2 0,2 0-2 15,0-1 0-15,-1 2 1 0,2-2-3 0,-1 1 2 16,0-2 0-16,1 2 0 0,-1-1 0 16,1-1 0-16,-2 2 0 0,1-3 0 15,-3 2-1-15,1-3 1 0,0 2 2 16,-2 1-3-16,-2 0 1 0,0-1-1 0,0 2 0 15,-1-2-1-15,2 3 0 0,1-1 1 16,2 1 0-16,2 0-1 0,1 0 1 16,1 1 0-16,0-1 0 0,2 1 1 0,0 1 2 15,0-2-2-15,1 1 1 0,1-1 1 16,1 1-2-16,-2 1 2 0,0-2-2 15,0 0 0-15,-1 2-1 0,-3-2 0 0,0 1 1 16,0-1-2-16,-1 1 2 0,-2 1 0 16,-1-2 2-16,1 1 1 0,-1-1 0 15,0 0-1-15,1 0 3 0,0 1-2 0,2-1 1 16,-2 1-2-16,3 0-1 0,-1 1 2 15,1-2-3-15,0 1 0 0,1-1-1 16,0 0 0-16,2 0 1 0,0 0-2 16,-2 0 2-16,2 1 0 0,-2-1 0 0,1 0-1 15,-2 0 0-15,-2 0 0 0,1 0 1 16,-2 0-1-16,-1 0 0 0,0 0 2 15,0 2-1-15,0-2 0 0,0 1-3 0,1 0 2 16,1-1 1-16,0 1-1 0,0-1 1 16,1 0 1-16,-3 0 0 0,1 0 0 15,0 0-1-15,2 0 2 0,0 0 0 16,-2 0-2-16,1 0 0 0,0 2 1 0,-1-1 0 15,-1-1-1-15,0 1 0 0,-2 0 0 16,-2-1 4-16,0 1-4 0,-2-1-1 0,-1 2-1 16,0-1-1-16,0-1 3 0,1 1-3 15,-1-1 2-15,3 0-1 0,-2 2 2 16,1-2 1-16,-1 0-3 0,2 0 1 15,-2 0 0-15,2 0-1 0,0 0 2 0,0 0 2 16,-1 0-1-16,0 0-1 0,0 0-3 16,0 0 2-16,-2-2-2 0,1 2-1 0,-1-1 3 15,-1 1 1-15,-2-3 2 16,-2 2-2-16,-1 0 0 0,-2-1 0 0,-1-1 0 15,0 1 1-15,-2-1-2 0,-1 2 2 16,2-4 1-16,2 4 0 0,0-2-1 16,4 0 0-16,1 1 2 0,1 1-1 0,4 0-1 15,1-1 1-15,1 2-2 0,0 2 0 16,1-1 0-16,1 2-1 0,1-1-1 15,0 0 2-15,1 1 0 0,0 2 2 16,0-1-1-16,-1-1-1 0,0 2 0 0,-1-1 0 16,-2-1-1-16,1 1-1 0,-1 2-3 15,0-3 4-15,2 0 2 0,1 1-1 16,0-2 0-16,1 0 0 0,3 1 2 0,-2 0-1 15,5-3-1-15,0 2-2 0,2-1-1 16,2-1 2-16,0 1 1 0,3 1 0 16,2-2-1-16,1 1 2 0,2-1-1 0,1 1 0 15,-1 0-1-15,2-1 1 0,1 2-1 16,0-1 0-16,-1-1-2 0,1 1-3 15,0 2-2-15,0-1-6 0,-1-1-20 16,-2 2-37-16,0-1-77 0,-1 1-146 0,-3-2-125 16,0 0-61-16,0 1-16 0,1-2 18 15,-1 4 70-15</inkml:trace>
</inkml:ink>
</file>

<file path=ppt/ink/ink1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06.1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33FB7E4-0A33-427C-964A-4C148ABCB934}" emma:medium="tactile" emma:mode="ink">
          <msink:context xmlns:msink="http://schemas.microsoft.com/ink/2010/main" type="inkDrawing" rotatedBoundingBox="3369,11211 7034,11217 7033,11291 3368,11286" shapeName="Other"/>
        </emma:interpretation>
      </emma:emma>
    </inkml:annotationXML>
    <inkml:trace contextRef="#ctx0" brushRef="#br0">79 34 280 0,'-12'1'428'0,"1"-2"38"15,1 0 26-15,0-1-77 0,1 1-144 16,2-2-94-16,1 3-54 0,1-3-30 0,2 2-19 16,0-1-16-16,1 1-9 0,0-2-3 15,2 3-1-15,0-2-3 0,0 2 3 16,0-1 1-16,2 1 2 0,3-3 7 15,2 2 10-15,4 0 15 0,3 0 13 0,4-2 9 16,5 2 4-16,6-1-7 0,5 0-14 16,7 1-16-16,8 1-13 0,7 1-11 0,10 3-8 15,8-1-8-15,9 0-4 0,9 2-7 16,8 1-6-16,7 2-1 0,9 0-5 15,1-2-3-15,5 1 1 0,6-1-2 0,3 1-1 16,4-4-1-16,-1 1-1 0,1-3 4 16,0-1 4-16,-6-1 1 0,-1-3 1 0,-1 1 0 15,-5-2 3-15,-1-3-6 0,-6 2-5 16,-5-1-1-16,-6 0 0 0,-9 0 4 15,-9 1-4-15,-9 0 0 0,-7 2 0 16,-6 1 0-16,-8-1-1 0,-8 3-2 0,-7 2 11 16,-5 1 13-16,-4 1 8 0,-6 1 9 15,-4-2 6-15,-4 2 5 0,-5-2-3 16,0 2-6-16,-4-1-1 0,0 0-2 15,-4 0-3-15,1-2-7 0,-4 1-4 0,3-1-9 16,-3-1-7-16,1 0-11 0,-2 0-8 16,1 0-35-16,-1-1-61 0,1-1-70 0,-2 2-50 15,1-1-44-15,-1-2-109 0,-3 1-139 16,-2 1-78-16,-4 2 0 0,0 1 14 15,-1 1 29-15,-1 1 102 0</inkml:trace>
  </inkml:traceGroup>
</inkml:ink>
</file>

<file path=ppt/ink/ink1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16.8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8670284-F22D-462D-BD63-888C1A0195F7}" emma:medium="tactile" emma:mode="ink">
          <msink:context xmlns:msink="http://schemas.microsoft.com/ink/2010/main" type="inkDrawing" rotatedBoundingBox="15573,12130 16854,12062 16855,12089 15574,12158" shapeName="Other"/>
        </emma:interpretation>
      </emma:emma>
    </inkml:annotationXML>
    <inkml:trace contextRef="#ctx0" brushRef="#br0">15 57 257 0,'-3'1'303'16,"0"-1"25"-16,2 1-49 0,0-1-67 15,1 0-61-15,-2 0-46 0,2 0-32 16,0 0-22-16,0 0-13 0,-1 2-8 0,1-2-2 16,-1 1 0-16,1 0 3 0,0-1 6 15,0 1 6-15,0-1 6 0,0 1 7 16,-2-1 8-16,2 0 7 0,0 2 5 0,0-2 1 15,-1 0 2-15,1 1-4 0,0-1-4 16,0 0-6-16,0 0-7 0,0 0-11 16,3 0-9-16,-1 1-7 0,4 0-6 15,2-1-7-15,6 2-5 0,1-2 0 0,6 0-1 16,2 0 0-16,6 0-3 0,4 0 4 15,5-2 4-15,5 1 4 0,5-1 3 16,3 0-1-16,4 0 4 0,3 0-4 0,4-1-2 16,1-1-2-16,3 1-2 0,0-1-4 15,-2-2-3-15,-3 2 0 0,-3-2-4 16,-3 3 0-16,-7-2-1 0,-4 1 7 0,-4-1 6 15,-7 1 8-15,-4 2 7 0,-6 0 5 16,-4-1 7-16,-4 2-1 0,-4-1 0 16,-1 1-1-16,-3 1-2 0,-2 0 1 15,0 0-4-15,-3 0-6 0,1 0-5 0,-2 0-7 16,1 0-7-16,1 0-6 0,-2 0-3 15,0 0-1-15,2 1-3 0,1 1 1 16,-1-2 0-16,2 1-1 0,0-1 0 16,-1 1 1-16,0 1-2 0,0-2-3 0,-1 0-2 15,-2 0-14-15,0 0-22 0,-1 0-23 16,-1 0-23-16,0 0-19 0,-2 0-9 0,-1 0 0 15,-3-2-1-15,0 1-9 0,-1 1-27 16,0 0-42-16,1 0-78 0,-2 0-126 16,3-1-54-16,-3 1-6 0,4-2 27 15,-1 1 53-15</inkml:trace>
  </inkml:traceGroup>
</inkml:ink>
</file>

<file path=ppt/ink/ink1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18.0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EC52621-FFFD-41A6-ADCC-EA040DDAD0ED}" emma:medium="tactile" emma:mode="ink">
          <msink:context xmlns:msink="http://schemas.microsoft.com/ink/2010/main" type="inkDrawing" rotatedBoundingBox="17964,12093 18481,12076 18482,12112 17965,12129" semanticType="callout" shapeName="Other"/>
        </emma:interpretation>
      </emma:emma>
    </inkml:annotationXML>
    <inkml:trace contextRef="#ctx0" brushRef="#br0">2434 39 99 0,'-8'2'443'0,"1"2"53"0,0-4 28 16,1 2 17-16,1-2-180 0,1 0-144 15,1 0-84-15,2 0-35 0,-1 0-8 0,2 1 2 16,2-1 12-16,2 0 9 0,3 0 6 15,5 0 0-15,3 0-3 0,6-1-15 16,3-1-18-16,3 2-19 0,1-4-21 16,4 4-14-16,0-2-16 0,-1 1-7 0,0 1 0 15,-3 0 0-15,0 1 0 0,-3 1-3 16,-3-2 1-16,-3 0 0 0,-2 0 3 0,-4 0 6 15,-2 0 16-15,-2 0 28 0,-3 0 23 16,0 0 30-16,-3 0 26 0,-1 0 14 16,1 0-2-16,-1 0-15 0,-2 0-16 15,1 0-25-15,0 0-22 0,-1 0-23 0,2 0-14 16,-1 0-13-16,-1-2-10 0,3 1-11 15,-2 0-33-15,1-1-71 0,-1 1-109 16,2-2-84-16,-1 1-81 0,3-2-134 16,-1 0-176-16,1-2-37 0,1 3 50 0,-1-1 53 15,2 2 65-15,0-1 133 0</inkml:trace>
  </inkml:traceGroup>
</inkml:ink>
</file>

<file path=ppt/ink/ink1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2:13.77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7210481-2170-4458-AE64-2C96284D3425}" emma:medium="tactile" emma:mode="ink">
          <msink:context xmlns:msink="http://schemas.microsoft.com/ink/2010/main" type="inkDrawing" rotatedBoundingBox="5398,12279 6684,12267 6685,12315 5399,12327" shapeName="Other"/>
        </emma:interpretation>
      </emma:emma>
    </inkml:annotationXML>
    <inkml:trace contextRef="#ctx0" brushRef="#br0">2073 1089 289 0,'-7'0'453'16,"2"-3"36"-16,-1 0 28 0,1 0-60 0,0 0-173 16,1 1-114-16,2 0-63 0,-1-1-30 15,0 0-23-15,2 3-13 0,-1-2-7 16,1 0-3-16,1 2-2 0,0 0 0 0,0-2 0 15,0 2-4 1,0 0-5-16,0 0-5 0,0 2-6 0,0-2-2 0,0 0-2 16,1 0-4-16,-1 4 0 0,4-4 2 15,2 3 4-15,2 2 5 0,5 0 10 0,2-1 12 16,5 2 12-16,5-1 12 0,7 0 5 15,5-3 1-15,5 1-2 0,9-2-8 16,4-1-10-16,6 0-10 0,2-1-8 16,6-2-10-16,1 0-8 0,1-1-3 0,2 0-2 15,-3 0-3-15,-2 1-1 0,-6 0 2 16,-6 1 1-16,-5 0 0 0,-7 2 0 15,-7-4 1-15,-5 4 3 0,-7 0 11 16,-5-2 18-16,-3 1 29 0,-4 1 29 0,-3 0 30 16,-2 0 20-16,-1 0 13 0,-3 0-3 15,0 0-17-15,-1 0-20 0,0 0-28 0,0 0-22 16,-1 0-20-16,0 0-13 0,1 0-11 15,-1-1-8-15,1-1-2 0,0 2-3 16,0 0-6-16,-1 0-1 0,1 0-1 16,0 0-2-16,0 0-1 0,-2 0-9 0,2 0-31 15,-3 0-59-15,0 0-80 0,-2 0-71 16,0 0-49-16,-1 0-27 0,0 0-38 15,-2 0-40-15,0 0-39 0,0 0-67 16,-2 0-21-16,0 0-4 0,0 0 49 0,3 0 88 16</inkml:trace>
  </inkml:traceGroup>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0:20.51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EB64A06-7AE0-4946-A7A5-49E90119FB26}" emma:medium="tactile" emma:mode="ink">
          <msink:context xmlns:msink="http://schemas.microsoft.com/ink/2010/main" type="inkDrawing" rotatedBoundingBox="4578,7422 10597,7514 10584,8321 4565,8229" semanticType="callout" shapeName="Other">
            <msink:sourceLink direction="to" ref="{346F8199-A60F-448A-839A-1ABC967A56BE}"/>
            <msink:sourceLink direction="to" ref="{223DB6F1-E9A8-4687-8BAC-FC3B503A6050}"/>
          </msink:context>
        </emma:interpretation>
      </emma:emma>
    </inkml:annotationXML>
    <inkml:trace contextRef="#ctx0" brushRef="#br0">48 166 235 0,'-5'-11'347'0,"-2"0"37"0,1 1 15 16,1-2-77-16,-1 1-94 0,2 1-43 15,0 0-24-15,0-1-18 0,1 2-19 16,0-1-19-16,1 0-15 0,0 3-21 16,1-3-14-16,1 2-17 0,0 0-12 0,1 2-6 15,1 2-6-15,-2 0-4 0,0 1-6 16,1 2-2-16,0 2 2 0,4 3-4 15,0 3-1-15,1 7 1 0,2 5 1 0,0 5 5 16,3 4 1-16,-1 6 2 0,1 5 2 16,0 0 1-16,-2 6-2 0,0 3-2 15,-1 0-3-15,0 1 0 0,-1-1 2 16,0-1-3-16,0-2 1 0,-2-4 0 0,-1-3-1 15,-1-5 1-15,0-3-1 0,0-4-1 16,-1-3 0-16,-2-4 2 0,2-3-1 16,-2-3 1-16,0-2 8 0,0-3 16 15,-2-2 13-15,2-2 9 0,-1-2 7 0,0-2 0 16,1-1-6-16,-2 0-13 0,1-2-15 15,1 1-10-15,0-2-7 0,0 1-2 0,0 0-5 16,3 0-4-16,-1-1-1 0,1 2 0 16,1 0 0-16,4-1 2 0,1 0 1 15,2 3 2-15,2 0 0 0,4 0 0 16,1-2 0-16,4 0 0 0,3-1 1 0,3 0-1 15,5 3 0-15,6-2-1 0,2 0-1 16,5 0-2-16,2 2-2 0,1 0 0 16,6 2 1-16,3-2-1 0,4 0 2 0,4-2 2 15,5 1 3-15,5-1 0 0,5-2 2 16,7-1 1-16,8-1-1 0,6-2-1 15,4 1-3-15,4-1 1 0,-3 0-2 0,1 1-1 16,-4 0 4-16,-2 1 0 0,-2-2-1 16,-2 3-2-16,0 0 2 0,-2 2-3 15,-3 1-6-15,-2 1-8 0,-4 1-5 0,-5 0-5 16,-1 3-5-16,-2-3-3 0,-4 3 1 15,0 0 0-15,-7-1 6 0,0 1 6 16,-5-2 4-16,-1 0 5 0,-3-1 3 16,2 1 6-16,-2-1 1 0,-2 0 0 0,1-1 2 15,0 0-1-15,-3 0-1 0,0 0-1 16,-3-2 3-16,-1 2 0 0,-3-1-2 15,-2 1 1-15,-5 0 2 0,-3-1 1 0,1 2-2 16,-5 0 0-16,2 0 2 16,-2 0-1-16,1 0 0 0,1 2-1 0,-2-2 1 15,0 0 1-15,2 0-1 0,0-2 5 16,-2 2-3-16,3 0 1 0,-1-3-2 0,1 2 0 15,0-3 0-15,2 2-3 0,-2-1 1 16,0 0 1-16,0 2-2 0,3-2-1 16,-1 1 1-16,1 0 2 0,-3-1-1 0,0 2 0 15,-4 0 2-15,-2-2 2 0,-3 2-2 16,-5 1-1-16,-2-1 0 0,-3-1 0 15,-4 2 0-15,-3-1 2 0,-2 0 0 0,-3 1 1 16,-2 0 1-16,0 0 2 0,-1 0 2 16,-1 0-3-16,1 0 1 0,-1-1-2 15,-1 1 0-15,2 0-3 0,-2-2-2 16,5 1 0-16,-1 0 1 0,2 0 0 0,1 0-1 15,0 1 1-15,3-2 0 0,-1 1 0 16,2 1-2-16,2 0 0 0,0 0 2 16,1 0-1-16,0 0 0 0,0 1 1 0,2 1 0 15,-1-2 1-15,-1 1 3 0,2 0-2 16,-1-1 0-16,1 0-2 0,1 0 2 15,-2-1 0-15,2 0-2 0,0-2-1 16,1 2 1-16,2-1 1 0,0-1-3 0,-1 0 0 16,1-1 1-16,-2 4 1 0,-1-3-1 15,-2 2 0-15,1-2 1 0,-2 3 0 16,-1-1 0-16,0-1 0 0,-2 2 0 0,0 0 0 15,1 0 0-15,-1 0 2 0,0 2-3 16,2-1 0-16,-1-1 1 0,2 1 1 16,-3 1-1-16,2-2-1 0,0 1 2 0,-1-1-1 15,1 0-1-15,0 0 0 0,0 0-1 16,-2 0 2-16,-1 1-1 0,0-1 1 15,-3 2 0-15,1-2 0 0,-3 0-1 0,0 0 0 16,-1 0 0-16,0 2 1 0,-1-2-1 16,-2 1 1-16,1-1 0 0,-1 0 0 15,0 0-2-15,1 0 2 0,1 0 0 16,0 0 1-16,0 0-1 0,1-1 3 0,0-1 3 15,-1 2-5-15,2 0-1 0,-1 0-1 16,1-2 1-16,-2 2-2 0,-1 0-1 16,1 0 3-16,-2 0 1 0,0 0 0 15,1 0-1-15,-3 0 0 0,1 0 1 0,0 0-3 16,-1-1 3-16,0 1 1 0,0-1 0 15,0 1 4-15,0-2 1 0,0 1-1 0,0-2-4 16,2 1 1-16,-1 0-3 0,2-1-4 16,0 0-1-16,-1 0 3 0,1 0 0 15,0 2-2-15,0-3 3 0,-1 2 2 16,0-1-2-16,-1 1 1 0,2 1 0 0,-3-2 0 15,1 1 1-15,-1-2 6 0,0 3 9 16,0-3 12-16,0 2 15 0,-1-4 9 16,-1 2 25-16,1-3 25 0,-2-2 29 15,1 1 45-15,-1-5 31 0,0-1 37 0,2 1 18 16,-1-2 5-16,2-1-10 0,2 1-38 15,-1 0-35-15,0 0-41 0,1 1-41 0,1 1-37 16,-3 5-37-16,-2-1-60 0,1 3-163 16,-3 1-139-16,-5 3-281 0,-3 0-198 15,-4 2-100-15,-4 3-13 0,1-3 123 16,0 2 118-16,2 2 268 0</inkml:trace>
  </inkml:traceGroup>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5:02.89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37 93 314 0,'-1'2'356'0,"0"-1"26"15,1 0-18-15,-2 0-96 0,2-1-84 16,-1 0-52-16,0 2-33 0,1-2-17 0,-2 1-10 15,1-1-8-15,1 0-7 0,0 0-4 16,0 0-1-16,0 0 1 0,-2 0-2 0,1 0-1 16,1 0-2-16,-1 0-6 0,-1 0-7 15,2 0-6-15,-1 0-2 0,1 0-6 16,-1 0-4-16,1 0-1 0,-2 0-3 15,-1 0-1-15,2 0 0 0,0 0-1 0,-2 0-1 16,2 0-2-16,-1 0 2 0,1 0-3 16,-2 0 0-16,3 0 2 0,-1 0-1 15,-1 0 3-15,2 0-1 0,-1-1 4 16,1 1-4-16,0 0-2 0,0 0-1 0,0-2 0 15,0 2-1-15,0 0-2 0,1 0 2 16,-1 0-3-16,2-1 2 0,-1 1-1 0,0-1-1 16,1 1 1-16,1-1-2 0,1 1-1 15,0-2-1-15,0 1 0 0,3 1 0 16,0-1-1-16,1 1 2 0,0-1 1 15,3 1-1-15,2 0-1 0,0 0-1 0,1 0 0 16,4 0 1-16,0 0-2 0,0 0 1 16,1 0 1-16,2 0 1 0,-2 0-1 15,3 0-1-15,-2 0 3 0,2 0 3 16,-1 0-3-16,-2 0 0 0,-1 0 3 0,1 1-3 15,-1 0-2-15,0 0-1 0,0 1 1 16,-1 0 0-16,-1 1 0 0,2-1 0 0,0-1-1 16,1 1 1-16,0 0 0 0,3-1 0 15,-1 2-1-15,1-2 1 0,1 1 0 16,-1-2-1-16,2 0-2 0,-1 0 1 15,0 2 1-15,2-1 0 0,0-1 2 0,0 0-1 16,1 0 1-16,-1 0-1 0,-2 0 0 16,0 0 0-16,-1 0-2 0,-1 1 2 15,0-1 0-15,-1 2 0 0,0-2 0 16,-1 2 0-16,1 0 0 0,0-2 0 0,-1 3 0 15,0-2 0-15,2 1 0 0,-1-1 0 16,1 2 2-16,0-3-1 0,1 3 0 0,-2-2 1 16,2 1-1-16,2-2 1 0,-1 1-3 15,3-1 1-15,-1 1-1 0,0-1 0 16,-1 0 1-16,0 1-2 0,1-1 4 15,-2 1 0-15,0 1 1 0,-1-2-2 0,0 1 1 16,-1-1 0-16,0 1-2 0,-2-1-1 16,0 0-2-16,0 0 2 0,-2 0-1 15,1 0 1-15,0 0 0 0,-1 0 1 0,0 0 0 16,1 0 0-16,1-1 0 0,0 1 0 15,2-1 0-15,1 1-2 0,1-2 2 16,1 1-1-16,2 0 1 0,1 0-1 0,2 0-2 16,2-1 1-16,-1 1-1 0,-1 1 3 15,0-1-1-15,-2 1 0 0,-1 0 3 16,-1 1-2-16,-2-1 2 0,1 1-2 15,-4 1 0-15,1-2 0 0,-2 1 0 0,-2-1 0 16,-1 0-1-16,-1 0 0 0,0-1 2 16,1 1 1-16,0-2-1 0,1 1 1 0,0-2-1 15,3 3-1-15,-1-3 0 0,3 2 0 16,1-1-1-16,1 1-3 0,0-2 3 15,3 3 2-15,-1 0 2 0,-2 0-1 16,1 0 1-16,0 0 1 0,-3 0-3 0,0 0-2 16,-1 3 1-16,-2-2-3 0,-1 1 0 15,-2-1 2-15,1 2 1 0,-2-3 0 16,-1 0 0-16,1 2 0 0,1-1 0 15,-1-1 0-15,2 0 0 0,1 0 1 0,0 0-1 16,1 0 1-16,2 0-2 0,1-1 1 16,1-1 0-16,2 2-1 0,-1-3 1 0,1 2-2 15,1-1 2-15,0 1 1 16,-1 0-1-16,-1-1 1 0,-1 2-1 0,-1 0 2 15,-1 0-1-15,-2 0-2 0,0 0 0 16,-1 0-1-16,0 0 1 0,-2 0 0 0,4 0 1 16,-1 0-1-16,0 0 1 0,2 0 0 15,1-2-1-15,-2 0 1 0,2 2-2 16,2 0 2-16,-1-2-2 0,0 1 1 15,2-2 0-15,1 3 1 0,0-2 3 0,-1 1-4 16,1 1 0-16,0-1 1 0,-1-1 0 16,0 2 2-16,0 2-3 0,-2-1 1 0,0 0 1 15,1 1 0-15,-1-2-1 16,1 3-3-16,-2 0 0 0,1-1 2 0,-1 0 0 15,0 0 0-15,-1-1 0 0,1 2-2 16,0-2 2-16,0 0 1 0,1 1-2 0,2-2 0 16,1 2 1-16,0-1 2 0,3-1 0 15,1 1-1-15,2-1-1 0,-1 0 0 16,1 0 2-16,0 0-3 0,-3 2 0 15,-2-2 0-15,-1 1 3 0,-1 0 1 0,-3 0-1 16,1 2 2-16,-2-3 0 0,-2 1 1 16,0-1-3-16,-1 1-1 0,-1 1 0 0,-1-2-1 15,-1 1 0-15,2 0-1 16,1 0 1-16,-2-1 0 0,1 1-2 0,-1 1 0 15,2-2 2-15,1 1 1 0,2-1 0 16,0 2 0-16,2-2 1 0,0 0 1 16,2 0 0-16,0 0-2 0,1 0 2 0,-1 0 2 15,1 0 0-15,0 2 0 0,-1-1 1 16,1-1-2-16,0 0-1 0,0 0-3 0,-1 0-1 15,1 0 0-15,0-1 0 0,2-1 2 16,-1-1 1-16,1 0-1 0,-1 1 1 16,2-2 1-16,0 0-1 0,1 1-1 15,2-3 1-15,1 2 0 0,1-2-1 0,-1 0 1 16,-1 2 0-16,-2 1-1 0,0-1-1 15,-2 2 1-15,-1-1-1 0,1 2 1 16,1 1 0-16,-2-1 0 0,1 1 0 0,-2 0 0 16,-1 1-1-16,-3-1 0 0,0 0-3 15,-2 0 2-15,0 0-1 0,-1-1 2 16,-1-1 0-16,1 0 0 0,-1 1 2 0,1-3-1 15,-1 2 0-15,1-4 0 0,2 2 1 16,-2 1 1-16,0 0 2 0,1-1 1 16,-1 1-4-16,2 0 0 0,-2 1 0 15,-1-2-1-15,0 3-2 0,-1 0-1 16,1-1 1-16,-1 2 1 0,1 0 0 0,-2 0 1 15,1 2 0-15,-1-1-1 0,-1-1-1 16,2 1 0-16,-2-1 1 0,0 2 0 0,0-2 1 16,3 0 0-16,-1 0 0 0,-1 0 0 15,1-2 1-15,0 2 0 0,0-1 0 16,-1-2 0-16,1 2 0 0,1 0-2 15,0 0 0-15,0-2-1 0,-1 2 1 0,3 0-1 16,-1-1 1-16,-1 1 0 0,1 0 1 16,-1 1-1-16,1-1 1 0,0 0 0 15,-2-1 1-15,1 2 0 0,0-2 1 16,-2 1-1-16,1-1 2 0,-1 1-1 0,2 0-1 15,-1-1-1-15,-2 0-1 0,1 1 0 16,1 0-1-16,-2-2 0 0,0 2 2 0,-1-1 2 16,1 2-1-16,0-2-1 0,0 1 0 15,3 1 0-15,-1-1-3 0,0 1 0 16,1 0 2-16,2 0 2 0,-1 0 1 15,1 0-1-15,2-2 2 0,2 2 0 0,-1-1-2 16,2 1-1-16,0-1 2 0,-2-1-1 16,-1 2-1-16,-1 0-3 0,-5 0 2 15,1 0-1-15,-4 0-1 0,0 0 2 16,-1 0 0-16,-1 0 1 0,2 0 0 0,-2 0 0 15,1 0 0-15,2 0 1 0,-1 0-1 16,1 2 0-16,1-2 0 0,2 0 0 16,-2 0 0-16,3 0 0 0,0 0 0 0,0 0 0 15,-1-2 2-15,1 2 0 0,0 0 0 16,0-2-1-16,0 1-1 0,0-2-1 15,-2 3 1-15,1-1-1 0,-2 1-1 0,-1 0 1 16,-1 0 1-16,0 0-1 0,-2 1 0 16,1 1-2-16,-1-1 1 0,-1 2 1 15,-2 0 1-15,2 0 1 0,-2-2 0 16,2 2 1-16,-1-3-2 0,1 3-1 0,-1-2 0 15,4 1 1-15,-1-2 0 0,1 0 0 16,0 0 2-16,0 0-1 0,1 0 0 16,-1-2 0-16,0 1-1 0,-1 1 0 0,0-1 2 15,-1-1-1-15,0 2 0 0,2 0 0 16,-2 0-2-16,-2-2 1 0,0 2-1 15,-1 0 1-15,-1 0-1 0,0 0 0 0,-3 0 2 16,1 2-1-16,1-2 0 0,-2 0-2 16,1 0 0-16,0 2 3 0,-1-1 0 15,1-1-1-15,1 1 0 0,-1 1 2 16,2-1-2-16,0 0-3 0,1 1 2 0,0-2 0 15,1 0 2-15,0 0 0 0,4 0 1 16,-2 0 0-16,2 0-1 0,0 0-1 16,1 2-1-16,-1-2-3 0,0 1 2 0,-2 2-1 15,0-2 1-15,-2 1 2 0,1 0 0 16,-2-1 0-16,0 0 0 0,1 1 0 15,-1 0 0-15,-1-1-2 0,0 0 1 0,1 1 2 16,0-1 1-16,0-1-1 0,1 1 1 16,0-1 0-16,1 0-2 0,0 0 0 15,2 0-2-15,0-1 1 0,3 1-4 16,3 0 1-16,0 0 4 0,-1 0 0 0,-2 0 0 15,0 1 0-15,-3 0 4 0,-1-1-1 16,2 1-4-16,-4 1 0 0,1-1-2 16,0 0 1-16,-2 1 2 0,-1 1-2 0,1-2 3 15,-3 1-1-15,1-1 1 0,-1 2 0 16,1-3-1-16,-2 0 1 0,0 2-1 15,0 0 0-15,-2-2 0 0,-1 0 0 16,-1 0-4-16,-3 0-6 0,1 0-6 0,-4 0-13 16,-1 0-45-16,-4 0-125 0,-1 0-176 15,-3-2-90-15,-2 0-44 0,-1 2-14 16,-1 0 30-16</inkml:trace>
</inkml:ink>
</file>

<file path=ppt/ink/ink2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00.19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4187F98-CE17-4A9A-8D8B-645F44D81F4E}" emma:medium="tactile" emma:mode="ink">
          <msink:context xmlns:msink="http://schemas.microsoft.com/ink/2010/main" type="inkDrawing" rotatedBoundingBox="9556,13956 9832,15184 9739,15205 9463,13977" semanticType="callout" shapeName="Other"/>
        </emma:interpretation>
      </emma:emma>
    </inkml:annotationXML>
    <inkml:trace contextRef="#ctx0" brushRef="#br0">6119 2874 127 0,'0'-6'349'0,"0"-2"52"0,1 0 45 15,2-2-41-15,0-2-89 0,2 0-68 16,2-1-51-16,-2-1-45 16,4 2-39-16,-4 2-38 0,1 1-24 0,-1 3-18 0,-2 2-13 15,0 0-6-15,-1 0-7 0,1 2 0 16,-1 2 0-16,0 6 1 0,2 1-2 15,2 9-1-15,-1 6 2 0,1 7-2 16,1 7-4-16,0 9-1 0,0 6 3 0,-1 7-2 16,3 4-2-16,-1 5 0 0,3 4 5 15,-1 4 1-15,2 0 0 0,0-3 2 0,1-3 1 16,-1-4-1-16,2-5-6 15,-2-5-2-15,1-5 1 0,-1-5 0 0,0-3-2 16,-2-7 0-16,0-4-3 0,-1-4-1 16,-1-7-7-16,-1-2-8 0,-1-4-23 0,-1-7-49 15,-1-5-110-15,-2-4-170 0,-2-3-88 16,-2-7-40-16,1 0-4 0,-2-4 36 15</inkml:trace>
  </inkml:traceGroup>
</inkml:ink>
</file>

<file path=ppt/ink/ink2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02.96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9FA15C1-FBD6-40A0-A9FB-D3989EB0B322}" emma:medium="tactile" emma:mode="ink">
          <msink:context xmlns:msink="http://schemas.microsoft.com/ink/2010/main" type="inkDrawing" rotatedBoundingBox="9522,13905 17985,13373 18094,15105 9631,15637" semanticType="callout" shapeName="Other"/>
        </emma:interpretation>
      </emma:emma>
    </inkml:annotationXML>
    <inkml:trace contextRef="#ctx0" brushRef="#br0">-1 111 129 0,'-4'-3'271'0,"2"1"25"15,0 0-17-15,-1-2-70 0,3 4-70 0,-1 0-46 16,2-2-26-16,1 2-17 0,2 2-4 15,1-2-1-15,2 2 5 0,3 0 3 16,2 1-2-16,3 0-2 0,6-2-3 16,4 0-1-16,2 0 0 0,6 2 0 15,3-3 4-15,5 0 2 0,6 0 5 0,7-3 6 16,5 0 1-16,8-3 6 0,9 0-4 15,5-2-3-15,8 1-4 0,8-3-10 0,6 2-8 16,5-1-14-16,4 2-6 0,1 1-2 16,-1 2-5-16,0 1-3 0,-1 3-2 15,0 1-1-15,0 1 1 0,1 2-5 16,0-1-2-16,-2 0-1 0,0-1-3 0,-4 0-2 15,-5 0 3-15,0-1-1 0,-2-1 1 16,1-1 2-16,2 1 1 0,1-3 1 16,3 0-1-16,0 1-2 0,-2 0-2 0,1-4-1 15,-3 3 1-15,-2-1 5 0,0 1 0 16,1-3 3-16,-2 3 2 0,0-1 5 15,-3-1 0-15,-1 1-3 0,-3 1-2 0,-4 0 0 16,-5 2-2-16,-8 1-3 0,-6-2-1 16,-9 2 1-16,-3 0 0 0,-6 2 2 15,-3-2 1-15,-3 1-1 0,-1-1-1 0,-1 1 0 16,0 1 6-16,-1-2-4 0,1 2-3 15,-1 0 0-15,1 1 1 0,1-1-1 16,0 2-7-16,1 1 2 0,1 2 1 0,-2-3 1 16,3 2 0-16,-1 0 1 0,0-2 0 15,0 3 0-15,1-1 0 0,1-1 0 16,-1-1 6-16,-2-2 0 0,2 1-2 15,-1-2 0-15,-1-1-3 0,0 0 6 0,1-3-9 16,-1 2 1-16,2-1 3 0,-3-1 0 16,1 1 4-16,-1-1-4 0,-1 1 3 15,-2 1-3-15,0 0-1 0,-2 1 3 0,-1-2-3 16,0 2-1-16,-1 0 2 0,-2 0-2 15,1 2 1-15,3-2-2 0,-1 1 1 16,2 0-2-16,1 0 2 0,2 0 0 0,0 1 0 16,-1-1 1-16,2 0-1 0,-1-1 1 15,2 1-3-15,-1-1 1 0,0 0 0 16,-1 0-3-16,-2 0 2 0,-1 0 1 15,-1 0 1-15,-5 0-1 0,-1 2 0 0,-1-2 0 16,-5 0 1-16,1 0 0 0,-2 1-1 16,-2-1 1-16,0 1 0 0,1-1 1 15,1 1-1-15,3 0 3 0,1-1-1 0,1 3 0 16,1-2-2-16,4 3 2 0,-2-2-2 15,3 2-5-15,0 0 1 0,1 0 1 16,-1 0 4-16,0 0-2 0,-4 0 2 0,-3-1 0 16,-4 0 2-16,-4 0-1 0,-2 0-2 15,-5-1 0-15,-4-1 1 0,-2 0 2 16,-2 1 0-16,-1-2-1 0,-1 1 3 15,1 0-4-15,-4-1 2 0,1 0-2 0,0 0 1 16,1 0 1-16,0-1-2 0,2 0 3 16,-1 1 1-16,2-3-3 0,3 2 0 15,-2 0 2-15,2 0-3 0,1 1-1 0,0-2-1 16,0 1 0-16,-2 1-1 0,1 0-3 15,-2 0 2-15,0 1 2 0,-1 1 0 16,-1-2 1-16,-2 2 1 0,1-1 2 0,-2 2-1 16,0 0-2-16,0 1 0 0,-1 0 2 15,0 0-4-15,-1 0 1 0,2 0-1 16,-3 2 2-16,1 1 0 0,1 2 0 15,0 1 2-15,0-1-1 0,0 5 0 0,1 2 0 16,0 2 0-16,2 2 3 0,0 3-3 16,0 1 1-16,1 5-2 0,-1 2 1 15,1 3 0-15,-2-1-4 0,0 4 1 0,0 0 2 16,-1-1 0-16,-1 2 0 0,1-1-1 15,-1 0-1-15,0 1 1 0,1 1 1 16,0-4 4-16,0 2 1 0,2-3 0 16,1 1 1-16,-1-1 2 0,2-1-1 0,1-2-3 15,2-1 0-15,-1 0 2 0,1-4 1 16,1-1 1-16,0-3 1 0,3-1 8 15,-2 1 4-15,1-5 1 0,-2 1 3 16,0-4-1-16,-2-1 1 0,-1-2-8 0,-1 0-1 16,-1-2-2-16,-1-2-3 0,-1 3 0 15,2-4-3-15,-3 0-1 0,-1 0-3 16,0-1 0-16,1-3 1 0,-3 2-1 0,1-2 2 15,0 1-1-15,-1-2-2 0,2 1-1 16,-2-1 0-16,0-1-1 0,1 1-1 16,-1 1 1-16,0 0 1 0,0-1 0 0,0 0-1 15,0-2 0-15,1 0-1 0,-1 2 0 16,0 0-1-16,0-1 1 0,0 2 0 15,0-4 0-15,-1 2-2 0,1-1 0 0,0 0-1 16,-3 1 0-16,1 0 1 0,-1 1 0 16,-1 0-1-16,-2-1-1 0,-1 2-1 15,0-1-2-15,-1-1 0 0,0 0 0 16,-2 0 0-16,-1 0-1 0,-1 0 1 0,-2 1-1 15,-1-1 1-15,0 0 0 0,-3 2-1 16,-1-2 1-16,-2 0-3 0,-2 0 0 16,-3 2-2-16,-2-1 0 0,-3 0 1 0,-4 1-3 15,-1-1 4-15,-2 2-1 0,-5-3 4 16,-5 2-2-16,-1-1 4 0,-4 2 4 15,0-3 1-15,-4 2 1 0,1-1 0 0,-3 0-2 16,0 1 0-16,-5-2 0 0,1 1 2 16,-3-1 0-16,0 0 0 0,-1 0 4 15,-2 0-5-15,-1 0-1 0,-3 0 0 16,-1 1-1-16,-2-1 0 0,-1 2 0 0,2-2 1 15,0 0 0-15,2 0-2 0,2-2 0 16,2 1 5-16,2 0 2 0,2-1-1 0,2 1-2 16,2-1 1-16,4 1 0 0,0-2-4 15,2 2-1-15,0 1 1 0,0-2 1 16,0 2 0-16,0 2 1 0,0-1 1 15,0 0 0-15,3 2 0 0,0 0-1 0,-1 0 0 16,1 1 1-16,0 0-3 0,1-1-2 16,-1 1 3-16,1-1 2 0,-1 1 2 0,-2-1 1 15,-1 0 0-15,-3 1 0 16,-2-4-1-16,-1 3-3 0,-1-3 0 0,2 0-3 15,-2 0-1-15,3 0 1 0,-2-3 2 16,3 3-1-16,1-2 2 0,0 0 0 16,2-1-1-16,3 0 0 0,1 2 1 0,2-2-1 15,1 1-1-15,-2 0 0 0,2 0 0 16,1 0 2-16,0 1-2 0,2 0 1 15,-3-1 1-15,1 2 0 0,-1 0 1 16,0 0 0-16,1 0-1 0,-1 0-1 0,0 0 1 16,0 0 0-16,1 0 0 0,0 3-1 15,2-3 1-15,-1 0 0 0,2 0 0 16,0-3-1-16,2 2 0 0,-1-1-1 15,2 0 0-15,0 2 1 0,-2 0 0 0,-1 2 0 16,0-1 0-16,-3 1 3 0,2 1 0 0,0-2 2 16,-1 1-6-16,1 1 3 0,1 0 2 15,-2 0-2-15,2-2 1 0,0 2-2 16,0 0 7-16,2-1-3 0,0 0-3 15,1 1-1-15,1 0 0 0,0 1 0 0,1 2 0 16,0-3-1-16,1 1 0 0,-1 0 1 16,2 1 0-16,1-2-2 0,-1 3-1 15,0 1 3-15,0-2-1 0,0 1 1 16,-2 0 0-16,3 0 0 0,1 0 0 0,-1-3-1 15,2 2 1-15,-1 0-1 0,2 0-2 16,0-2 1-16,3-1 2 0,-2 0-1 0,2 0-2 16,0-1 3-16,-1-1 1 0,3 0 0 15,-3 0-2-15,1 0 1 0,0-1 0 16,0-1 0-16,-1 2-1 0,2 0 2 15,-1 0-1-15,-1 0 2 0,-1 0-1 0,0 0 1 16,-1 0-1-16,2 2 1 0,0-1-1 16,0-1-3-16,1 1 1 0,1 2-1 15,0-2 1-15,0 1 0 0,1 0 1 16,2-1-1-16,0 0 0 0,1 2 1 15,1-3 0-15,0 3-2 0,1-3 0 0,0 2 2 16,-1-1 0-16,2 0-1 0,0 1-1 16,0-1 0-16,-1 2 1 0,1-1 2 0,0 2 1 15,-2-3 1-15,2 3 0 0,0-2 2 16,0 1 1-16,2-1-3 0,-2 1-2 15,1-2 1-15,0 1-1 0,2-2 0 16,1 0 2-16,2 0 0 0,1 0 0 0,1-1 0 16,2 0-2-16,2 1 0 0,0-1 0 15,-1 1-1-15,3 0 1 0,0 1-1 16,0-1 2-16,1 2 0 0,-2-1-2 15,3 1 2-15,-1-1-2 0,0 2-1 0,0-3 0 16,3 4 0-16,0-4 0 0,1 0 2 16,2 0 6-16,-2 0 8 0,3 0 3 0,-2 3 5 15,2 0 1-15,-1-3-2 0,0 4-5 16,1-8-8-16,-2 4-4 0,1 0-4 15,-3 0-1-15,-2 0 0 0,-1 2 0 16,-1 0 0-16,-4 0 1 0,-1 2-2 0,-2-2 1 16,0 3 0-16,-3-1 0 0,2 1 0 15,1-2-1-15,0 1 1 0,-1-1 1 16,4 0 0-16,1 0 0 0,4-2 0 15,0 1 8-15,2 0 11 0,2-1 14 0,0-1 13 16,1 0 13-16,0 0 9 0,2 0-1 16,0-1-8-16,0-1-14 0,0 2-14 0,0 0-12 15,0 0-12-15,0 0-6 0,0 0-9 16,0 0-18-16,-1 2-28 0,-1-1-28 15,0 0-28-15,-2-1-82 0,-2 0-225 16,-2 0-104-16,1-1-39 0,-1-4-4 16,4-2 9-16,1-6 74 0</inkml:trace>
  </inkml:traceGroup>
</inkml:ink>
</file>

<file path=ppt/ink/ink2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32.46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C072F38-517F-442A-82E7-1B692783670D}" emma:medium="tactile" emma:mode="ink">
          <msink:context xmlns:msink="http://schemas.microsoft.com/ink/2010/main" type="writingRegion" rotatedBoundingBox="6566,12137 6928,18386 6198,18429 5837,12179"/>
        </emma:interpretation>
      </emma:emma>
    </inkml:annotationXML>
    <inkml:traceGroup>
      <inkml:annotationXML>
        <emma:emma xmlns:emma="http://www.w3.org/2003/04/emma" version="1.0">
          <emma:interpretation id="{F981E7DE-50A6-41AA-B99A-1714076B0D88}" emma:medium="tactile" emma:mode="ink">
            <msink:context xmlns:msink="http://schemas.microsoft.com/ink/2010/main" type="paragraph" rotatedBoundingBox="6566,12137 6928,18386 6198,18429 5837,12179" alignmentLevel="1"/>
          </emma:interpretation>
        </emma:emma>
      </inkml:annotationXML>
      <inkml:traceGroup>
        <inkml:annotationXML>
          <emma:emma xmlns:emma="http://www.w3.org/2003/04/emma" version="1.0">
            <emma:interpretation id="{DA9FBE2F-F602-4A16-AE0C-2873F606C22B}" emma:medium="tactile" emma:mode="ink">
              <msink:context xmlns:msink="http://schemas.microsoft.com/ink/2010/main" type="line" rotatedBoundingBox="6566,12137 6928,18386 6198,18429 5837,12179"/>
            </emma:interpretation>
          </emma:emma>
        </inkml:annotationXML>
        <inkml:traceGroup>
          <inkml:annotationXML>
            <emma:emma xmlns:emma="http://www.w3.org/2003/04/emma" version="1.0">
              <emma:interpretation id="{F6FDF999-FB85-402C-9E6B-42AA42977AA3}" emma:medium="tactile" emma:mode="ink">
                <msink:context xmlns:msink="http://schemas.microsoft.com/ink/2010/main" type="inkWord" rotatedBoundingBox="6566,12137 6583,12431 6081,12460 6064,12166"/>
              </emma:interpretation>
              <emma:one-of disjunction-type="recognition" id="oneOf0">
                <emma:interpretation id="interp0" emma:lang="" emma:confidence="1">
                  <emma:literal/>
                </emma:interpretation>
              </emma:one-of>
            </emma:emma>
          </inkml:annotationXML>
          <inkml:trace contextRef="#ctx0" brushRef="#br0">148 0 69 0,'-22'18'421'0,"2"-3"52"16,1-2 29-16,1 0 23 0,3-3-160 15,-1-2-142-15,5 0-79 0,2-1-39 0,2-1-12 16,1-3-8-16,2 0-2 0,3-3-4 16,2 2-9-16,2-2-12 0,5-2-14 15,3 2-12-15,6-4-15 0,2-2-4 0,3 2-4 16,1-4 0-16,1 2-2 0,-2 0-3 15,0 1 0-15,-3-3-1 0,-1 2-4 16,-2 1-3-16,-2-1-3 0,-1 1-5 0,-2 1-11 16,-3 0-17-16,-1 3-15 0,-2-1-13 15,-1-1-16-15,1 2-49 0,-4-1-104 16,0-1-162-16,-2 2-79 0,1 1-39 15,-1 1-7-15,1 2 39 0</inkml:trace>
          <inkml:trace contextRef="#ctx0" brushRef="#br0" timeOffset="-260.0149">25-32 224 0,'-9'3'430'15,"4"0"50"-15,-1-2 31 0,2 0-52 16,0-1-142-16,3 0-101 0,-1 0-57 0,2 0-22 16,0-1-3-16,2 1 31 0,1-3 54 15,5 1 53-15,4-2 44 0,5-2 30 0,5-1 10 16,4-3-21-16,1 0-54 0,5-2-58 15,0 1-60-15,1 0-54 0,-2 0-37 16,1-1-30-16,0 2-17 0,-4-2-12 0,0 3-4 16,-2 2-3-16,-3 0-2 0,-3 1 0 15,-4-1 0-15,-2 4 0 0,-4-3 0 16,-2 4-2-16,-3-1-2 0,-2 2-5 15,0 0-22-15,-5-2-53 0,0 2-121 0,-2 0-138 16,-1-1-87-16,0 0-86 0,-1 0-138 16,-2-1-137-16,0 1 22 0,-3 2 84 15,1 2 60-15,1 2 76 0,-1-1 151 0</inkml:trace>
        </inkml:traceGroup>
        <inkml:traceGroup>
          <inkml:annotationXML>
            <emma:emma xmlns:emma="http://www.w3.org/2003/04/emma" version="1.0">
              <emma:interpretation id="{91762A29-D9EA-4FFE-83EE-B6EEC7E824FB}" emma:medium="tactile" emma:mode="ink">
                <msink:context xmlns:msink="http://schemas.microsoft.com/ink/2010/main" type="inkWord" rotatedBoundingBox="6520,15096 6535,15359 6124,15382 6109,15119"/>
              </emma:interpretation>
              <emma:one-of disjunction-type="recognition" id="oneOf1">
                <emma:interpretation id="interp1" emma:lang="" emma:confidence="1">
                  <emma:literal/>
                </emma:interpretation>
              </emma:one-of>
            </emma:emma>
          </inkml:annotationXML>
          <inkml:trace contextRef="#ctx0" brushRef="#br0" timeOffset="721.0411">43 2907 188 0,'-5'3'456'0,"4"0"43"0,1-3 28 15,0 0-13-15,4 0-187 0,4-3-138 16,5-3-79-16,3-2-33 0,8 0-14 0,0-4 4 15,7-2 5-15,-1 2-7 0,2-3-1 16,-1 1-9-16,-1 0-13 0,-1 2-18 16,-4 1-14-16,-1 2-6 0,-4 0-6 15,-2 2-7-15,-3 1-15 0,-2-1-16 0,-5 5-14 16,-3 1-12-16,-3 0-26 0,-4 2-64 15,-3 2-118-15,-6 0-142 0,-3 4-67 0,-2-1-30 16,-1 2 3-16,-2 2 57 0</inkml:trace>
          <inkml:trace contextRef="#ctx0" brushRef="#br0" timeOffset="893.051">151 2981 114 0,'-5'11'447'0,"1"-1"53"0,1-2 28 0,1-2 16 0,4-2-179 0,1-2-134 0,2-1-59 15,5-2-14-15,1-1-1 0,2-3 1 16,4-2-7-16,-1 0-22 0,4-2-46 15,-1-1-84-15,2-1-72 0,-1-1-73 0,0-1-170 16,-3 0-189-16,1 3-86 0,-1-2-7 16,2 2 18-16,-1 1 41 0,0 3 152 15</inkml:trace>
        </inkml:traceGroup>
        <inkml:traceGroup>
          <inkml:annotationXML>
            <emma:emma xmlns:emma="http://www.w3.org/2003/04/emma" version="1.0">
              <emma:interpretation id="{37C42FB8-0A09-4AAE-A537-6076ECF9A57F}" emma:medium="tactile" emma:mode="ink">
                <msink:context xmlns:msink="http://schemas.microsoft.com/ink/2010/main" type="inkWord" rotatedBoundingBox="6788,17658 6813,18080 6561,18095 6537,17673"/>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G</emma:literal>
                </emma:interpretation>
                <emma:interpretation id="interp5" emma:lang="" emma:confidence="0">
                  <emma:literal>q</emma:literal>
                </emma:interpretation>
                <emma:interpretation id="interp6" emma:lang="" emma:confidence="0">
                  <emma:literal>A</emma:literal>
                </emma:interpretation>
              </emma:one-of>
            </emma:emma>
          </inkml:annotationXML>
          <inkml:trace contextRef="#ctx0" brushRef="#br0" timeOffset="17285.9887">712 5378 115 0,'0'0'338'0,"0"-2"40"15,0 1 24-15,-1-2-60 0,1 0-93 0,-1 0-71 16,-1 0-49-16,2-1-33 0,-1-2-12 16,1 3-12-16,-2 0-7 0,1-1-5 15,1 2-6-15,-1 0-1 0,-1-1-4 0,2 0-4 16,-1 1-3-16,0 0-7 0,1-1-1 15,-3 0-4-15,1 0-5 0,1-1-2 16,0 2-3-16,-2-1-1 0,2 2-1 16,-1-1 4-16,2 2 4 0,-3-2 2 0,3 2 3 15,-2 2 1-15,0-2-1 0,1 2-5 16,-3 2-6-16,0 1-6 0,-2 2-3 15,-2 4-3-15,-2 5-1 0,1 0-1 0,-4 3 1 16,1 1 5-16,-2 3 11 0,2 1 20 16,-2 3 22-16,0-1 26 0,2-1 27 15,0 0 18-15,2-2 4 0,0-3-7 0,1-1-15 16,2 0-25-16,0-4-24 0,3 0-23 15,1-4-17-15,0 0-9 0,1-5-4 0,2 0-3 16,0-2 1-16,0-2 0 0,0 0 4 16,2-2-2-16,1-2-2 0,0 0 4 0,2-4-4 15,2-4-1-15,0-2-3 0,3-3-7 16,-2-3-2-16,2-2-7 0,-1-3-1 0,1-1-2 15,-2 0 1-15,2-1 5 0,-2-1 1 16,-1 3 3-16,1-3 4 0,-2 4-2 0,-1 4-4 16,1 1-2-16,-2 0-1 0,-2 5 3 15,1 2-1-15,-1 1 7 0,-1 2 5 16,0 3 4-16,-1-2 2 0,0 6-2 15,-1-3-2-15,0 3-2 0,-1 0-2 0,-1 3-2 16,-1 1 0-16,0 5 1 0,-1 1 0 16,-1 4 1-16,1 1 0 0,-2 4-1 15,0 3-4-15,0 1 0 0,2 3 0 0,-2-1 0 16,1 2 1-16,1-2 8 0,1 0 8 0,1-1 6 15,0-3 9-15,2-1 3 0,-1-3 1 16,2-2-3-16,0-2-3 0,0-3 1 0,2-4 0 16,-1-1 1-16,2-3 0 0,1-2 0 15,3-3-5-15,1-7-8 0,0 0-6 16,3-7-8-16,0-1-3 0,-1-5-3 0,1-3-5 15,-3-4-4-15,0-2-4 0,-1-3-2 16,-1 1-3-16,1 4-1 0,-2 2 4 0,-1 4 2 16,0 4 4-16,-1 3 2 0,-1 7-4 15,0 0-2-15,-2 3-2 0,0 2 0 16,0 5 0-16,-2 3 0 0,-1 3 8 15,-1 7 5-15,-2 0 5 0,-1 6 2 0,2 4 0 16,-2-1 1-16,-1 4-2 0,1 0-1 16,0 2 2-16,-1 2 0 0,1-1 3 0,1 0 1 15,1-1 0-15,1-4 1 0,0-1-3 16,1-5-2-16,0-2 0 0,2-3 4 0,-1-3 4 15,2-1 9-15,0-4 7 0,0-3 3 16,2-2-2-16,2-4-4 0,0-3-2 0,1-5-9 16,2-6-7-16,-1-2-3 0,-1-2-2 15,-1-5-4-15,-1 2-2 0,0-5-3 0,-2 2-1 16,3-1-1-16,1 5 2 0,-3 1 0 15,0 5 2-15,0 0-1 0,1 7 2 0,0 1-4 16,-2 2-2-16,1 4-3 0,0 4-1 16,1 0 2-16,1 6-1 0,-1 5 10 0,1 1 3 15,-1 3 4-15,-3 2 5 0,0 3 2 16,0 1 4-16,-3 3-2 0,2-2 1 15,-2 0 3-15,-1-2 1 0,0 0-5 0,-2-2-1 16,1 2-5-16,1-4-3 0,0-3-2 16,-1-1-9-16,3-2-13 0,0-2-53 0,1-2-114 15,1-2-108-15,1-3-83 0,3-1-139 16,2-3-202-16,1-2-60 0,2 0 54 15,1-1 76-15,4 3 65 0,1 0 133 0</inkml:trace>
        </inkml:traceGroup>
        <inkml:traceGroup>
          <inkml:annotationXML>
            <emma:emma xmlns:emma="http://www.w3.org/2003/04/emma" version="1.0">
              <emma:interpretation id="{FFE9864C-F1F7-440A-8FDE-DC3D21E6A4BC}" emma:medium="tactile" emma:mode="ink">
                <msink:context xmlns:msink="http://schemas.microsoft.com/ink/2010/main" type="inkWord" rotatedBoundingBox="6569,18062 6589,18406 6198,18429 6178,18085"/>
              </emma:interpretation>
              <emma:one-of disjunction-type="recognition" id="oneOf3">
                <emma:interpretation id="interp7" emma:lang="" emma:confidence="1">
                  <emma:literal/>
                </emma:interpretation>
              </emma:one-of>
            </emma:emma>
          </inkml:annotationXML>
          <inkml:trace contextRef="#ctx0" brushRef="#br0" timeOffset="1601.0916">104 5840 308 0,'2'5'439'16,"1"-2"40"-16,-1 1 28 0,1 0-89 16,1-2-141-16,2 2-93 0,1-2-52 0,1 0-33 15,4 0-13-15,1-2-4 0,3-4-3 16,2 4-6-16,3-6-9 0,1-1-12 0,1 0-17 15,2-3-36-15,0-1-35 0,-1-2-22 16,1-1-46-16,-2-1-119 0,-2 0-182 16,-3 1-85-16,-2 0-34 0,-2 2-11 0,0 2 24 15,-4 3 111-15</inkml:trace>
          <inkml:trace contextRef="#ctx0" brushRef="#br0" timeOffset="1785.1021">329 5901 292 0,'-26'28'450'0,"-1"-3"45"0,1-2 26 0,3 0-82 16,1-5-151-16,4-1-106 0,3-5-68 15,4-2-39-15,3-1-20 0,3-5-13 0,5-1-8 16,5-3-5-16,4-3-11 0,8-3-11 16,3-4-16-16,4 1-13 0,5-5-40 15,1 0-124-15,3-2-186 0,3-1-93 0,-1 0-42 16,3 0-18-16,0-1 22 0,1 2 115 0</inkml:trace>
        </inkml:traceGroup>
      </inkml:traceGroup>
    </inkml:traceGroup>
  </inkml:traceGroup>
</inkml:ink>
</file>

<file path=ppt/ink/ink2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36.6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F5A0420-3AD3-4CFC-8CED-075834D9B182}" emma:medium="tactile" emma:mode="ink">
          <msink:context xmlns:msink="http://schemas.microsoft.com/ink/2010/main" type="inkDrawing" rotatedBoundingBox="18169,15346 18286,14816 18366,14833 18250,15364" semanticType="callout" shapeName="Other"/>
        </emma:interpretation>
      </emma:emma>
    </inkml:annotationXML>
    <inkml:trace contextRef="#ctx0" brushRef="#br0">188 3043 305 0,'-4'10'444'0,"-3"2"47"16,-3 5 30-16,-1 6-81 0,-2 5-152 15,-1 7-101-15,-1 4-62 0,1 2-36 0,0 0-26 16,3 2-18-16,0-1-11 16,3-3-7-16,0-3-7 0,4-2-12 0,2-6-8 15,2-4-13-15,3-5-20 0,3-8-75 16,0-6-226-16,5-11-119 0,3-7-58 0,0-6-25 15,1-7 2-15,0-4 64 16</inkml:trace>
  </inkml:traceGroup>
</inkml:ink>
</file>

<file path=ppt/ink/ink2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36.79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61DD46A-4664-4410-BFFB-A3BBB0154FA6}" emma:medium="tactile" emma:mode="ink">
          <msink:context xmlns:msink="http://schemas.microsoft.com/ink/2010/main" type="inkDrawing" rotatedBoundingBox="18233,15597 18373,15059 18427,15073 18287,15611" semanticType="callout" shapeName="Other">
            <msink:sourceLink direction="with" ref="{687C0290-83A6-4CA5-917C-AA644F2733C3}"/>
          </msink:context>
        </emma:interpretation>
      </emma:emma>
    </inkml:annotationXML>
    <inkml:trace contextRef="#ctx0" brushRef="#br0">275 3288 332 0,'-10'28'478'0,"-1"-2"39"0,-3 2 22 0,1 1-69 16,-1 0-190-16,-1 1-112 0,0-1-66 0,2-1-35 15,4-2-19-15,-1 1-12 0,3-3-10 16,2 0-9-16,2 0-9 0,0-1-13 15,3 1-12-15,0-2-25 0,3-2-63 0,-3-1-145 16,0 0-157-16,1-3-75 0,-1 0-37 16,2-1 0-16,-1-1 48 0</inkml:trace>
  </inkml:traceGroup>
</inkml:ink>
</file>

<file path=ppt/ink/ink2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46.65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3C1D96A-0B78-405C-8F68-3F532CC45BD3}" emma:medium="tactile" emma:mode="ink">
          <msink:context xmlns:msink="http://schemas.microsoft.com/ink/2010/main" type="writingRegion" rotatedBoundingBox="18991,17947 18597,18560 18278,18355 18672,17742"/>
        </emma:interpretation>
      </emma:emma>
    </inkml:annotationXML>
    <inkml:traceGroup>
      <inkml:annotationXML>
        <emma:emma xmlns:emma="http://www.w3.org/2003/04/emma" version="1.0">
          <emma:interpretation id="{CE3867E6-5081-4FC8-BBB4-41BC81E22EC2}" emma:medium="tactile" emma:mode="ink">
            <msink:context xmlns:msink="http://schemas.microsoft.com/ink/2010/main" type="paragraph" rotatedBoundingBox="18991,17947 18597,18560 18278,18355 18672,17742" alignmentLevel="1"/>
          </emma:interpretation>
        </emma:emma>
      </inkml:annotationXML>
      <inkml:traceGroup>
        <inkml:annotationXML>
          <emma:emma xmlns:emma="http://www.w3.org/2003/04/emma" version="1.0">
            <emma:interpretation id="{6FC9025D-D06A-4B55-9ABC-450B0175CC35}" emma:medium="tactile" emma:mode="ink">
              <msink:context xmlns:msink="http://schemas.microsoft.com/ink/2010/main" type="line" rotatedBoundingBox="18991,17947 18597,18560 18278,18355 18672,17742"/>
            </emma:interpretation>
          </emma:emma>
        </inkml:annotationXML>
        <inkml:traceGroup>
          <inkml:annotationXML>
            <emma:emma xmlns:emma="http://www.w3.org/2003/04/emma" version="1.0">
              <emma:interpretation id="{687C0290-83A6-4CA5-917C-AA644F2733C3}" emma:medium="tactile" emma:mode="ink">
                <msink:context xmlns:msink="http://schemas.microsoft.com/ink/2010/main" type="inkWord" rotatedBoundingBox="18977,17938 18612,18507 18371,18352 18737,17783">
                  <msink:destinationLink direction="with" ref="{A61DD46A-4664-4410-BFFB-A3BBB0154FA6}"/>
                </msink:context>
              </emma:interpretation>
              <emma:one-of disjunction-type="recognition" id="oneOf0">
                <emma:interpretation id="interp0" emma:lang="" emma:confidence="1">
                  <emma:literal/>
                </emma:interpretation>
              </emma:one-of>
            </emma:emma>
          </inkml:annotationXML>
          <inkml:trace contextRef="#ctx0" brushRef="#br0">638 6183 181 0,'12'-11'330'16,"-1"0"37"-16,0-1 10 0,-1 2-50 16,-2-1-79-16,-1 2-44 0,-2 2-24 15,1 1-18-15,-1 0-19 0,-2 2-24 0,0 2-25 16,0-2-22-16,-1 4-22 0,0-2-11 15,-1 2-4-15,1 2 7 0,-1 2 24 0,-1 0 34 16,0 5 47-16,-1 2 40 0,-1 3 32 0,1 3 5 16,-2 5-12-16,-2 3-29 0,-2 2-45 15,-3 7-46-15,0-1-38 0,-1 3-27 16,0 1-27-16,-1-4-73 0,-2 2-91 0,1-5-60 15,-1-2-72-15,-4-1-163 0,1-3-167 16,0-2-34-16,-1-1 37 0,1-3 32 0,1 2 54 16</inkml:trace>
          <inkml:trace contextRef="#ctx0" brushRef="#br0" timeOffset="-319.0182">531 6229 357 0,'-3'-10'434'15,"0"0"46"-15,0 0 31 0,2 0-123 0,-2 0-120 16,3 2-86-16,-1-1-51 0,-1 0-32 15,2 3-12-15,-1 0-5 0,0 3-2 0,1 0 0 16,-2 0-1-16,1 0-8 0,0 3-14 16,-1 0-11-16,-1 6-6 0,-1 0 0 0,0 5 10 15,-1 5 9-15,-2 5 10 0,-1 4 6 16,-2 5 3-16,-2 4-2 0,-1 3-12 15,1-1-13-15,-1 2-9 0,2-3-10 0,-1-2-7 16,2-3-7-16,-1-2-3 0,2-5-2 0,-1 0-7 16,2-5-5-16,1-2-4 0,2-3-7 15,-1-4-26-15,2-3-64 0,0-2-49 16,2-3-33-16,1-4-43 0,2-1-67 0,1-2-62 15,1-1-52-15,-1-2-75 0,2 1-30 16,2-1 10-16,1-1 53 0,1 0 77 0</inkml:trace>
        </inkml:traceGroup>
        <inkml:traceGroup>
          <inkml:annotationXML>
            <emma:emma xmlns:emma="http://www.w3.org/2003/04/emma" version="1.0">
              <emma:interpretation id="{09CA2D02-0A9A-444B-BC4B-59C556016769}" emma:medium="tactile" emma:mode="ink">
                <msink:context xmlns:msink="http://schemas.microsoft.com/ink/2010/main" type="inkWord" rotatedBoundingBox="18898,18091 18597,18560 18278,18355 18580,17886"/>
              </emma:interpretation>
              <emma:one-of disjunction-type="recognition" id="oneOf1">
                <emma:interpretation id="interp1" emma:lang="" emma:confidence="0">
                  <emma:literal>•</emma:literal>
                </emma:interpretation>
                <emma:interpretation id="interp2" emma:lang="" emma:confidence="0">
                  <emma:literal>&amp;</emma:literal>
                </emma:interpretation>
                <emma:interpretation id="interp3" emma:lang="" emma:confidence="0">
                  <emma:literal>R</emma:literal>
                </emma:interpretation>
                <emma:interpretation id="interp4" emma:lang="" emma:confidence="0">
                  <emma:literal>*</emma:literal>
                </emma:interpretation>
                <emma:interpretation id="interp5" emma:lang="" emma:confidence="0">
                  <emma:literal>M</emma:literal>
                </emma:interpretation>
              </emma:one-of>
            </emma:emma>
          </inkml:annotationXML>
          <inkml:trace contextRef="#ctx0" brushRef="#br0" timeOffset="4811.2752">511 6209 24 0,'2'-9'380'0,"-1"5"60"0,0-3 39 15,2 1 11-15,-1 0-117 0,-1 1-116 16,0 1-84-16,1 3-52 0,-1-2-37 0,-1 2-28 16,0 0-16-16,0 1-15 0,-1 1-5 15,-1 1 0-15,0 4 5 0,-3 0 14 16,1 3 16-16,-1 4 30 0,-2 4 34 0,-1 2 36 15,-3 5 30-15,-2 2 12 0,0 3-6 16,-4 2-16-16,-1 3-24 0,-1-1-27 0,0 2-14 16,-1-3 0-16,3 0 8 0,-1-5 5 15,3-2 1-15,1-4-4 0,3-4-17 0,1-1-21 16,2-5-16-16,2-2-8 0,2-3-6 15,2-3-8-15,-1 0-3 0,3-4-7 0,1-3-9 16,2-3-17-16,1-6-29 0,3 0-39 16,0-7-38-16,1-3-34 0,-1-1-33 0,1-3-16 15,-2-1 8-15,-1 1 28 0,1-1 32 16,-2 3 32-16,0-1 32 0,-1 4 23 15,-1 2 13-15,0 1 7 0,-1 3 4 0,1 3 2 16,-2 3 2-16,1 0 3 0,-1 4 0 16,0 0-5-16,0 2 9 0,0 4 4 15,0 0 11-15,0 6 10 0,-1 2 13 0,-1 5 19 16,-1 5 2-16,1 2 8 0,-2 5-1 15,-1 1 2-15,0 1-2 0,-2 1-4 0,0 1 3 16,-1 0-2-16,1-3-6 0,-1 0-8 16,1-3-9-16,0-2-10 0,2-5-13 0,0-2-5 15,3-3 7-15,0-2 4 0,1-4 3 16,2-3-1-16,2-4-2 0,3-4-12 0,0-7-29 15,5-4-33-15,2-5-39 0,-1-5-48 16,1-4-45-16,-1-4-33 0,-2-4-7 0,1 3 10 16,-3-2 25-16,0 6 40 0,-1 3 43 15,-2 6 37-15,0 5 25 0,-1 4 15 0,0 4 11 16,-3 7 7-16,1 6 8 0,-2 4 7 15,0 6 28-15,0 6 26 0,-3 3 28 16,1 5 29-16,1-1 30 0,-2 3 21 0,1-1-4 16,-3 0-12-16,3-1-13 0,-2-1-21 15,1-3-27-15,0-3-17 0,0-2-12 0,2-6-6 16,0-1-7-16,1-5-1 0,1 0-3 15,2-6-7-15,4 0-10 0,1-8-14 16,3-3-18-16,0-4-17 0,1-4-20 0,-2-2-23 16,-1-4-24-16,0-1-12 0,-4-3 0 15,-1 3 5-15,0 1 13 0,-1 5 19 0,-1 3 23 16,-2 4 14-16,0 5 8 0,-2 4 7 15,1 4 4-15,-2 4 5 0,-1 5 9 0,0 4 16 16,1 3 10-16,-1 3 15 0,1-2 12 16,-1 1 11-16,1 2 1 0,1-3 0 0,-1-2-7 15,0-2-15-15,3-3-6 0,0 0-7 16,0-2-6-16,0-3-8 0,3-3-2 15,0 1-1-15,3-6-4 0,5-1-7 0,2-7-9 16,3-3-16-16,1-8-19 0,-1-1-22 16,2-5-21-16,-3 0-20 0,-2-3-5 0,-4 3 6 15,1 1 12-15,-3 5 16 0,-2 5 22 16,-2 5 18-16,-2 5 8 0,-1 4 3 0,-1 9 5 15,-3 5 5-15,-2 5 2 0,0 6 4 16,-3 8 1-16,0 1 2 0,-4 2-2 16,1 5 0-16,0-2-1 0,-2 1-7 0,0 0-60 15,3-5-149-15,3 0-112 0,4-6-153 0,2-1-246 16,4-5-127-16,3-4-10 0,1 0 111 15,1-8 92-15,1-3 142 0</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12.27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B7D7BF9-FC15-4DF5-9B77-E97596A1FB75}" emma:medium="tactile" emma:mode="ink">
          <msink:context xmlns:msink="http://schemas.microsoft.com/ink/2010/main" type="inkDrawing" rotatedBoundingBox="11490,6893 23834,6830 23836,7037 11491,7101" shapeName="Other"/>
        </emma:interpretation>
      </emma:emma>
    </inkml:annotationXML>
    <inkml:trace contextRef="#ctx0" brushRef="#br0">37 104 155 0,'-1'0'279'0,"-1"0"15"16,2 0-17-16,0 0-37 0,0 0-42 15,-1 0-33-15,0 0-22 0,1 0-12 16,-2 0-9-16,1 0-8 0,-1 0-10 16,0 0-16-16,0 0-11 0,0 0-5 0,-1 0-7 15,0-2-3-15,0 1-2 0,2 1-4 16,0-1-3-16,-2 1-8 0,1-2-9 15,1 1-6-15,-2 1-5 0,3-1-8 0,-1-1-6 16,1 2-4-16,0 0 0 0,0 0-1 16,0 0-5-16,0 0 0 0,0 0 1 15,0 0-2-15,1 0 1 0,2 0-3 0,0 2 2 16,1-1 0-16,1 0 0 0,1 1 0 15,1-1 0-15,1 2 0 0,2-1 0 16,-1 0 0-16,2 1 0 0,2-2 0 16,-1 2 0-16,0-1 1 0,4 0 1 0,-1 1 0 15,1 0-1-15,2-1 2 0,1 0-2 16,1 1 0-16,0 0-1 0,2-1-2 15,2 0 0-15,-1 1 1 0,3 0 0 0,0-3-1 16,0 2 3-16,0 0-1 0,-1-2 1 16,1 3-2-16,0-2 0 0,-1 1 1 15,-1-1-2-15,-1 1 3 0,-1-1-1 16,0 1 2-16,0-2-1 0,1 0 0 0,-1 0-1 15,0 0-1-15,2 0 1 0,-2 0-2 16,-2 0 2-16,2 0-2 0,-1 0 2 16,1 0 0-16,0 0-3 0,1 0 2 0,-1 1-2 15,0 2 0-15,0-2-1 0,0 0 2 16,0 0 1-16,2-1 1 0,-2 0 0 15,0 1 0-15,0 1 1 0,0-1 0 0,-2 0-1 16,1 0 0-16,0 2-1 0,-1-2 1 16,1 3-1-16,1-2 1 0,-1 2 0 15,1-2 2-15,-2 0 1 0,2 0-2 0,2 0 0 16,0-1 0-16,1 0-1 0,1 1 0 15,2-2-1-15,-1 0 0 0,2 2-2 16,-1-1 0-16,0-1 1 0,1 1 1 16,-1 1 1-16,-1-2-1 0,1 1 3 0,-2-1 0 15,0 1-1-15,-1-1 0 0,0 2 0 16,-2-2 1-16,2 0-3 0,-3 0 1 15,1 2 0-15,-1-1-2 0,0-1 0 0,-3 3 2 16,2-3-1-16,1 1 0 0,0-1 0 16,0 2 4-16,1-2 0 0,1 0 0 15,-2 0 2-15,3 0 1 0,-2 1-1 0,2 1-3 16,-1-2 1-16,3 0-1 0,-1 1-1 15,-2-1 2-15,4 0-2 0,-2 0 0 16,0 0 2-16,2 0-2 0,-1 0 0 16,2 0-3-16,0 0 4 0,-2 0-2 15,1 0-2-15,-1 0 1 0,1 0 0 0,-2 0 0 16,0 1-2-16,2 1 0 0,-2-2 2 15,0 1 1-15,0 0 0 0,-1-1-1 0,-2 0-1 16,1 0 2-16,0 0-2 0,0 0 0 16,0 0 0-16,1 0 2 0,0 0 0 15,1 0 0-15,-1 0 0 0,0 0 1 0,2 0-2 16,1 0-1-16,-1 0 1 0,3 0 1 15,-1 1 0-15,2-1-2 0,-1 0 2 16,1 2-2-16,1-1 0 0,-2-1-1 16,2 0 2-16,-2 0 1 0,-1 0-1 0,0 0 0 15,0 0 1-15,-2-1 0 0,4-1 0 16,-3 1 1-16,3-1 1 0,0 0 0 15,1 1-2-15,2-2-1 0,2 0 0 16,3 2-3-16,2-2 0 0,1 2 1 0,5-1 2 16,0 2 1-16,3-2 1 0,-1 2 0 15,3 2 1-15,3-2-1 0,3 2 2 0,0-1 2 16,2-1-1-16,-1 0 0 0,-1 0-1 15,-3 0-1-15,0 0-1 0,-3 0-3 16,1 0 1-16,-4 0 1 0,-1-1 0 16,-2-1 0-16,-4 2 0 0,1-3 0 0,-2 2-2 15,-1-2-1-15,1 0 5 0,1 1 0 16,-1 0-2-16,-1-1 0 0,0 0 1 15,0 3-1-15,1-2-4 0,0 1 2 16,2 1 0-16,-1-1-1 0,2 1 2 0,-1 0-2 16,0 0 0-16,-1 1 2 0,1-1 2 15,-1 3 0-15,-2-3 0 0,2 2-1 0,-3-1 1 16,0 0-2-16,-1-1 1 0,-2 0 0 15,0 0 0-15,-2 0 3 0,-1 0-3 16,0-2 1-16,-2 0-2 0,-1 0 0 16,-1 0-1-16,1-1 0 0,-1 1 2 0,0-2 0 15,1 1 0-15,2 1 0 0,-2 1-1 16,3-3 1-16,-1 2-3 0,2-1 3 16,0 2 0-16,2 1-1 0,1-2 1 15,2 1 1-15,-2 1 5 0,1 0-2 0,-1 0-1 16,2 0 3-16,-1 0-1 0,0-1-3 15,-1 0 1-15,-2 1-3 0,1-1-3 0,-1-1 1 16,-2 1 2-16,-2-2-1 0,1 3 0 16,0-4 0-16,-1 1 4 0,2 0-3 15,2-1 0-15,-1 0-1 0,2 0 0 16,-1-1 2-16,3 0-1 0,0-1 1 0,2 1-1 15,1 0 2-15,0-2-2 0,1 3 0 16,-1-2 0-16,-1 2-2 0,-2-2 2 16,1 3 0-16,-2-1 0 0,0 2-3 15,-3-1-1-15,-1 2 3 0,-2-2 0 0,-1 3 0 16,-3-1 0-16,-2 1 0 0,0 1 1 15,-2-1-2-15,-1 2 1 0,0-1 0 0,-1-1 1 16,0 0 0-16,1 0 3 16,2 0-1-16,3 0 0 0,3-1-1 0,3-1 0 15,4 2 3-15,1-1-5 0,2 0 1 16,3 1-1-16,0-1 3 0,1-1-6 0,-2 1 4 15,2 0 0-15,-3-1 2 0,1 0-2 16,-4 1 0-16,1-2 6 0,-2 1-4 16,-3 1 1-16,-1 0-2 0,-3-2 1 0,-1 0 3 15,-4 3-1-15,0-3 2 0,-2 0-1 16,-1 1 1-16,2 0 0 0,0-4-1 15,0 4-2-15,1-2 2 0,1 2 0 0,1-1 0 16,1 1 1-16,2 0-3 16,3 1 1-16,0 1 0 0,3 0-4 0,-1 0 1 15,1 3-1-15,-1-1 1 0,0-1-3 16,0 3 1-16,-1-2 1 0,0 2 0 0,-1 0 2 15,-2 0-2-15,-2 0 2 0,-3 0-2 16,-2-1 3-16,1-2-2 0,-3 1 2 16,0-2-2-16,0 0-1 0,-1 0 2 15,1 0-1-15,-2-2-1 0,2 1-1 0,2 1 2 16,1-1 2-16,1-1 1 0,0 2 1 15,3 0 5-15,0 0 0 0,2 2 3 0,1-1-3 16,1 0-1-16,3 1 0 16,1 0-1-16,-1 2-2 0,-1 0-3 0,1-1 0 15,-2 0-1-15,-1 0 1 0,-1 0-4 16,-2 1 0-16,-1-2 1 0,-3 2 0 0,-1-3 0 15,-3 1 0-15,-1 0 0 0,-3-1 2 16,-1-1 1-16,0 1 3 0,-1-1-1 16,1 2 0-16,1-1 3 0,1-1 1 15,0 1 2-15,2 1-1 0,2-2 1 0,-1 3 2 16,3-2-5-16,0 2 0 0,-2-2-4 15,2 1 3-15,0 1-3 0,1 1-2 16,3-1 2-16,0 1 0 0,-1 0 0 16,0 0-1-16,-2-1-3 0,-1 0 2 0,-2 0 2 15,-1-1 1-15,-1-1 3 0,0 0 1 16,-1 1 3-16,1-1 0 0,-2-1-2 0,0 1-2 15,1-1-1-15,-3 0-5 0,1 0 0 16,2-1-1-16,-3 0 1 0,3-1-2 16,-2 2 2-16,1 0 1 0,0 0-1 15,-1 0-2-15,1 2 1 0,2-1-2 0,1 0 1 16,-2 1-1-16,2 2 1 0,0-4 1 15,2 3 0-15,-2 0 1 0,-2 1 1 16,1-4-2-16,0 3 1 0,-3 0-2 16,-2-2 0-16,1 0 1 0,-1 3-1 0,3-3-1 15,1 2-1-15,-4-1 2 0,2-1 0 16,1 0 0-16,-1 1 0 0,1-4 1 0,1 2 2 15,-3 0-1-15,3 2-3 0,-1-2 2 16,2 1-2-16,-2 0 1 0,1 0 0 16,1 2 0-16,0-2 3 0,-1 0-3 15,4 1 0-15,-2 0-1 0,1-1 0 16,1 1 0-16,-2-1-4 0,-2 2 5 0,-1-3 0 15,-1 0 0-15,-1 0-2 0,-2 0 1 16,-1 0 1-16,-2 0 0 0,-1 0-1 16,-3 0-2-16,1 0-2 0,-4 0-2 15,2 0-1-15,-2 0 0 0,1-2 1 0,1 1 0 16,0 1 2-16,1-1 3 0,2-1 1 15,1 2-1-15,1 0-2 0,0 2 2 0,3-1-1 16,1-1 1-16,-3 1-5 0,1 1-3 16,1-2-5-16,-2 0-2 0,-4 2-9 15,1-2-10-15,-5 0-4 0,-1-2-4 16,-2 2-4-16,-5-2-26 0,-2-2-59 0,-4 2-128 15,-3-3-144-15,-5 0-74 0,-5-2-31 16,-4 0 7-16,-3 0 54 0</inkml:trace>
  </inkml:traceGroup>
</inkml:ink>
</file>

<file path=ppt/ink/ink2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35.7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766D1A3-C57D-4AED-B442-D76149AC7BBF}" emma:medium="tactile" emma:mode="ink">
          <msink:context xmlns:msink="http://schemas.microsoft.com/ink/2010/main" type="inkDrawing" rotatedBoundingBox="18115,12460 18424,11774 18465,11792 18155,12478" semanticType="callout" shapeName="Other"/>
        </emma:interpretation>
      </emma:emma>
    </inkml:annotationXML>
    <inkml:trace contextRef="#ctx0" brushRef="#br0">286 76 25 0,'4'-8'367'0,"1"-3"51"16,1 1 31-16,-3 0 28 0,-1 0-146 16,0 3-98-16,-2 1-63 0,-2 0-41 0,1 1-23 15,-2 4-27-15,-1-1-24 0,0 4-21 16,-1 4-9-16,-5 4-11 0,-1 3-6 15,-1 9-2-15,-2 3-3 0,-3 5-1 0,2 5 0 16,-1 6-1-16,-2 2-2 16,-2 5 1-16,0 0 0 0,-1 2 0 0,2-3-3 15,1-1 2-15,0-1-2 0,3-7-1 16,1-3-7-16,3-6-23 0,4-3-52 0,1-5-78 15,0-7-151-15,3-3-112 0,3-6-53 16,2-7-11-16,3-8 36 0,2-4 67 16</inkml:trace>
  </inkml:traceGroup>
</inkml:ink>
</file>

<file path=ppt/ink/ink2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3:35.94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1E223B7-6C93-4915-A84C-EBE480E6B9D6}" emma:medium="tactile" emma:mode="ink">
          <msink:context xmlns:msink="http://schemas.microsoft.com/ink/2010/main" type="inkDrawing" rotatedBoundingBox="18281,12717 18373,12113 18426,12121 18333,12725" semanticType="callout" shapeName="Other"/>
        </emma:interpretation>
      </emma:emma>
    </inkml:annotationXML>
    <inkml:trace contextRef="#ctx0" brushRef="#br0">225 340 285 0,'11'-4'388'0,"-1"2"29"0,-2 2 23 16,-1 2-104-16,-3 4-109 0,-1 4-58 15,-2 5-36-15,-1 3-17 0,-1 5-21 16,-3 3-17-16,0 3-21 0,-2 1-21 0,1 1-15 15,-2 3-9-15,0-1-2 0,0 2-8 16,0 1-13-16,-1 2-25 0,1-2-50 16,-3 0-111-16,2-1-164 0,0-3-84 0,2 2-33 15,1-1-1-15,1-1 37 0</inkml:trace>
  </inkml:traceGroup>
</inkml:ink>
</file>

<file path=ppt/ink/ink2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16.7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6786CE0-9A2C-489C-AD6F-C0C64F70F700}" emma:medium="tactile" emma:mode="ink">
          <msink:context xmlns:msink="http://schemas.microsoft.com/ink/2010/main" type="inkDrawing" rotatedBoundingBox="8282,7864 13674,7697 13677,7769 8285,7937" shapeName="Other"/>
        </emma:interpretation>
      </emma:emma>
    </inkml:annotationXML>
    <inkml:trace contextRef="#ctx0" brushRef="#br0">-3 169 71 0,'-1'0'275'0,"1"0"41"0,0 0-4 15,0 0-23-15,0 0-43 0,0 0-40 16,-2 0-32-16,2 0-25 0,0 0-18 16,-1 1-22-16,1-1-18 0,0 0-15 0,0 2-17 15,0-1-13-15,0-1-7 0,0 0-3 16,0 0-2-16,0 0-7 0,0 0 0 0,0 0-3 15,0 0-3-15,0 0-3 16,0 0-2-16,1 0-1 0,-1 0-4 0,2 0-3 16,-2 0 0-16,2 1-5 0,1-1 1 15,1 2-2-15,2-2 4 0,2 0 0 0,3 0 2 16,1 2 0-16,4-2 3 0,0 0-2 15,3 0-1-15,3 0 0 0,5-2-3 16,1 2 0-16,3 0 1 0,2-2-1 16,-2 1-3-16,4 1-2 0,-2-1 1 0,-2-1 0 15,2 2-4-15,0 0 2 0,0 0 3 16,-1 0 0-16,1 0-1 0,-1 0 1 15,-1 0 0-15,1 0-3 0,-1 0 1 16,1-1 2-16,1 1 0 0,1 0-1 0,-1-1 3 16,2-1-1-16,-1 2 1 0,2 0-1 15,1-2 0-15,0 2 0 0,2-1-3 0,1 0 0 16,1-1 0-16,0 2 0 0,2-1-2 15,-1 1 0-15,2-1-1 0,-1-2 3 16,1 2 0-16,-3 0-1 0,1 0 0 16,-4-1 0-16,1 1 1 0,-2 0-2 0,-2 0 0 15,1-2 1-15,-1 2 1 0,-1 0 0 16,-1 0 0-16,-3-2 1 0,0 2 0 0,1-1-1 15,-4-1-1-15,2 0-1 0,0 1-1 16,0 0 1-16,-2-2 1 0,4 4-1 16,-3-3 2-16,1 0-2 0,2 2 3 15,0-1-1-15,0 1 0 0,2-1 1 0,-2 1-1 16,1-2 1-16,-1 1 0 0,0 1 0 15,-1 0-2-15,-1-1 1 0,0 1 0 16,-2 1 0-16,-1-2-3 0,-1 2 3 16,-2-3 1-16,1 3-1 0,-1-1 0 0,1 1-1 15,-2-1 0-15,1-1 1 0,0 1-1 16,1 0 0-16,0 0 1 0,1-1 0 15,3 1 0-15,-1 1 0 0,2-1 0 16,1-1 0-16,2 2-1 0,0 0 1 0,1-2 1 16,0 1 1-16,1 1 3 0,0-1-2 15,2-1 1-15,0 2 0 0,-2-4-1 0,-2 4-1 16,0-2 1-16,-4 0 0 0,1-1 2 15,-1 0 0-15,-1 3-1 0,-1-4 1 16,1 1-3-16,-3 0 0 0,1 1 1 0,0 1-2 16,1-3-1-16,0 2 2 0,0-1 0 15,0 2 0-15,2-1-1 0,1-2-1 16,1 1 0-16,2 1 0 0,-1 1-3 0,-1-2 3 15,2 2 0-15,-2-1 0 0,1 2 1 16,-1 0-1-16,-3 0 2 0,1 0 2 16,-1 0-3-16,1 2 0 0,-3-2-1 15,-2 1 1-15,-1-1 0 0,0 1-2 0,-3 1 0 16,-1-2 1-16,1 0 0 0,-1 0-4 15,0 0 2-15,-1 0 2 0,-1 0 0 16,2 0 0-16,-3 0-1 0,2 0 2 16,1 0-1-16,-1 0 0 0,1 0 0 0,2 0 1 15,-1 0-1-15,0 0 0 0,2 0 4 16,-1 0-4-16,1 0 0 0,1 0 0 15,0 0 0-15,1 1 0 0,-1-1-2 0,-1 1 2 16,1 0 0-16,-1-1 4 0,1 0 1 16,-2 0 1-16,2 0 1 0,-1 0 1 15,1 0 1-15,-2 0-2 0,2 0 0 0,0 0 1 16,2 0 1-16,-1 0-1 0,-1 0-1 15,0 0 1-15,0 0 1 0,-1 0-1 16,2-1-1-16,-2 0 2 0,1 1-6 16,-2-1 1-16,2 1 0 0,0 0-3 0,-1 0 5 15,0 0 1-15,-2-2 8 0,0 1 5 16,-1 1 7-16,-1-1 6 0,-1 1 5 15,-1-2 2-15,-1 2-3 0,-2 0-2 16,-1 0-4-16,-1 0-5 0,0 0-6 0,-2 0-4 16,0 0-4-16,-1 0-3 0,1 0-2 15,-1 0-2-15,1 2-3 0,-1-2 0 16,2 0 2-16,-3 1 1 0,3-1 1 0,-1 3 7 15,0-2 12-15,2 0 11 0,-1 0 9 16,2 2 11-16,-1-2 9 0,0 2 9 16,-1-2 12-16,1 0 19 0,-2-1 15 0,0 1 7 15,-1-1 8-15,0 0-5 0,-1 2-11 16,-2-1-16-16,0-1-20 0,-1 0-12 0,-1 0-13 15,0 0-9-15,1 0-9 0,-3 0-8 16,1 0-6-16,0 0-8 0,-1 0-6 16,2 0-6-16,-1 0-2 0,-1 0-2 15,1 0-2-15,-1 0 0 0,2 0 0 0,-1 0 0 16,-1 0 1-16,3 0-1 0,-2 0 2 15,1 0 2-15,-2 0 2 0,1 0-4 16,0-1-9-16,-1-1-54 0,0 1-104 16,0-1-95-16,-2-2-62 0,0-1-99 0,-2 1-192 15,-3 1-95-15,-1-1 24 0,-2 1 52 16,1 0 39-16,1-1 88 0</inkml:trace>
  </inkml:traceGroup>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4:10.52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FBC233D-1A95-48F9-8E51-E443BA7DA153}" emma:medium="tactile" emma:mode="ink">
          <msink:context xmlns:msink="http://schemas.microsoft.com/ink/2010/main" type="inkDrawing" rotatedBoundingBox="14596,10473 17846,10343 17848,10383 14598,10513" shapeName="Other"/>
        </emma:interpretation>
      </emma:emma>
    </inkml:annotationXML>
    <inkml:trace contextRef="#ctx0" brushRef="#br0">64 122 60 0,'-6'3'328'0,"1"-3"47"0,-1 0 34 15,1 0-34-15,1-1-79 0,-1-1-76 16,1 2-50-16,0-1-29 0,1 0-23 15,-1 0-23-15,2 1-17 0,0 0-13 16,-1 0-15-16,3 0-11 0,-1 0-11 0,1 0-4 16,-1 0-6-16,-1 0-6 0,2 0-1 15,-1 0-4-15,0 0 0 0,1 0 1 0,-2 0-2 16,1 1 3-16,1-1-1 0,-2 0 3 15,2 0 2-15,0 1-3 0,0-1 2 16,0 1-3-16,2-1-2 0,-2 0-2 16,0 2-3-16,1-2-1 0,1 0-1 0,0 1-1 15,1-1 5-15,-2 1 1 0,5 1 1 16,-1 1 1-16,5-2 2 0,1 2 2 15,4 0-4-15,4 0 0 0,3-2 1 0,5 2-1 16,4 0 1-16,9-3-1 0,7 0 1 16,8 0-1-16,8-3-2 0,10 0 0 15,5-1-1-15,8 0-2 0,7-2-2 16,8 0 0-16,7-1 2 0,8-2 0 0,6 2 0 15,6-3 0-15,1 1 1 0,0 2-3 16,-2-2-1-16,-3 3-2 0,-3 0 3 16,-6-1 0-16,-1 1 3 0,-6 3 0 0,-4-3-1 15,-3 2 2-15,-7 0-3 0,-1 1-1 16,-8 0-1-16,-5 1 0 0,-9 0-1 15,-8-1 1-15,-8 0 1 0,-6 2 0 0,-10 0 0 16,-6 0 1-16,-4-1 8 0,-5 1 18 16,-6 1 33-16,-5-1 42 0,0 1 55 15,-5 0 53-15,-1 0 37 0,0 0 18 0,-3 0-9 16,0 0-31-16,-1 1-49 0,-1-1-50 15,0 0-44-15,-1 0-36 0,1 0-21 16,-2 0-16-16,1 0-7 0,0 0-1 16,-1 1-1-16,2 1 1 0,-1-2-5 0,0 0 4 15,1 1 2-15,-2-1 1 0,1 0-2 16,1 0 0-16,-2 0 6 0,1 0-2 0,-1 0-3 15,0 0 2-15,0 0 0 16,0 0-1-16,0 0-1 0,0 0 2 0,0 2 1 16,0 0-1-16,0-1-1 0,0-1 2 15,0 0-5-15,0-1-1 0,-1-1 1 0,1 2-2 16,0 0 1-16,0 0-2 0,0 0 3 15,0 0 0-15,0 0-4 0,0 0 2 16,0 0-3-16,0 0 2 0,0 0-2 16,0 0-4-16,0 0-3 0,-2 0-5 0,1 0-7 15,1 0-9-15,0 0-11 0,-2 0-12 16,2 0-13-16,0 0-16 0,-1 0-16 0,1 0-10 15,-1 0-9-15,-1 0-17 16,2 0-17-16,-1 0-17 0,0 0-11 0,-1 0-10 16,1 0-1-16,-1 0 9 0,0 0-17 15,-1 0-93-15,-1 0-139 0,-2 0-64 0,1 0-27 16,1-2-3-16,-2 1 36 0</inkml:trace>
  </inkml:traceGroup>
</inkml:ink>
</file>

<file path=ppt/ink/ink2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19.79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466A71A-553C-4969-A08C-AC9E1278516E}" emma:medium="tactile" emma:mode="ink">
          <msink:context xmlns:msink="http://schemas.microsoft.com/ink/2010/main" type="inkDrawing" rotatedBoundingBox="15925,7854 24177,7736 24178,7813 15926,7931" shapeName="Other"/>
        </emma:interpretation>
      </emma:emma>
    </inkml:annotationXML>
    <inkml:trace contextRef="#ctx0" brushRef="#br0">18 150 345 0,'-3'0'408'0,"2"0"40"15,-1 0-15-15,-1 0-71 0,2 0-105 16,0 0-77-16,-1 1-53 0,0-1-36 15,2 0-25-15,-2 2-20 0,1-1-17 16,1-1-11-16,0 1-7 0,0-1-5 0,0 0-4 16,0 2-1-16,0-2 1 0,3 0 2 15,-1 2-2-15,1-1 1 0,1 0 4 0,4 2 0 16,1 0 0-16,2-3-2 0,4 2 4 15,1-1 1-15,4 2 1 0,0-2-1 16,4-1 0-16,3 1-1 0,3-1 0 16,6 0 3-16,4 0-1 0,4 0 2 0,4 0 4 15,2 0 0-15,-1-1 2 0,5 1 0 16,-1-1-3-16,2-1 1 0,0 1-6 15,0 1-1-15,-1-1-4 0,0-1-1 0,-2 2-2 16,-1 0-2-16,0 0 1 0,-2-2-2 16,1 1 1-16,1 1 0 0,-5 0-2 15,2-1 1-15,-2-1 0 0,-1 2 2 16,1-1-1-16,-1-2-1 0,-1 3 3 0,0-2-2 15,-3 1-1-15,-1-2 1 0,-1 2 0 16,-2 0-1-16,-1-3-1 0,-2 3 0 16,2 0 0-16,-2-1-1 0,0 0 0 0,1 1 1 15,1-1 1-15,-1 1 0 0,1 0 0 16,1 0 2-16,2 1 2 0,-1-1-1 15,-1 1-1-15,3-2 0 0,-1 1-1 16,1 1-1-16,-1 0 0 0,1 0 0 0,3 0-1 16,-2 0 3-16,1 0 2 0,0 0 1 15,2 0 4-15,0 0 3 0,3 0 5 16,0 0 1-16,1 0 0 0,0 0 2 0,0-1-2 15,-1 1-3-15,0-2-3 0,-1 2 0 16,0 0 1-16,0-2 1 0,0 1 6 16,-1 0 6-16,-1-1 9 0,0 1 11 0,0-2 9 15,0 3 4-15,2-2 1 0,-1 2 4 16,-1 0-4-16,0 0-9 0,0-2-3 15,-1 2-10-15,-2 0-6 0,0 0-10 16,0-2-6-16,-1 1-2 0,2 1-7 0,-3-1 2 16,0 1 0-16,-1 0-1 0,-2 0 1 15,0 0 1-15,0 0 3 0,-1 1 2 16,1-1 4-16,-1 0 7 0,-2 1 5 0,0-1 2 15,-2 0 0-15,1 0 5 0,-2 0 4 16,-1 0-1-16,-2 0 1 0,0-1 0 16,-4 1 3-16,0-1-1 0,-1-1-6 0,-2 2 0 15,0-1-4-15,-2 1-1 0,1-1-2 16,2 1-8-16,-2 0-4 0,2 0-6 0,-2 0-2 15,2 0-4-15,1 0 1 16,0 0 0-16,1 0-1 0,2 0 2 0,0 0-2 16,2 0-2-16,-1 0 0 0,2 0 0 15,-2 0 1-15,1 0-2 0,-2 0 1 0,-1 0 1 16,-2 0 3-16,-2 0 6 0,-1-1 6 15,1 1 7-15,-1-1 6 0,-1-1 6 16,1 2-5-16,-1-1-5 0,0 1-4 16,0-3-5-16,0 3-7 0,-1-1-2 0,1 0 0 15,0 1-1-15,1-1-3 0,-1 1-3 16,2 0 0-16,-3 0-2 0,3 0-1 0,-1 0-1 15,0 0 1-15,2 0 4 16,1 0-3-16,-2 0-1 0,2 0-1 0,0 1 0 16,2-1 2-16,-1 0 1 0,1 1 3 15,-1 0-2-15,2-1 3 0,-2 3 3 0,1-2-4 16,0 1 1-16,1-1 1 0,1 1 3 15,2-2 1-15,-1 1 1 0,2-1 2 16,3 0 3-16,-1 0-1 0,1 0-1 0,1 0-3 16,3-1 0-16,-2 1-5 0,2-1-3 15,0 0 1-15,-2 1-2 0,-1-1-3 16,-1 1 5-16,-4 0-1 0,-1 0-3 0,-3 0-3 15,0 0 1-15,-2 1 0 0,0-1-4 16,-3 0 2-16,0 0 3 0,0 0-1 16,1 0 1-16,2 0-1 0,1-1 1 15,0-1 1-15,4 2-1 0,-3-1 3 0,4 1-1 16,-2-3 1-16,-1 3-2 0,1-1-3 15,-1 0 1-15,-1 1 2 0,0-1-1 16,-1 1 1-16,-2-1 0 0,-1 1 2 0,-2 0 1 16,2 0 1-16,-3 0 2 0,0 0-1 15,-1 0 3-15,2 0 2 0,-1 0-2 16,-1-2-2-16,1 2-1 0,1 0 0 0,1-1 1 15,2 1-2-15,-1-1 0 0,2-2 0 16,0 1-1-16,2-1 0 0,-4 1-4 16,2 1 2-16,0-2 1 0,0 0 2 0,2 0 0 15,-4 2 1-15,2-1 1 0,-3 2-1 16,1-4-3-16,-2 4 0 0,-1 0-1 15,1 0-1-15,0-2 2 0,-1 1 2 16,1 1 0-16,-2 0-2 0,2 0 0 0,0 0 0 16,2 0-2-16,0-1-1 0,0-1-1 15,1 2 2-15,1-1 0 0,3 1-1 0,-2-1 0 16,1 1 2-16,0 0-1 0,0 0 1 15,-2 0 0-15,-2 0 0 0,0 0-1 16,-1-2 0-16,-1 2-3 0,-3 0 2 16,0 2 1-16,0-2-2 0,0 0 5 0,0 0 2 15,2-2 1-15,-1 2 2 0,-1 0 0 16,-1-2 1-16,3 1-5 0,-2 0 0 15,0-1-1-15,-1 2-1 0,1 0-3 16,-1 0 0-16,1 0 4 0,1 0-1 0,-1 0 0 16,2 2-1-16,1-1 2 0,1 0-1 15,-1-1-4-15,1 2 1 0,-1-2-3 16,0 0 2-16,-2 0 0 0,1 0 0 0,-2 2 2 15,0-1-1-15,-3-1 2 0,1 0-2 16,-1 0-1-16,1 0 1 0,-4 0-1 16,2 0 0-16,-3-1 1 0,1-1-1 0,-1 2 1 15,-1 0 1-15,-2-3 0 0,1 0 1 16,-2 2-1-16,-1 0-3 0,-1-1-7 15,1 0-27-15,-3 1-62 0,0 0-129 16,-1-2-126-16,-2-2-115 0,-4 2-231 0,-2-4-137 16,-4 2-26-16,-5 1 85 0,-2 0 100 15,-4-2 106-15</inkml:trace>
  </inkml:traceGroup>
</inkml:ink>
</file>

<file path=ppt/ink/ink2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26.56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43 84 189 0,'-5'-2'358'0,"1"2"46"16,2 0 11-16,-1-2-59 0,0 1-95 15,2-2-77-15,-2 3-61 0,0 0-41 0,0 0-33 16,1-2-20-16,2 0-4 0,-2 2-1 15,1 0 2-15,1 0 7 0,-1 0 5 0,1 0 5 16,0 0-1-16,0 0-2 0,0 0-1 16,0 0-4-16,-2 0-2 0,1 0-5 15,1 0-4-15,0 0-3 0,0 0-3 16,0 2-1-16,-2 0 0 0,1-2 0 0,1 0 1 15,-1 0 0-15,1 0 1 0,-2 0 1 16,2 0-1-16,-1 0-2 0,1 0 0 16,0 2 0-16,0-1-1 0,0-1-2 15,0 0-1-15,0 0 0 0,0 0 0 0,0 0-3 16,0 0-2-16,-1 0-1 0,1 0-3 15,0 0 2-15,0 0-4 0,1 0-2 16,0 0 0-16,-1 0-1 0,3 0 0 16,0 0-2-16,0 0 2 0,2 0-3 0,2 0 2 15,1 0 2-15,2 0 2 0,2 0 0 16,1 0-1-16,0 0 4 0,3 1-4 15,-1 1 0-15,3-2-2 0,-1 0 0 0,0 0-1 16,1 2 3-16,1-1 0 0,-1-1-1 16,3 0 1-16,-2 0 6 0,0 0-2 15,0 0-3-15,1 0 0 0,0-1-1 0,-2-1-1 16,1 2-3-16,-1 0 0 0,0-2 3 15,-1 1-1-15,0-2-2 0,-1 3 3 16,-1 0 0-16,-3-2 0 0,0 0-1 16,1 2 0-16,1 0 2 0,-2-2 0 0,0 1-1 15,-1 0-1-15,2-1 1 0,-2 1 0 16,1 1-1-16,0-1-1 0,1-1 1 15,-1 0 0-15,1 2-1 0,2-1 1 0,-2 1 1 16,3-1-1-16,0-1 0 0,-1 2 1 16,2-1 2-16,-1 1-1 0,1-1 0 15,-2 0 0-15,1 1 1 0,1-1-1 0,-2-1 1 16,1 2-1-16,0-1-1 0,-1 1 0 15,0-1 1-15,0 0-1 0,0 1-1 0,0-2 2 16,0 1-1-16,0 0 0 16,2 1 0-16,-2-1 1 0,3-1 0 0,-2 1-1 15,2 0 1-15,0 1 1 0,2-1-3 16,0-1 1-16,1 1 0 0,1 1-2 15,-2-1 1-15,2 1 0 0,0-2 3 0,-1 2-1 16,1 0 0-16,0-2-1 0,-1 2 1 16,1 0-1-16,-2 0 0 0,0 0 0 15,-3-1-2-15,3 1 2 0,-2 0-4 16,-1 0 3-16,0 0 0 0,-1 0-1 0,1 0 2 15,-1 0 1-15,1 0 2 0,1 0-2 16,-2-1 0-16,1 1-1 0,1 0 0 16,0 0-2-16,-1 0 2 0,1 0-2 0,2-2 0 15,-1 2-1-15,1-1 1 0,1 1 1 16,1-1-2-16,0-1 2 0,0 2 0 0,0 0 2 15,0 0 0-15,1-2-1 0,-2 2 1 16,0-1 1-16,1 1-2 0,-2 0 1 16,1 0 1-16,0 0-2 0,-1 0 1 15,-1 0-1-15,1 0 0 0,-1 0 0 0,-1 0 0 16,0 0 0-16,0 0 1 0,0 0 0 15,-1 0 1-15,1 0-1 0,0 0-1 16,0 0 0-16,1 0 1 0,1 0-1 16,-1-1 0-16,1-1 2 0,2 2-1 0,2-1-1 15,-1 1 0-15,3-3 0 0,2 3 0 16,-2-2-1-16,1 1 1 0,1 1 0 0,-2-1 0 15,0-1 0-15,-1 2 0 0,0 0-2 16,-2 0-1-16,0 0 3 0,-1 0-2 16,-1 0 0-16,-2 2 0 0,-1-1 2 15,1-1 0-15,-1 1 0 0,0-1 0 0,1 0-2 16,-1 0 0-16,3 0 1 0,-3 0 0 15,1 0-1-15,3-1 2 0,1 1 1 16,1 0 1-16,2 0 0 0,-1 0 2 16,2 0 0-16,-1 0 0 0,0 0-1 15,2 0-1-15,0 0-1 0,-2 0-2 0,0 0-1 16,-1 1 0-16,-2 1 0 0,0-2 0 15,1 0 0-15,-1 2 2 0,-1-1 0 16,1 0 0-16,1-1 1 0,-1 2 2 0,1-1-1 16,0-1 1-16,0 0 1 0,0 0 0 15,3 0 0-15,-3-1 0 0,4-1-2 16,-1 2 1-16,1-1-2 0,-1 1 2 0,1-1 2 15,-1 1-3-15,-1 0 0 0,1 1-2 16,0-1-1-16,-1 1 0 0,-1 2-1 16,-2-2 0-16,1 1 1 0,-1 1 1 15,2 1 0-15,-2-1-1 0,1-1 2 0,0-1-1 16,2 2 0-16,-1-3 2 0,0 0 1 15,0 0 1-15,0-3-2 0,2 2 3 0,1-1 2 16,0-2-2-16,1 1-2 0,2 0-2 16,-4-1 1-16,1 1 0 0,-1 0-5 15,-2 0 2-15,0 0 1 0,-2 2 0 0,-1-2-3 16,0 3 3-16,1-2 0 0,-1 2-1 15,2 0-1-15,-1 0 3 0,3 0 1 16,-1 2-4-16,-2-2 2 0,1 0 0 16,0 2 0-16,0-1 0 0,-1-1-1 0,1 1 0 15,-2-1 0-15,0 2 0 0,0-1-4 16,-3-1 4-16,1 0 1 0,1 0 1 15,-2 1 0-15,2 1-1 0,-2-2 3 0,0 0-1 16,1 0-2-16,-2 0 1 0,-1 0-1 16,0 0 0-16,-1 0 0 0,1 0 0 15,0 0-3-15,-2 0 1 0,-2 2 1 16,1-1 1-16,0-1-1 0,0 1 1 0,-2-1 0 15,2 0 0-15,-2 2-2 0,1-2-1 16,-1 1 3-16,0-1-1 0,-1 1 0 16,2 1 0-16,-2-2 1 0,1 0 0 15,-2 0-1-15,2 2 2 0,-1-1 0 0,0-1 1 16,1 0 0-16,-1 1 1 0,2-1 1 15,-1 0-3-15,1 2-1 0,-1-2-1 0,0 0 1 16,1 0-1-16,-2 0 0 16,0 0-1-16,-2 1 2 0,0-1 0 0,0 1 2 15,-2 1-1-15,0-2 0 0,0 0 1 16,-2 0-1-16,-1 0-1 0,-1 0 7 0,0 0 12 15,0 0 11-15,-2 0 18 0,0 0 17 16,-1 0 21-16,2 0 6 0,-2 0 4 16,0 0-5-16,0 2-14 0,0-2-13 15,0 0-20-15,0 0-13 0,0 0-13 0,1 0-9 16,-1 0-8-16,0 0-14 0,-1 0-39 15,1 0-56-15,-2 0-35 0,2-2-74 0,-2 0-216 16,-1 0-136-16,-3-4-39 16,-2 3 11-16,0-4 15 0,-2 0 61 0</inkml:trace>
</inkml:ink>
</file>

<file path=ppt/ink/ink2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28.640"/>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8 71 105 0,'0'0'381'0,"0"0"50"16,0-2 37-16,0 1-26 0,-1 1-113 16,1-1-98-16,-2-1-72 0,2 2-44 0,-2-1-32 15,0 1-25-15,1-1-18 0,1-1-12 16,-1 2-8-16,1 0-6 0,0-2-3 0,0 2-1 15,0 0-2-15,0 0-1 0,0 0 0 16,1 0 0-16,-1 0 3 0,1 0 3 16,1 0 0-16,-2 0 3 0,0 0 6 15,0 0 4-15,0 0 4 0,1 0 4 0,0 0 5 16,1 0 2-16,1 0 4 0,2 0 1 15,2-1 1-15,1 1 3 0,2-1 7 16,2-1 9-16,2 1 6 0,1-1 5 16,2-1 3-16,0 2-3 0,3-2-6 0,-1 2-14 15,2 0-13-15,1 0-10 0,0-2-14 16,1 2-8-16,0 1-5 0,1-1-3 0,-1 0-1 15,2 1-3-15,1-2 4 16,0 1-1-16,0 1-4 0,2 1 0 0,-2 1 1 16,0-2 1-16,1 1-1 0,0 0 0 15,-1-1 0-15,1 1-2 0,1-1-2 0,-1 1 3 16,1 1-1-16,-4-2 3 0,3 0 2 15,-3 0 2-15,1 0 3 0,-2 0 4 16,1 0 2-16,-2-2 6 0,1 1 1 16,-2 1 3-16,1-1-1 0,-3 1-4 15,2-1-5-15,-2 0-3 0,0 1-1 0,1-2-4 16,-1 1-2-16,1 1 0 0,0-1-1 15,0 1-2-15,2-2-4 0,-1 2 0 0,1 0-1 16,-1 0-1-16,-1 0 5 0,-1-2 0 16,-1 1 5-16,-1 0 9 0,1 1 12 15,-3-2 3-15,1 1 7 0,-1 1 8 16,1-3 3-16,-1 3 1 0,0 0-2 0,0 0 2 15,0 0-3-15,2-2-5 0,0 1-1 16,1 1-5-16,0 0-6 0,1 0-2 16,-1 0-9-16,2 0 0 0,0 0-5 15,-1 0-4-15,3 0-1 0,-1 1-2 0,1 1 1 16,-1-2-4-16,1 0 3 0,-2 0 2 15,4 2 3-15,-2-1 2 0,0-1 7 0,0 1 5 16,-2-1 6-16,1 0 8 0,0 0 0 16,-1 0 1-16,-1 0-1 0,2 0-5 15,-2-1-6-15,1 1-8 0,-1-1-7 0,2-1-3 16,-4 2-2-16,3 0-3 0,-2 0 0 15,-1-2-2-15,0 1 2 0,-1 1-2 16,1-1 0-16,-2 1 2 0,0-2-3 16,0 1 1-16,2 1 2 0,-2-1-3 0,1-1-1 15,1 2-1-15,1-2-3 0,-3 0 2 16,1 2 0-16,2 0 2 0,-1 0 0 15,-1 0 0-15,1 0 3 0,1 0 3 0,0 0-2 16,-2 0-5-16,1 0 2 0,-1 0 3 16,2 0 0-16,-2 0-3 0,1 0 0 15,-3-2 4-15,1 2-3 0,0 0-2 0,-3 0 0 16,2-1 0-16,0 0 3 0,-2-1-1 15,2 2 0-15,0-1 5 0,-2 1 1 16,3 0 0-16,-1 0-2 0,0 0 0 16,1 0 1-16,0 0 0 0,-1 0 0 0,-1 0 6 15,3 0 4-15,-4 1 7 0,-1-1 4 16,-1 0 0-16,-4 0 8 0,3 0 7 15,-2 0 8-15,-1 0 6 0,0 0 4 0,-1 0 5 16,-2 0-4-16,0 0-9 0,0 0-12 16,-2 0-11-16,2 0-9 0,-2 0-7 15,1 0-5-15,-1 0-3 0,2 0-4 0,-2 0-2 16,2 0-4-16,0 0-1 0,1 0 0 15,-2 2-1-15,3-2-1 0,0 1-2 16,-2 0-11-16,1-1-19 0,-1 2-41 16,-2-2-80-16,-1 0-108 0,-1 4-94 0,-3-4-57 15,-2 0-41-15,-2 0-95 0,-2 0-125 16,-2-2 1-16,-3 0 42 0,-2 2 37 15,2 0 43-15,0 0 131 0</inkml:trace>
</inkml:ink>
</file>

<file path=ppt/ink/ink2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30.50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10 99 117 0,'-3'1'366'0,"2"-1"40"15,-1 3 28-15,1-3-45 0,0 0-111 0,-1 1-90 16,2 0-58-16,0-1-31 0,0 0-21 15,0 0-14-15,2 0-13 0,-1 0-15 0,2 0-8 16,1 0-9-16,1 0-7 0,2 0-5 16,3-1 0-16,0 0 1 0,1 1-1 15,2-3 3-15,2 3 0 0,2-1 4 16,2 1 5-16,2-1 3 0,1 0 1 0,4-2 2 15,3 2 1-15,4-2-2 0,3 1-6 16,2-1-4-16,3 1-2 0,2 0-3 16,1-2-3-16,3 2 0 0,1 1-2 15,0-2 0-15,2 3 1 0,-1 0-2 0,-1 0 1 16,-1 2-4-16,-2-1 1 0,-1 2 1 15,0-3-1-15,0 2 2 0,2 0 2 0,-1-2 0 16,0-2 3-16,-1 0 2 0,2 0 3 16,-2-2 2-16,1 2 5 0,1-2 4 15,-1 0-1-15,-1 1 1 0,0-1-4 16,-3-1-5-16,-1 3-3 0,-1-1-5 0,-2 2-4 15,-3 0 0-15,2 1-1 0,-4 0-1 16,1 1 2-16,-3 0-1 0,-1 0-2 16,-2 1-1-16,-1 0-1 0,-4 0 0 15,0 1 0-15,0-2 0 0,-1 2 3 0,0-2 2 16,-2 0 1-16,0 0 1 0,0-1-2 15,1 2 0-15,0-2-2 0,-1 0-2 0,1-2-1 16,-1 2 0-16,0-1 2 0,-1 1-1 16,1-1 0-16,-1 0 3 0,0 1 0 15,0 0-3-15,-1 0 1 0,-1 0-2 16,1 1 2-16,-2-1-3 0,-2 0 1 0,1 1 3 15,-1-1-1-15,-1 0 1 0,0 0 0 16,1 0 4-16,-1 0-2 0,0 0-1 16,1 0 1-16,2-1-2 0,0 0 0 15,0 1-2-15,3-1 3 0,-1-1-3 0,0 1-1 16,1 0 2-16,2-2 0 0,-3 2-1 15,3 0 1-15,-4-2 1 0,1 3 0 0,-2-1-1 16,-3 1 2-16,1 0-1 16,-1 0-1-16,-1 0 2 0,-1 0 3 0,-2 0 2 15,1 0 0-15,0 1 3 0,-1-1 1 16,2 2-1-16,-1-1-2 0,2-1 0 15,0 1 3-15,2-1-3 0,-1 0 5 0,0 0 3 16,1 0 11-16,-1 0 12 0,0 0 11 16,-2 0 9-16,1 0 5 0,-3 0-2 15,1 0-4-15,-4 0-8 0,1 0-11 0,-1 0-4 16,-1 0-7-16,-1 0 0 0,0 0-1 15,-2 0-1-15,2 0-1 0,-3 0-6 16,1 0 0-16,-1 0-6 0,0 0-3 16,0 0-10-16,-1 0-35 0,1-1-50 0,-3 0-45 15,2-2-68-15,-2-1-215 0,-3-1-149 16,1-2-52-16,-3-2 8 0,1 0 18 15,0-2 56-15</inkml:trace>
</inkml:ink>
</file>

<file path=ppt/ink/ink2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43.9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04DA1E7-E152-4AEF-AFE8-7AE132247C62}" emma:medium="tactile" emma:mode="ink">
          <msink:context xmlns:msink="http://schemas.microsoft.com/ink/2010/main" type="inkDrawing" rotatedBoundingBox="4831,9293 11007,9337 11006,9468 4830,9423" shapeName="Other"/>
        </emma:interpretation>
      </emma:emma>
    </inkml:annotationXML>
    <inkml:trace contextRef="#ctx0" brushRef="#br0">51 62 98 0,'-6'-4'359'0,"1"0"34"0,-1 0 21 15,1 0-34-15,1 1-114 0,-2-1-88 16,2 0-41-16,-1 2-18 0,2-1-10 16,0 1-12-16,2 1-15 0,1 1-19 0,-2-2-21 15,1 1-16-15,1 1-10 0,0 0-8 16,0 0-2-16,1 1-3 0,2 1 1 15,0-1 3-15,2 0 6 0,1 1 3 16,2 1 2-16,2 2 5 0,2 0-1 0,2 0-1 16,4-1-1-16,1-1-5 0,3 3-2 15,4-2-2-15,2-1-2 0,5 0-1 16,1 1-2-16,3-2-3 0,3-1 2 0,0 0 0 15,2 1-3-15,1-2-2 0,4 0 1 16,0 0 0-16,2 0-2 0,1 0-2 16,1-2 2-16,1 1-1 0,1 0 0 15,2-1 1-15,2-2-1 0,-1 2 2 0,2 0-2 16,-2 0 3-16,1 0-1 0,-1 0 0 15,-1 2 1-15,-1-3 0 0,-3 2 3 16,-2-1-3-16,-2 1-1 0,-3-1 0 0,-3 1-1 16,-1-1 0-16,-3 1-2 0,-1-2-1 15,0 1 3-15,-1 0 0 0,1-2 1 16,1 0 0-16,2 0 1 0,-1 1 2 15,1-3 1-15,1 3 1 0,0-1-2 0,2 1 1 16,1 0-4-16,-2 0 1 0,0 2-1 16,1 1 0-16,-3-1 0 0,3 1 1 15,-2 1-1-15,-1 0 0 0,1 1 0 0,-3-1-2 16,-2 2 2-16,-2-1-1 0,-1 2 2 15,-4 0-1-15,1-2 0 0,-1 2 0 16,-2-3 0-16,-1 1 0 0,1 1-2 0,0-1 1 16,0 0 1-16,3 0-2 0,0-2 1 15,2 1-2-15,2-1 1 0,2-1 2 16,1 1-1-16,-1-1 1 0,4 0 0 15,1 1 0-15,1 0 0 0,2 1-2 0,2 0 0 16,0 2-1-16,-2-1 2 0,0 0-1 16,-4 1 5-16,-1-2-1 0,-1 2-1 0,-2-1 0 15,0-1 0-15,-2 1 0 0,-1-2-3 16,-1-2 1-16,-1 2 1 0,-1-1 0 15,0-1 0-15,0-1 1 0,-1-1-2 16,-1 2 2-16,1 1-1 0,-1-3-2 0,1 3 1 16,2 0-1-16,3-2-1 0,1 3 0 15,3 0 0-15,2 0 2 0,-1 3 0 0,2-2 3 16,0 0 1-16,0 2 1 15,0-2 1-15,-2 0 0 0,-1-1 2 0,-2 1-6 16,-4 0 1-16,0-1-1 0,-4 0-2 16,-1 0 0-16,-1 0-1 0,-3 0 0 0,1 0-2 15,-3 0 2-15,-1 0 0 0,2 0 0 16,-1 0 0-16,6 0 1 0,2 2 2 15,2-2 0-15,3 1 1 0,2-1 2 16,0 1-2-16,2-1 0 0,2 2-2 0,-1-1-2 16,2 1 0-16,2-1-1 0,-3 2 3 15,3 0 0-15,-2 1 0 0,-3-1 3 0,-2 0-2 16,-2 1 1-16,0-2-3 15,-2-1 0-15,-4 0-1 0,-2 1-3 0,-2-1 3 16,-1 0-1-16,0 0 2 0,0 0 1 16,2 1 4-16,-1 0 0 0,3 1 0 0,0-1 0 15,3 1 0-15,2 0 0 0,2 0 0 16,1 0 0-16,3 1-2 0,0 2 2 15,-1-4 0-15,0 0 2 0,-2 0-2 16,-4 0 2-16,-2 0 7 0,-3-2 15 16,-3 0 18-16,-3 0 18 0,-3-2 26 0,-2 0 20 15,-2 0 15-15,1 1 4 0,-2 0-5 16,-2-1-16-16,0-1-18 0,0 0-24 15,1 2-20-15,0-2-18 0,1 1-12 0,0 1-5 16,0-2-7-16,1 1 2 0,0 1-2 16,1-2-3-16,-1 2-1 0,-1 0 1 0,-1 0-1 15,-1-1-8-15,-2 1-24 0,-1 0-54 16,-4-1-52-16,0-1-40 0,-4-2-86 15,0-3-202-15,-7-2-114 0,-4-1-18 16,-5-1 14-16,-7-6 18 0,-2-3 75 16</inkml:trace>
  </inkml:traceGroup>
</inkml:ink>
</file>

<file path=ppt/ink/ink2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4:46.4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8C685ED-7B0C-4119-BBC1-E491461EF432}" emma:medium="tactile" emma:mode="ink">
          <msink:context xmlns:msink="http://schemas.microsoft.com/ink/2010/main" type="writingRegion" rotatedBoundingBox="8125,8438 11715,8317 11728,8703 8138,8824"/>
        </emma:interpretation>
      </emma:emma>
    </inkml:annotationXML>
    <inkml:traceGroup>
      <inkml:annotationXML>
        <emma:emma xmlns:emma="http://www.w3.org/2003/04/emma" version="1.0">
          <emma:interpretation id="{1E2A249E-270F-4F41-A6E4-38AADA19D4B7}" emma:medium="tactile" emma:mode="ink">
            <msink:context xmlns:msink="http://schemas.microsoft.com/ink/2010/main" type="paragraph" rotatedBoundingBox="8125,8438 11715,8317 11728,8703 8138,8824" alignmentLevel="1"/>
          </emma:interpretation>
        </emma:emma>
      </inkml:annotationXML>
      <inkml:traceGroup>
        <inkml:annotationXML>
          <emma:emma xmlns:emma="http://www.w3.org/2003/04/emma" version="1.0">
            <emma:interpretation id="{C5A9EEF8-4815-49C7-B9D3-6CC22074439F}" emma:medium="tactile" emma:mode="ink">
              <msink:context xmlns:msink="http://schemas.microsoft.com/ink/2010/main" type="line" rotatedBoundingBox="8125,8438 11715,8317 11728,8703 8138,8824"/>
            </emma:interpretation>
          </emma:emma>
        </inkml:annotationXML>
        <inkml:traceGroup>
          <inkml:annotationXML>
            <emma:emma xmlns:emma="http://www.w3.org/2003/04/emma" version="1.0">
              <emma:interpretation id="{8505E230-5EA7-40F0-8408-5729E0E52C5F}" emma:medium="tactile" emma:mode="ink">
                <msink:context xmlns:msink="http://schemas.microsoft.com/ink/2010/main" type="inkWord" rotatedBoundingBox="8125,8438 11715,8317 11728,8703 8138,8824"/>
              </emma:interpretation>
              <emma:one-of disjunction-type="recognition" id="oneOf0">
                <emma:interpretation id="interp0" emma:lang="" emma:confidence="1">
                  <emma:literal/>
                </emma:interpretation>
              </emma:one-of>
            </emma:emma>
          </inkml:annotationXML>
          <inkml:trace contextRef="#ctx0" brushRef="#br0">1077-81 84 0,'0'0'324'0,"1"0"54"15,1-2 22-15,-1 1-26 0,1 1-46 16,-2-2-64-16,0 1-54 0,-2-1-42 15,1 1-34-15,1 0-30 0,-2 1-29 0,1-2-19 16,0 2-11-16,-2 0-7 0,2 0-3 16,-1 2-7-16,-1-2-3 0,3 1-4 15,-1 2-3-15,0-2 2 0,1 4 22 16,-2 0 36-16,2 2 40 0,0 2 33 0,2 2 27 15,-2-1 23-15,2 3-8 0,1-1-26 16,0 1-31-16,1 1-35 0,0 0-24 0,2 0-28 16,-1-3-16-16,1 1-10 0,1-2-5 15,-2 0-3-15,2-2-1 0,-2-3-1 16,2 1-6-16,0-3-6 0,0-3-16 15,1-1-19-15,1-3-17 0,-1-4-13 0,-1 1-3 16,1-5-1-16,-4 2 10 0,2-2 16 16,-4 1 13-16,1 2 13 0,-2 2 4 0,1 1 2 15,-1 0 1-15,-1 4-3 0,2 0-3 16,-1 2-4-16,-1 0 4 0,3 4-1 15,-1-1 3-15,3 4 6 0,1 2 12 16,1 0 13-16,3 1 19 0,0-1 13 0,-1 1 9 16,2-3 7-16,-1-2 1 0,2-1-5 15,2-4-14-15,3-2-8 0,-1-5-7 16,5-2-6-16,-3-2-7 0,1-3-6 0,-3 0-5 15,-2-2 0-15,-3-4-4 0,-4 1-3 16,-3 0-1-16,-3 0-1 0,-2 3 2 16,-2 3-1-16,-1-1 4 0,-1 5 1 0,-2 0 1 15,1 3-5-15,1 1-9 0,-2 2-20 16,0 1-40-16,0 2-66 0,2 0-67 15,-1 0-45-15,1 2-30 0,3 0-34 16,0-1-65-16,0 1-105 0,1 0-53 0,2 0-17 16,2-1 4-16,2-1 36 0,4 2 92 15</inkml:trace>
          <inkml:trace contextRef="#ctx0" brushRef="#br0" timeOffset="357.0204">1615-3 153 0,'1'2'463'0,"2"0"49"0,-2-1 29 16,2-1 17-16,0 0-195 0,1-1-141 15,3-1-69-15,1 2-31 0,2-2-13 16,-1 2-8-16,4 0-14 0,-1 0-13 0,0 0-20 15,1 2-17-15,-1 1-16 0,-1 1-9 16,-1 1-6-16,-3 0-6 0,-2 2 0 0,-2 2-1 16,0 0 5-16,-3 2 7 0,0 1 11 15,-3 1 15-15,-1 0 27 0,1-1 31 16,-2-1 30-16,2 1 21 0,-1-2 14 15,1-2 1-15,2 0-16 0,-1-2-26 0,2-1-27 16,2-3-23-16,0 1-21 0,2-1-13 16,3-2-20-16,3-2-49 0,2-3-79 0,3-3-90 15,2-1-65-15,1-3-53 0,0-3-85 16,-3 0-120-16,1-4-81 0,-2-3 5 15,-2 0 18-15,1-2 27 0,-2 1 83 16</inkml:trace>
          <inkml:trace contextRef="#ctx0" brushRef="#br0" timeOffset="535.0305">1942-119 77 0,'-1'2'390'0,"-1"-1"47"15,2 1 37-15,2-1 3 0,-1 2-127 0,2 0-118 16,1 1-69-16,1 2-36 0,2 0-19 16,2-1-12-16,-1 3-1 0,1 2 6 0,2 0 0 15,0 3-4-15,2 0-12 0,-1 3-16 16,2 1-22-16,-2 1-42 0,1 1-46 15,-4 3-37-15,1-2-66 0,-5-3-175 16,-2 1-163-16,-3-4-67 0,0-1-11 0,2-3 4 16,-1-4 48-16</inkml:trace>
          <inkml:trace contextRef="#ctx0" brushRef="#br0" timeOffset="888.0508">2385-42 296 0,'-1'3'492'15,"1"0"41"-15,0-3 22 0,-2 1-31 16,2-1-227-16,0 1-131 0,0 1-77 16,0-2-45-16,0 0-30 0,2 0-25 0,0-2-58 15,2 1-216-15,3 0-138 0,4-2-72 16,3 0-30-16,1-1-9 0,3 1 41 15</inkml:trace>
          <inkml:trace contextRef="#ctx0" brushRef="#br0" timeOffset="-1222.0699">25 58 103 0,'-4'0'334'0,"1"0"36"0,2-1 20 0,-1 1-60 16,1-1-92-16,0-1-71 0,1 2-48 16,-2 0-25-16,1-2-10 0,1 2-7 0,0-1-7 15,0 1-4-15,0-3-3 0,0 3-2 16,0-1-2-16,0 1-1 0,0-1-3 15,0 0-2-15,0 1-8 0,0-2-5 16,0 1-4-16,0 1-1 0,-1 0 0 0,1 0 2 16,-2 0 3-16,1 1 4 0,1 1 1 15,-2-2-1-15,1 1-2 0,1 0-1 16,-1-1-2-16,1 1-3 0,0-1-8 15,-2 0-5-15,2 0-3 0,0 0-7 16,0 3-7-16,0-3-7 0,0 1 1 0,0-1-2 16,0 2-5-16,0-2-1 0,0 0 0 15,0 3 3-15,0-2 0 0,0 1 2 0,2 2 0 16,-1-4 1-16,-1 4 0 0,1-1-2 15,1 0 1-15,-1 1 1 0,1-1 1 16,-1 2 3-16,2-1 0 0,-1-1 2 0,3 1-2 16,-1 1 1-16,0-1 0 0,0-1-1 15,1 1 1-15,1 0 1 0,-1 0 0 16,2 0-3-16,0 2 0 0,0-2 0 15,0-1-1-15,0 1-1 0,1 0 1 0,-1 1 1 16,-2-3 3-16,2 1-1 0,-1-1 4 16,-2-1 2-16,1 0 3 0,1 1 2 0,-2-4 4 15,0 1 2-15,0-1-2 0,2-3 1 16,-1-2-3-16,1 0-3 0,-1 0-5 15,1-2-4-15,-2 2-1 0,0 0-1 16,0 1-2-16,-1 0 0 0,0 1 0 0,-2 1 5 16,2 1 9-16,-2-1 14 0,1 1 16 15,-1 2 19-15,0-1 23 0,-1 0 13 16,0 1 6-16,0 1-3 0,0 0-12 15,0 0-13-15,0 0-20 0,0 0-17 0,0 0-21 16,0 0-7-16,0 0-7 0,0 0-5 16,0 0-2-16,0 0-4 0,0 0 3 0,2 1-8 15,-1 1 1-15,0-2-2 16,2 3-1-16,0 1 5 0,2 1 1 0,0 1 5 15,0 0-1-15,2 2 3 0,-1-2 2 16,0 0-2-16,0-1 5 0,2 1 1 0,-2 0 8 16,1-3-1-16,1 0 2 0,0-2-1 15,0 0-3-15,-1-2-2 0,1 0-8 16,1-3 2-16,-1-1-5 0,-1-2 8 15,0 0-3-15,-3-2 2 0,-1-1 1 0,-1 1 1 16,-2-1 7-16,0-3-4 0,0 3 7 16,-2 0 6-16,0 1 14 0,1 3 16 0,-2 0 13 15,2-1 7-15,-2 3 1 0,0 2-4 16,2-2-10-16,-1 1-19 0,1 2-14 15,0-1-10-15,1 1-15 0,-2 1-30 16,1-1-70-16,1-1-79 0,-1 2-73 0,1 0-52 16,0 0-24-16,-2 0-9 0,1 3 12 15,-2-2-33-15,2 1-109 0,-1-1-42 16,2 2-19-16,2-3 7 0,2 2 39 0</inkml:trace>
          <inkml:trace contextRef="#ctx0" brushRef="#br0" timeOffset="-919.0525">560 149 261 0,'-4'3'464'0,"1"-2"42"0,0 0 25 15,2-1-50-15,0 2-179 0,-1-1-130 16,1-1-74-16,1 1-39 0,1 0-26 0,1 0-10 16,0 3-6-16,4 0-4 0,-2 1-4 15,3 2 0-15,0-1-1 0,0 1-2 16,1 3-4-16,-1-1-1 0,0-2 0 0,1 3-1 15,-3-1 0-15,1 0 0 0,-1-2-1 16,0-1-7-16,-1-1-11 0,0-1-22 16,-1-3-58-16,-2-2-109 0,-1-4-167 0,0-1-86 15,-1-5-39-15,1-2-4 0,0-2 46 16</inkml:trace>
          <inkml:trace contextRef="#ctx0" brushRef="#br0" timeOffset="-706.0404">666 71 129 0,'1'-1'424'0,"1"-1"48"0,-1 1 33 0,-1 1-4 16,1-1-170-16,-1 1-122 0,2 1-79 15,-2 0-46-15,3 2-29 0,-1 0-15 0,1 3-13 16,0-2-7-16,1 4-4 0,0-1-4 16,2 3-3-16,-1 0-2 0,1 3-1 15,0 0-1-15,1-1-5 0,0 0 1 16,0 2 2-16,0-3-3 0,0 2-4 0,0-2-4 15,0-1-12-15,-1-1-33 0,1-2-65 16,-3-2-115-16,1-3-154 0,-3-2-81 16,1-4-30-16,3-2 7 0,0 0 53 0</inkml:trace>
          <inkml:trace contextRef="#ctx0" brushRef="#br0" timeOffset="1063.0608">2711-1 112 0,'4'7'450'0,"-1"0"48"0,-1-4 24 0,3 0 15 16,-1 0-185-16,1-2-158 0,5-1-92 16,1-1-46-16,1-2-24 0,5-1-15 0,2-2-15 15,4 0-22-15,3-1-38 0,2 1-56 16,1 0-97-16,-3-1-111 0,-1 1-102 15,-3 0-40-15,-2 2 5 0,-3-1 37 16,-1 3 91-16</inkml:trace>
          <inkml:trace contextRef="#ctx0" brushRef="#br0" timeOffset="1349.0772">3074-42 170 0,'5'3'313'0,"1"1"45"15,-3 1 7-15,1-3-35 0,-2 2-67 16,4 0-56-16,-2-2-40 0,2 2-22 0,0-1-17 15,4 0-19-15,1 0-27 0,1-1-24 16,2 0-18-16,1 1-14 0,0-2-9 0,1 2-5 16,-3-2-5-16,3 1-4 0,-4-2-4 15,0 4 1-15,1-4-8 0,-2 2-16 16,0-1-26-16,-3 0-30 0,2 1-42 15,-4-2-66-15,1 0-69 0,-1-2-67 0,-1 1-57 16,2 1-18-16,0 0 24 0,1 0 105 16,2 1 161-16,1 1 203 0,1 1 174 15,1 1 117-15,0-3 61 0,1 1-10 16,-1-2-63-16,2 0-109 0,0 0-82 0,0-2-51 15,0 1-33-15,0 1-20 0,-2-1-15 16,-1-1-10-16,-1 1-8 0,-3 1-17 0,0-1-27 16,-2-1-34-16,-1 2-98 0,0-3-223 15,-4 0-119-15,0 1-57 0,-2 0-19 16,0-1 6-16,1-1 83 0</inkml:trace>
        </inkml:traceGroup>
      </inkml:traceGroup>
    </inkml:traceGroup>
  </inkml:traceGroup>
</inkml:ink>
</file>

<file path=ppt/ink/ink2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5:04.07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371 126 259 0,'-7'-2'318'0,"2"0"17"0,-2 0-27 16,-2 0-95-16,3 1-81 0,-1 0-46 15,1-2-23-15,-1 2-11 0,0-1-3 16,3 2-2-16,-1-2 1 0,-1 1 4 15,1 1 3-15,1-1 5 0,0 1 2 0,-2 0 0 16,1 0-2-16,0 0-5 0,0 0-7 16,-2 0-3-16,1 0-4 0,0 0-6 15,-3 1-5-15,1-1-5 0,-2 3-4 0,2-3-2 16,0 3-2-16,-3 0-2 0,1-2-1 15,1 2 0-15,0 0 0 0,0 0-2 16,1-1-4-16,-1 0-1 0,1 1 0 16,1 1 1-16,0-2-2 0,0 1 1 0,1 0 1 15,-1 0-1-15,1-2 2 0,-1 2 0 16,2-1 1-16,1-1 2 0,0 2-2 15,-1-2 2-15,3 1 2 0,-1-2 0 0,2 0 0 16,-1 2 0-16,-1 0 0 0,2-2 1 16,0 0-2-16,-1 0-2 0,0 0-1 15,-1 0-3-15,-1 2 0 0,1-1-5 16,-3-1 0-16,2 0 1 0,2 0-3 0,-3 0 0 15,1 0 1-15,2 0 0 0,-1 0 1 16,0 0 1-16,2 1 2 0,-2-1-1 16,3 0 1-16,-1 2 2 0,1-2-2 0,0 0-1 15,1 2 1-15,0-4 1 0,1 2-1 16,0 0-1-16,3 0 2 0,0 0-3 15,2 0 0-15,1 0-2 0,2 0 0 0,2 0-1 16,1 0-1-16,2 0-1 0,3 0 2 16,-1 0 1-16,4 0 0 0,1-2 4 0,1 1 0 15,2 1 1-15,1-1 0 0,3-1 0 16,0 2 1-16,3-2-2 0,-2 0-1 15,2 2 2-15,-1 0 0 0,1 0-2 16,0 0-2-16,-1 0-1 0,2 0 1 0,2-2 1 16,-2 1-2-16,1 1 0 0,-1-1-2 15,0-1 2-15,0 2 1 0,-1-1 2 16,-1 1 0-16,-1-1 3 0,1 0 7 15,-1-2 3-15,-1 3 5 0,0-1 4 0,0 0 2 16,-2-1-1-16,1 1-2 0,-1 0-1 16,-1 1-9-16,0 0-6 0,-1 0-2 15,0 0 0-15,0 0-2 0,-2 0-3 0,2 0 1 16,-2 0 0-16,1 0 2 0,-1 0 0 15,-1 0 1-15,1 1 2 0,-1 0-1 16,2-1 0-16,-2 0-3 0,0 0-2 0,0 0 3 16,-2 0-4-16,2 0 0 0,-1 0 2 15,-2 0 0-15,0 0 2 0,1 0-3 16,-1 0 1-16,0 0 1 0,0 0-2 15,1 0-1-15,0 0-1 0,0 0 0 0,2 2 1 16,0-1 2-16,1 0-2 0,0 1 1 16,2-2 1-16,0 0-1 0,0 0 1 0,-1 0-2 15,1 1 0-15,-2-1 0 16,2 0 2-16,0 0 1 0,-2 0-2 0,2 0 2 15,-2 0-2-15,1 0 1 0,-2 0 0 16,-2 0-3-16,1 0 0 0,0 0-3 0,-1 0 3 16,0 0-1-16,-1 0-1 0,0 0 1 15,2 0-3-15,-2 0 3 0,0 1-1 16,2 0 2-16,0-1-2 0,-1 1 2 15,-1-1-1-15,2 2 1 0,1-1-2 0,-1-1 3 16,1 0 2-16,-2 1 0 0,0-1 1 16,0 0-3-16,-1 2 1 0,2-2-1 15,-2 0-1-15,2 0 0 0,0 0 1 0,-2 2 0 16,0-2 1-16,2 2-1 0,-3-2-1 15,1 0-1-15,-1 2 1 0,0-1 0 16,-2 0-1-16,2 1-1 0,0-2 3 16,-2 2-1-16,1 0 0 0,1-2 0 0,0 2 0 15,-1-2 2-15,4 0-2 0,-2 0 2 16,3 0 1-16,0-2-3 0,0 2 1 15,0 0 0-15,0 0-1 0,2 0-1 16,-2 0 1-16,0 0 0 0,1-4-1 0,-1 4 0 16,-1 0 1-16,1 0 0 0,-2-2 0 15,1 1 1-15,0 0-1 0,-1-1-1 0,1 2-1 16,-2 0 1-16,2 0 0 0,-3 0-2 15,1 0 2-15,0 0 0 0,0 0-1 16,2 0-1-16,0 2 0 0,-1-1 2 16,2 0-1-16,-1 1 1 0,1-2 3 0,0 2-1 15,0 0 3-15,0-2-1 0,0 0 1 16,1 0-1-16,-1 0-2 0,0 0-1 15,0 0 0-15,0 0 4 0,0 0-2 16,-1 0 0-16,0 2-2 0,-1-1 2 0,-1 0-1 16,1 1-4-16,-2-1 1 0,1-1 1 15,1 0 1-15,0 0-1 0,-1 1 0 0,0 0 1 16,2 0-1-16,1-1 2 15,0 0-1-15,0 0-1 0,1 0 1 0,2 0 1 16,-2 0 1-16,1 0-2 0,2 0 0 16,-1 0 0-16,-1-1 0 0,4 0-1 0,-2 0 0 15,2 1 0-15,-1-1 0 0,1 1 0 16,-1-2 1-16,-1 1-1 0,2 1-1 15,-2-1 0-15,0 1 2 0,-1-2 1 16,-2 2-1-16,0 0 1 0,1-2-1 0,-2 2-1 16,-2 0-1-16,2 0 0 0,-1 2 1 15,0-2-1-15,-2 0 2 0,2 2 1 0,-2-1 0 16,0 0 0-16,2 1 1 15,-1-1 0-15,1-1-1 0,1 1 1 0,1 0-1 16,1-1 2-16,-1 0 0 0,2-1-1 16,2 0 1-16,1 0-1 0,3-2-2 0,2 0-1 15,0-1 0-15,2 2 1 0,1-2 0 16,-2 2-1-16,-1-2-3 0,0 0 3 15,-1 3-3-15,-2-1 2 0,-1-1-1 16,-3 1 3-16,0 0 2 0,-3 0-1 0,1 2-1 16,-2-1 0-16,-3 1-1 0,2 0-3 15,-3 0 2-15,1 0-2 0,-1 0 4 16,-2 0 0-16,3 0-2 0,1 0 2 15,-1 0-1-15,2 0 0 0,1 0-1 0,1 0 0 16,2 1 4-16,-1-1 1 0,1 0-2 16,3 0 1-16,-1 0 0 0,1 0 1 15,-2 0-2-15,-1 0-1 0,-2 0 1 0,-2 0-1 16,-1 0 0-16,-1 0 0 0,-1 0 0 15,-3 1 2-15,1 0 0 0,-1-1 0 16,-2 0 1-16,1 2-3 0,0-1 0 16,0-1 1-16,1 0 0 0,1 0 1 0,1 0-1 15,-1 0 0-15,2 0 0 0,2 0-3 16,0 0-1-16,-1 0 2 0,2 0 1 15,1 0 1-15,0 0-1 0,1 0 1 0,-1 0 0 16,0-1-2-16,-1-1 0 0,-3 2-1 16,0-1 0-16,-2 1 0 0,-1-1 1 0,-1 1 2 15,0 0 0-15,0-1 1 0,-1 1-2 16,0-1-1-16,1-1 1 0,-1 2-2 15,2-1 1-15,1 1-1 0,1-1 2 16,0 0-2-16,4-1 2 0,-1 1 1 0,4 1-2 16,-1-1 1-16,2 1 0 0,1 0 0 15,0-2-3-15,-1 2 0 0,2-1 1 16,-1 1 0-16,-1-1 2 0,0 0 0 15,-2 1 1-15,-1 0 0 0,-3 0 0 0,-1 0-1 16,0 0 1-16,-1 0-2 0,-2 1 2 16,-1 0 1-16,-1-1-1 0,0 1 1 0,-1 1-2 15,-1-2 0-15,1 1-1 16,-2-1 0-16,2 0 1 0,-1 0 0 0,2 0 0 15,-1 0 0-15,2 0 0 0,0 0 1 16,2 0-2-16,1 0 1 0,-1 0 2 0,2 0 1 16,0 0 1-16,-1 0-4 0,0 0 2 15,-1 0-2-15,-3 0 1 0,0 0-1 16,-1 0 0-16,-1 0 0 0,3 0 0 15,-2 0 0-15,-1 0-1 0,2 0 0 0,-2 0 1 16,1 0 2-16,3 0-1 0,0 0 0 16,0 0-1-16,2 0 0 0,2 0-1 0,0 0-1 15,3 0 0-15,0 1 0 0,0 2 2 16,3-2 0-16,-2 2 1 0,-1-2 0 15,-1 0 0-15,-2 1-1 0,-1 1 2 16,0-2-1-16,-3 1 1 0,-2-1 1 0,-1-1-1 16,-2 1 0-16,1-1 4 0,-3 0 0 15,0 0-1-15,2 0 0 0,-2 0 0 16,2 0 2-16,-2-1-5 0,1 1 1 15,2 0-2-15,2 1 0 0,1-1 1 0,-1 0-1 16,2 0 1-16,1-1 2 0,0 0-2 16,-1-1-1-16,2 2-1 0,-2-1-1 15,1 1 2-15,-1 0 1 0,1 0 1 0,-3 0 1 16,2 0 0-16,-2 0 2 0,-1 1 0 15,1 1-2-15,-1-1 2 0,-2-1 1 16,1 0 1-16,0-1-1 0,-2-1-2 0,1 1-2 16,0 1 1-16,-2-1-1 0,1-1-3 15,1 0 0-15,0 2 0 0,1-1 0 16,0 1 0-16,2-1-2 0,0-1 2 15,2 2 1-15,1 0 0 0,4-1 1 0,-1 1 0 16,2 0 3-16,-1 0 3 0,2 0 2 16,-1 0 3-16,-1 0 0 0,0 0 0 15,-1 0 0-15,-3 0-1 0,0 0-3 0,-3 0-2 16,-2 0 2-16,-1 0 1 0,0 0 1 15,-4 0 10-15,1-1 23 0,0 0 27 16,-1-1 24-16,-1 1 18 0,2 1 13 16,-1-1-3-16,0 1-16 0,1-2-23 0,2 1-25 15,-1 1-15-15,0-1-17 0,3 0-7 16,-3 1-8-16,2-1-4 0,0 1-2 15,-2-2-4-15,1 1-1 0,1 1 1 0,0-1-3 16,-2-1 1-16,2 2 0 0,-2 0 0 16,0 0 1-16,3 0 0 0,-1-2 1 15,-1 1 0-15,2 1-2 0,0 0 2 0,0 0-1 16,-1-1 2-16,1 1-1 0,0-2 1 15,1 1-1-15,2 1 1 0,-2-3 1 16,4 3 0-16,-3-3-3 0,1 3 1 0,0-3 1 16,1 2-3-16,0 1 0 0,0-1-1 15,0-1 2-15,0 2-1 0,-1 0 0 16,0 0 3-16,1-2-3 0,-1 1 1 15,0 1 1-15,-1 0-4 0,1-1-1 0,-3 1-1 16,0-2 4-16,1 2 0 0,0 0 3 16,0-1 4-16,0 1-1 0,1 0-2 15,-1-1-3-15,0-1 2 0,1 2-4 0,-1 0-1 16,1-2 1-16,-1 2 0 0,2-1-1 15,-2 1-2-15,0 0 1 0,1-3 2 16,-1 3-1-16,-1-1 1 0,0 1 0 16,2 0 1-16,-2 0 1 0,0 0 0 0,0 0-1 15,0-1 0-15,0 1 1 0,1 0-1 16,2-1-1-16,1 1 0 0,1-2 1 15,2 1-2-15,1 0 0 0,-1 0-1 0,2 0 0 16,-3-2 1-16,1 0 1 0,0 2 2 16,0-1-1-16,-1 1 3 0,-1-1-1 0,1 1-1 15,-2 0-1-15,-2-1 0 0,1 2 0 16,-1 0-3-16,-2 0-1 0,0 0 3 15,-2 0 0-15,2 2 1 0,-1-1 0 16,-1-1 2-16,1 1 1 0,2-1-2 0,2 0 1 16,0 0 0-16,1-1 4 0,0 1-3 15,3-3 1-15,0 3-1 0,0-4-1 16,1 4 0-16,-1-3-5 0,-2 0 1 15,2 3 2-15,-3-4 1 0,1 4 1 0,-1-2 0 16,-3 2 1-16,2-1 0 0,-2 1-3 16,-1 0 0-16,0 0 2 0,-1 1 4 15,-1-1 1-15,1 2 4 0,-2-2 7 0,2 0 2 16,-2 0-1-16,2 0 1 0,0 0-3 15,-1 0-5-15,1 0-4 0,1-2 0 16,-2 2 0-16,4-1-2 0,-1 1 0 0,1-1 1 16,0-1 0-16,1 2-3 0,-2-1-3 15,1 1-1-15,-1-1 0 0,-1 0 1 16,2 0-3-16,-4-1 1 0,1 2 2 15,-1 0 1-15,0 0-2 0,-1 0 0 0,0 0 3 16,0 0-1-16,1 0-1 0,0 0 1 16,1-1 1-16,1 1-2 0,-1-1-2 0,1-1-1 15,0 2 0-15,2-1 0 0,1 0 2 16,1 1 1-16,-1-1 0 0,0 1 1 15,-2 0 5-15,0 0 0 0,1 0-5 16,-1 0 2-16,1 0 2 0,-1 0-1 0,0 0-3 16,1 0 2-16,0 0 3 0,0 0 0 15,1 0-1-15,-1 0 0 0,2 0 1 16,1 0-5-16,-1 0 2 0,1 0-3 15,-1 0 3-15,2 0-3 0,-1 0 1 0,-1 1 0 16,2-1-1-16,-2 1 0 0,2-1-1 16,-1 0 1-16,1 0-1 0,-1 0 0 0,1 0 2 15,0 0 0-15,1 0 1 0,0 0 0 16,0 0-1-16,-1 0-2 0,0 1-1 15,0-1-1-15,-2 2 0 0,3-1 0 16,-2-1 1-16,2-1 1 0,0-1-1 0,0 2 2 16,0-1 1-16,-1 0-2 0,0 1 1 15,0-1 1-15,-1 1 0 0,1-1 1 16,1-1-2-16,0 2-1 0,0-1-2 0,-2 0-1 15,1 0 2-15,-1-2-4 0,1 3 3 16,-1-1 0-16,1 0 2 0,0 0-2 16,3-1 1-16,-2 0 1 0,1 2-2 15,0-2 3-15,0 1 0 0,2 1 7 0,-2-1 2 16,2-1 4-16,-2 2 5 0,0 0 5 15,-1 0 1-15,0 0-1 0,0-2 0 16,-3 1-6-16,0 1-3 0,-1-1-3 0,-2 1-4 16,-1 0-2-16,0-2-1 0,0 2 1 15,0 0-2-15,0 0-2 0,0 0-2 0,2-2 1 16,-1 0 0-16,-1 2-1 0,3 0 0 15,0 0 0-15,2 0 5 0,2 0-2 16,1 0-2-16,2 0-1 0,-2 0 2 16,3 0 1-16,0 0-2 0,1 0 5 0,1 0 4 15,-2 0 4-15,1 0 0 0,-2 2 0 16,-2 0-1-16,-1-2-4 0,-1 2-2 15,-4-2-3-15,1 1-2 0,-3 0 3 16,0 1-1-16,-1-2-2 0,-1 0-1 0,0 0 1 16,0 0-1-16,-1 0-2 0,2 0 1 15,1 0 0-15,1 0 0 0,2 0 0 16,0 0 0-16,1 0 2 0,0 0 1 15,-1 0-1-15,2 0-2 0,1 0 1 0,1 0 0 16,-2 0-1-16,2 0 0 0,0 0 2 0,-1 0 0 16,-1 0 1-16,1 2 0 0,-1-1 1 15,-1-1-2-15,-1 0-2 0,0 0 0 16,-3 0-1-16,0 0-3 0,-2 0 0 15,0 0 3-15,-1 0-1 0,0 0 0 0,-1 0 1 16,0 0 3-16,0 0-2 0,1 0-3 16,0 0 3-16,3 0 1 0,2 0 0 15,-1 0-1-15,3 0 0 0,2-1 1 0,-1-1-2 16,1 2 0-16,0 0 0 0,3 0 1 15,-2-2 0-15,-1 1 0 0,-1 1 1 16,0-1 0-16,-1 1-2 0,-1 0 0 16,-2 0 0-16,-1 0 0 0,0 0-2 0,-1 0 1 15,-3 0 1-15,1 0 0 0,-1 0-1 16,1 0 0-16,-1 0 1 0,1 0-1 15,2 0 2-15,0 0 0 0,-1 0 0 0,4 0 1 16,2-2 0-16,0 2 1 0,3 0 0 16,2 0-1-16,0 0-2 0,2 0 2 15,-2 0 0-15,1 0-1 0,-2 0-1 0,0 0 1 16,-1 0 5-16,0 0-6 0,0 0-2 15,-1 2 1-15,-2-2-2 0,-3 0 0 16,-1 1-4-16,-1-1 0 0,-3 0-5 16,-1 1-5-16,0 1-3 0,-1-2-7 0,0 3 0 15,-1 0 2-15,0-1 4 0,0 1 7 16,0-1 6-16,2 1 5 0,0-2 6 15,1 0 2-15,2 0-1 0,0-1 0 0,2 2 0 16,3-2-1-16,1 0 0 0,2 0-2 16,2 0 1-16,1 0-1 0,0 0 1 15,-1 0-2-15,-1 0-3 0,-2 0 0 0,-1 0-2 16,-1 0 0-16,-1 0 2 0,-4 0-1 15,1 1 3-15,-1-1-2 0,0 1 3 16,-2-1-3-16,-1 1 1 0,1 0 3 16,2 1-4-16,-1-1 4 0,0 0 1 0,2 2 1 15,-1-1 0-15,2-1-2 0,3 1 0 16,1-1 1-16,3 2-1 0,1-3 2 15,-1 4-2-15,1-4 1 0,-1 2 0 0,0-1-1 16,0 0-2-16,0 1-1 0,-2-2-3 16,0 0-3-16,-3 0-11 0,0 0-15 15,-2 0-34-15,-2 0-36 0,0 0-23 0,0 0-15 16,-1 0-4-16,-1 2 7 0,2 0 28 15,-3 0 29-15,1-1 21 0,2 2 16 16,-1-2 17-16,0 1 8 0,3 1 8 16,0-2 10-16,3-1 3 0,0 0 0 0,2 0-2 15,2 0 2-15,0 0-1 0,1 0-1 16,-1 0-2-16,-1 0 3 0,-2 0 0 15,-2 0-1-15,-2 1-4 0,0-1 2 16,-2 2 0-16,-1-2-8 0,-1 2-6 0,0-1-5 16,-2 2 0-16,1-1-1 0,-1 2-4 15,1-1 3-15,-1-1 5 0,1 0 6 16,1 1 3-16,2-2 0 0,1 1 5 0,1-2 3 15,1 0 2-15,1 0 1 0,-1 0 1 16,2 0 1-16,1 0-1 0,1 0 3 16,-1 0-1-16,2 0-2 0,1-3-1 0,-3 2 0 15,1-1-2-15,-2 1 0 0,0-2 1 16,-3 3-2-16,0 0-2 0,-3-2 2 15,0 2 0-15,-2 0-1 0,-1 0-2 16,1 0 4-16,-1 0 0 0,1 0 2 0,-1 0 0 16,2 0 2-16,0 0-1 0,1 0 2 15,2 0-1-15,-2 0 1 0,2 0-1 16,0-1 0-16,-1 1 4 0,1-3 0 0,-2 2-1 15,2 0 0-15,-2 0-4 0,0 1 0 16,-1-2-2-16,0 1-4 0,0 1 1 16,-2-1-1-16,1 1 3 0,-2 0 0 0,3 0 2 15,0 0 0-15,1 0 2 0,2 1 2 16,1-1 2-16,0 1 1 0,1 1 2 15,0-2 6-15,1 0 4 0,-1 0-3 16,0 0 5-16,1 0 6 0,-1 0 1 0,-1-2 2 16,0 1 2-16,-3 1 7 0,-1 0-3 15,0-1 1-15,-3 1-1 0,0 0-3 16,-1-1-4-16,-1 0-2 0,-1 1-1 0,-1-2-4 15,0 1-5-15,0 1-4 0,0 0-4 16,0 0-4-16,0 0-1 0,1 0-4 16,1 0 1-16,-1 0 3 0,0 0 1 0,2 0 0 15,0 1-5-15,0-1 1 0,1 0 1 16,-3 0-4-16,1 0 1 0,-1 0 0 15,0 0-8-15,1 0-23 0,-4-1-44 16,0 0-58-16,-4-2-54 0,-2-2-118 0,-6-3-215 16,-4 2-96-16,-5-5-24 0,-2 0 29 15,3 0 34-15,1-1 110 0</inkml:trace>
</inkml:ink>
</file>

<file path=ppt/ink/ink2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5:47.3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CD1515F-EC4B-403D-98A0-58E91F5B6F2F}" emma:medium="tactile" emma:mode="ink">
          <msink:context xmlns:msink="http://schemas.microsoft.com/ink/2010/main" type="inkDrawing" rotatedBoundingBox="3382,6154 4948,6120 4949,6140 3383,6173" shapeName="Other"/>
        </emma:interpretation>
      </emma:emma>
    </inkml:annotationXML>
    <inkml:trace contextRef="#ctx0" brushRef="#br0">23 41 71 0,'-4'2'395'0,"3"-2"45"16,-3-2 30-16,0 1 22 0,1-2-172 16,0 1-108-16,2 1-63 0,-1 0-36 15,1-1-22-15,1 1-15 0,0-1-13 16,0 0-14-16,0 1-9 0,0 1-4 0,0-1-4 15,0 1-1-15,0 0-3 0,0 0 0 16,1 0-1-16,1 0-3 0,0 0 1 16,4 1 1-16,2-1 4 0,3 1 4 15,3 1 5-15,2 0 5 0,6-1 7 0,3-1 5 16,5 2 2-16,5-2 0 0,7 0-3 15,8-2-4-15,5 1-7 0,5 0-8 0,8-2-10 16,5 1-8-16,2 0-5 0,4-1-2 16,2 2-4-16,0-1-6 0,-3 1 0 15,-2-1-1-15,-4 1 0 0,-5-2 0 16,-4 2 0-16,-6-1 1 0,-7 2 3 0,-6-2-2 15,-8 1-2-15,-6 1 3 0,-5-1 27 16,-4 1 49-16,-5-2 57 0,-3 1 55 16,-4 1 43-16,-2 0 29 0,-1 0-2 0,-2 0-33 15,0 0-50-15,-1 0-50 0,-2 0-37 16,0 0-32-16,2 0-22 0,-1 0-18 15,0 0-9-15,1 0-6 0,3 0-6 0,-2 0-20 16,1 0-64-16,-1 1-104 0,0 1-116 16,1-2-78-16,-3 1-56 0,2-1-57 15,-1 0-49-15,-3 0-79 0,0 0 8 16,-4-1 22-16,0-2 28 0,0 0 61 0,-2 1 101 15</inkml:trace>
  </inkml:traceGroup>
</inkml:ink>
</file>

<file path=ppt/ink/ink2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5:50.9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E7F1CA9-B442-4000-9C2F-122E5A6BB9BB}" emma:medium="tactile" emma:mode="ink">
          <msink:context xmlns:msink="http://schemas.microsoft.com/ink/2010/main" type="inkDrawing" rotatedBoundingBox="9405,6938 11413,6872 11415,6921 9406,6986" shapeName="Other"/>
        </emma:interpretation>
      </emma:emma>
    </inkml:annotationXML>
    <inkml:trace contextRef="#ctx0" brushRef="#br0">56 71 131 0,'-7'2'355'16,"0"0"40"-16,1 0 21 0,1-2-54 15,-1 1-107-15,1-1-72 0,1 1-42 0,0 1-22 16,1-2-9-16,0 0-11 0,0 0-14 15,2 1-20-15,0-1-17 0,-1 1-17 16,2-1-12-16,2 1-6 0,-2-1-8 0,2 2-1 16,1-1 0-16,1-1-2 15,2 1 2-15,1-1-1 0,-1 2 3 0,3-2-1 16,-1 2 0-16,2-1 0 0,-1 0 2 15,2-1 2-15,2 3 0 0,2-2 0 0,0 0-1 16,3 0 3-16,2 1-4 0,1-1-2 16,4-1 0-16,5 0 1 0,3 0-1 15,7-1-2-15,2-1-1 0,2 1 0 16,5-1 0-16,-1-1-1 0,1-1 3 0,2 1-3 15,1 0 1-15,2 0-1 0,-2-1 0 16,0 0-2-16,-1 2-1 0,-2-2 2 0,-3 0-3 16,0 2 0-16,-4-1-1 0,1 0 2 15,-3 3 2-15,-3-3 1 0,0 2 0 16,-3-1 3-16,-1 1-1 0,-1-2-1 15,0 3-1-15,-3-2-1 0,-1 2 1 0,0-1 2 16,-2 1 1-16,0 0-3 0,-2 0 1 16,-1 0 1-16,0 0-3 0,1 1-1 15,-1-1 0-15,-1 2 1 0,0-2 0 0,-1 0-1 16,-1 0 3-16,0 0-2 0,-1 0 2 15,-1-2-2-15,-2 2 4 0,1-1-1 16,-2 0 0-16,1-2 5 0,-1 2-1 0,-1 0 3 16,0-2 1-16,0 2 3 0,-2 0-1 15,1-1-2-15,-2 0-2 0,0 2-2 16,-2-1-1-16,-1 1-2 0,1 0-1 15,-1 0-3-15,-1 0 0 0,0 0-2 16,0 0-1-16,-2 0 1 0,1 1 1 0,-2-1 1 16,1 0 0-16,-1 0 3 0,-1 1 1 15,1-1 3-15,-1 0 1 0,0 0 3 0,-2 0 6 16,2 0 6-16,-2 0 4 15,2 1 2-15,0-1 0 0,-2 0 1 0,0 0-4 16,1 0-2-16,1 2-5 0,-2-1-3 16,0-1-4-16,2 1-5 0,-2-1-2 15,1 0-1-15,-1 0-2 0,1 0-2 0,-2 0 0 16,1 0 3-16,-1 0-1 0,1 0 0 15,-1 0 1-15,0 0 1 0,-1 0-8 16,1 0-17-16,-1-1-24 0,-2 1-18 0,0-3-37 16,-1 1-82-16,-2-2-120 0,-2 1-140 15,-1-3-60-15,-1 2-27 0,-1-2 15 0,3 2 66 16</inkml:trace>
  </inkml:traceGroup>
</inkml:ink>
</file>

<file path=ppt/ink/ink2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6:34.1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68C8164-F1FD-476B-8FD1-7B1044B2633A}" emma:medium="tactile" emma:mode="ink">
          <msink:context xmlns:msink="http://schemas.microsoft.com/ink/2010/main" type="inkDrawing" rotatedBoundingBox="2404,8347 2464,11757 1436,11775 1376,8365" shapeName="Other"/>
        </emma:interpretation>
      </emma:emma>
    </inkml:annotationXML>
    <inkml:trace contextRef="#ctx0" brushRef="#br0">1016 1 61 0,'2'1'281'0,"-1"-1"41"16,0 2 6-16,-1-2-37 0,2 0-47 0,-2 0-54 15,1 0-34-15,-1 0-29 0,0 0-23 16,-1 0-13-16,-1 0-11 0,2 0-7 15,0 0-12-15,0 0-3 0,0 0-2 0,0 0-3 16,0 0-6-16,0 0-1 0,-1 0-3 16,1 0-4-16,-3 0-6 0,2 0-6 15,0 0-5-15,-2 0-7 0,-1 0-3 16,-3 1-7-16,-1-1-1 0,-5 1-1 0,-1 1 2 15,-2 2-3-15,-5 2-1 0,-1-3 3 16,-1 1-2-16,-3 1-1 0,-5 0-1 16,1 0 1-16,-3 0-1 0,2-1 1 0,-4-1 1 15,2 1-1-15,-1 0-1 0,-1-1 1 16,0 0 0-16,-1 1-1 0,2-1-3 15,1 0 3-15,1 0 0 0,2 1 0 0,1-1 2 16,3 1 0-16,1-1 1 0,2 0-2 16,1 1 0-16,0-1 0 0,2 1-2 15,1 0 0-15,3 0 0 0,-1-2 1 16,3 1 1-16,1-1-2 0,2 0 1 0,0 0 0 15,1-1 0-15,2-1 0 0,1 1 0 16,0-1 0-16,1 2 1 0,1-1 1 16,-1-1-1-16,2 1 0 0,-1 1-2 0,1-2 2 15,1 0-1-15,-1 0 0 0,0 3-1 16,1-3-3-16,2 1 4 0,-2 1-2 15,1-2-3-15,1 1 2 0,-2 2 1 16,2-3 3-16,0 3 2 0,-1 0-3 16,-1 1 2-16,1-1 0 0,-1 3-1 0,0-1 2 15,0 0-3-15,1 1-1 0,-1 3 2 16,2-2-1-16,-2 3 0 0,1 0 0 0,1 1 3 15,0 1 2-15,-2 0-3 0,3 2 1 16,-3 0-2-16,3 2 0 0,-1 1 1 16,-1 0-2-16,2 0 4 0,0 2-2 15,0 0 0-15,2 2 1 0,-2 0-1 0,1 3-1 16,-1 1 0-16,2 1-2 0,-1 1 0 15,2 2-2-15,-2 1-3 0,2 1 3 16,0 0 0-16,-1 2 2 0,2-1 1 16,-1-2 6-16,1 0-2 0,0-1-1 0,-1-2-2 15,0 2-1-15,0-2-1 0,-1 1 0 16,1-3 1-16,0 3-1 0,-2-1 1 0,1-1 1 15,0 0 1-15,0 3-4 0,-1-1 2 16,2 2 0-16,1 1-1 0,-1 2 1 16,2-4-3-16,-1 4 2 0,2-3-2 15,-1 0 2-15,1-1-1 0,-1-2 0 0,1 1 2 16,-1-5 1-16,0 1-1 0,-3-2 0 15,2-1 0-15,-1 1 1 0,-1 0 0 16,0 1 4-16,0 1-2 0,-1 1-3 16,0 1 0-16,1 0 0 0,-1-1-2 0,-1 3-3 15,2-1 2-15,-1-1 0 0,2 1 1 16,-1-2 0-16,0 1 2 0,1-1 0 0,-1 0-2 15,1 1 2-15,1-1 0 0,-1 1-1 16,1 1-1-16,0-2 2 0,-1 1 2 16,1-3-6-16,-1-1 3 0,0 1 2 15,-1-1 0-15,1 0-1 0,-2-1-1 0,2 0 8 16,-3-2-1-16,0 1-1 0,0-1 0 15,0 3 1-15,-1 0 0 0,-1 2-1 16,2-2-4-16,0 0 0 0,0 2-3 16,0 0 0-16,2 0 1 0,-1 0 0 0,2-1 1 15,0 0 0-15,-1-2 4 0,0 0 2 16,2 0 4-16,-1-1 0 0,-1-1 1 15,1 0 3-15,-1-1 0 0,-1 0-2 0,0 2-5 16,1-1 2-16,-2 1-1 0,0-3-3 16,0 1-2-16,-2 2-1 0,1-1 0 15,1 1-1-15,0-2-1 0,-1 3 0 16,1-4 0-16,-2 0 2 0,1-3 0 0,1 1 1 15,0-2-2-15,0 0 1 0,0 1-2 16,0 0 0-16,1-2 2 0,1 2-1 16,-2-1 2-16,0-1 0 0,0 2 0 15,1-1 0-15,-1 3 0 0,1-3 0 0,1 3 0 16,-2 0 0-16,0-3 1 0,0 1-1 15,0-2-1-15,0 0 0 0,-2-2-1 0,2 0-2 16,-1 0 2-16,1-3-1 0,-1 2 0 16,1-2 0-16,-2-1 0 0,1 0 2 15,1 0-1-15,-2 4-1 0,1-4 0 0,1 0 1 16,-1 0 1-16,-1 2 0 0,2-2 4 15,-1 0 1-15,0 1 5 0,1-1 0 16,-2-2 0-16,1 3 1 0,1-2-1 16,0 0-3-16,0 0-1 0,0-1-1 0,0-1 0 15,0 1-1-15,-2 0 0 0,2 1-1 16,0-2-2-16,0 1 2 0,0 0-3 15,0 0 0-15,0 0 0 0,-1-2 1 0,1 2 0 16,0-2-1-16,0 1 0 0,0-2 0 16,0 0-1-16,0 2-1 0,0-3 0 15,0 1-1-15,0 1 0 0,0 0 0 0,0-1 0 16,0 1 1-16,1 1 1 0,-1 1 1 15,2-2 0-15,-2 2 2 0,1-2 2 16,1 2 1-16,0-2 2 0,1 2 1 16,1-2 5-16,0 2 2 0,3-4 3 0,0 2 2 15,1-2-2-15,5 0 2 0,-1-2-2 16,6 2 0-16,1-4-6 0,3 1-4 15,6 0-4-15,-1 0-1 0,3-1-4 0,2 1-2 16,0 1 1-16,1 0 0 16,-2-1 3-16,1 1-2 0,-2 2-1 0,-2 0-1 15,-2 0 1-15,-4 0 0 0,0 1 0 16,-4-1 1-16,-2 0 2 0,-2 0 0 0,-3-1 1 15,0 1 1-15,-3-2 1 0,-1 1 1 16,0 0 6-16,-2-2 12 0,1 3 10 16,-2-2 6-16,-1 1 5 0,1-1 9 15,0 1 0-15,-1-1-1 0,1 1-9 0,-1-1-2 16,-1 1-8-16,1 0-10 0,-1-1-9 15,-1-2-2-15,0 4-6 0,1 0-4 0,-1 0-4 16,-1 0-6-16,0 0-3 16,0 0-13-16,0 0-12 0,0 0-28 0,0 0-34 15,0 0-32-15,1 0-20 0,1 0-29 16,1-3-55-16,-2 0-92 0,-1-1-131 0,1 1-53 15,1-2-23-15,-1-1 11 0,0-2 55 16</inkml:trace>
  </inkml:traceGroup>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5:06.15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74 125 129 0,'-3'-2'256'15,"1"1"14"-15,-2 1-34 0,-1-1-37 16,1 1-23-16,-1-1-25 0,1 1-15 15,-2-1-1-15,2 1 5 0,0-3 4 0,0 3-6 16,1-1-14-16,0-1-8 0,1 2-10 16,0-2-12-16,-1 1-6 0,2 0-10 0,0-2-10 15,-2 2-9-15,2-1-9 0,-1 2-3 16,-1-3-6-16,2 3 0 0,0-1 3 15,-1 1 1-15,0-2 2 0,2 1-1 16,0 1-6-16,0 0-6 0,0 0-8 0,0 0-8 16,0 0-9-16,0 0-6 0,0 0-1 15,1 0-3-15,0 0-1 0,2 0 1 16,1 0 1-16,0-1 0 0,2 1-2 15,1 0 0-15,1 0 2 0,0 0 0 0,2 0 1 16,1 0-2-16,1 0 1 0,-1 0 0 16,3 0-1-16,-2 0-1 0,3 0-1 0,1 0 1 15,-1 0 1-15,1 0 0 0,1 0-1 16,-1 0 0-16,2 0 2 0,1-2 0 15,-1 2 3-15,1 0 1 0,2 0 0 0,0-2-1 16,-1 1-2-16,1 0-1 0,0-1-2 16,1 2 0-16,-2-1 1 0,0 1 1 15,0 0 1-15,-2 0 1 0,1 0 1 16,-1 1-2-16,0-1-4 0,-1 3 2 0,2 0-1 15,0-3 1-15,0 3 0 0,2 0 2 16,0-1 4-16,1 0-5 0,0 1 1 16,1 0-1-16,2-2 0 0,1 0 4 0,0 1 0 15,-1-2 0-15,-1-2-1 0,1 1 0 16,0 0 0-16,-2-1-7 0,1 1 3 15,-2-2-2-15,0 3 2 0,-3-2 0 0,2 1-1 16,-4 0 2-16,1-1 0 0,-1 1 0 16,-1 1 4-16,1-1-3 0,-2 1-1 15,0 0 1-15,-1 0-3 0,0 0-1 16,-2 0-1-16,2 0 0 0,-2 0 4 15,3 0-4-15,0-2 2 0,0 2 1 0,3 0 0 16,0-2 0-16,0 0 0 0,1 0 0 16,1 1 1-16,0 1 1 0,-2-1-1 0,1 1 1 15,-1 0 1-15,2 0-1 0,0 1 1 16,-1-1-2-16,-1 1 1 0,2 2 0 15,-3 0-1-15,1-1 0 0,0 0 0 0,0 1 0 16,-1 0-1-16,-1-3 1 0,1 3 0 16,0 0 1-16,1-1 1 0,0 0-1 15,1 0 3-15,-1-1-4 0,3-1 0 16,0 0 1-16,2 0-1 0,0-1 0 0,1-1 0 15,0 2 1-15,3-2 0 0,-1 1-1 16,0 1-1-16,-1-1 1 0,-1 1 0 16,0 0 0-16,-1 0 0 0,-1 0 1 0,-1 0-1 15,-1 0-2-15,0 0 0 0,0 0 0 16,-2 0 0-16,0 0-1 0,0 0 3 15,0 0 3-15,-2 0-1 0,2 0 0 16,0 0 0-16,1 0-2 0,0 0-1 0,2-2-2 16,-2 1 2-16,2 1 0 0,1 0-2 15,-1-1 2-15,1-1 1 0,1 2 1 16,2 0 0-16,1-3 1 0,0 2 1 0,0-1 0 15,0 1-2-15,2-2 1 0,-2 3-1 16,0-2 0-16,-1-2-1 0,1 3 0 16,0 0 0-16,0-1-1 0,2 0 1 0,-2 1 4 15,0 0-2-15,3-1 1 0,0 0-1 16,1-1 1-16,0 1-2 0,2 1-3 15,-2-1 1-15,2 0 0 0,-2 1 0 16,2-2 0-16,-2 3 0 0,1-1-3 0,0 0 0 16,-2 1 1-16,-1 0 1 0,0 0 0 15,0 0 0-15,-1 0 3 0,-1 0-1 16,2 1-1-16,-1 0-1 0,-1-1 1 15,2 0 0-15,-1 0-1 0,2 0 1 0,0 0 2 16,1-1-1-16,1 0 1 0,2 0 1 16,-2-1 0-16,2 0-1 0,2 0 0 15,0-2 4-15,2 1-4 0,3 0 1 16,2-3-1-16,-1 1 0 0,1 2 1 0,0-1-3 15,-1 0-1-15,-1 3 0 0,0-2 0 16,-3 3 1-16,-1-1-2 0,-2 1 3 0,-4 1 0 16,-1-1 0-16,-3 2 0 0,-1-1-1 15,-2-1-1-15,1 1 2 0,-2-1-2 16,0 0 1-16,-2 0 1 0,2-1 1 15,2 1-2-15,-1-3 1 0,3 1 1 0,2-1-2 16,1 1 1-16,1-2 0 0,2 2 0 16,1-1-2-16,0 3 1 0,1 0 1 15,-1 0 0-15,-1 3-1 0,-2 0 1 0,0 1 1 16,-2 2-1-16,-1 0 4 0,-2 0-3 15,-2-2 0-15,1 2 1 0,-2 0-1 16,0-2 2-16,-3 0-4 0,1-1 1 0,0 0 2 16,-1-2-2-16,0 0 1 0,2-1 0 15,-1 0 1-15,2 0-2 0,0-1 0 16,0 1 0-16,1-1-1 0,-3-2 1 15,2 2-2-15,0-1 1 0,2-2 1 0,-2 2 0 16,0 0 0-16,0 0-2 0,-2-2 2 16,-2 4-1-16,0 0 0 0,-2-2 1 15,0 1 0-15,-1 1 1 0,-3 0 0 16,0 0 1-16,1 0-1 0,-2 0 0 0,0 0-1 15,-2 0-1-15,0 0 0 0,0-1 1 16,0-1-1-16,-1 1-1 0,-1 0 1 0,1 0 1 16,2-2 0-16,-4 1-1 0,4-1 1 15,-2 1 1-15,1-1 0 0,0 1 0 16,-1-1-1-16,1 2 1 0,0 0-1 15,1-1-4-15,0 1 3 0,1 1 1 0,0 0 0 16,0 1-1-16,0 1 1 0,1-1 0 16,0 2-3-16,1-2 2 0,-1 1 0 0,2-2 1 15,-2 2 0-15,1-1 1 0,-1-1 2 16,0 0-2-16,1 0-1 0,-1 0 0 15,0 0 0-15,-1-1 0 0,0-1 0 16,0 2 0-16,-1-1 0 0,1 1-1 16,0 0 0-16,3 0-1 0,-2 1 1 0,2-1 0 15,1 3 1-15,0-2 4 0,2 0 2 16,-1 0-3-16,-1 1-1 0,0-1 0 15,1-1-1-15,-1 1-3 0,-3-1-2 0,0 0 3 16,-1 0 2-16,-1-1 0 0,0 1 1 16,-3-1 1-16,-1-1-1 0,0 2 0 15,-1-2-1-15,0 2-1 0,0-1-1 0,1-2-1 16,-1 2 2-16,3-1-1 0,1 0 1 15,2 1 0-15,0 0-1 0,1-2 1 16,0 2-1-16,2 0 2 0,0 0-2 16,0-1 0-16,-2 1-1 0,0 1 1 0,1 0 0 15,-4 0-1-15,0 0 1 0,-4 0 2 16,1 0 3-16,-2 0-1 0,-1 0 2 15,-2 0 0-15,2 0-2 0,-3 0 1 0,1 0-1 16,-1 0 2-16,0 0 0 0,0 0 0 16,0 0 2-16,0 0-3 0,0 0 0 15,0 0-2-15,0 0-1 0,1 0-1 16,-1 0-1-16,0 0 0 0,2 0 0 0,-1 0-1 15,-1 0-5-15,0 0-16 0,0 0-23 16,-1-1-30-16,-3 2-205 0,-5-1-165 16,0 3-86-16,-8-2-30 0,1-1-2 0,-3 2 18 15</inkml:trace>
</inkml:ink>
</file>

<file path=ppt/ink/ink2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6:57.9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FF92B0B-D433-4D50-8830-C8709482ACE4}" emma:medium="tactile" emma:mode="ink">
          <msink:context xmlns:msink="http://schemas.microsoft.com/ink/2010/main" type="writingRegion" rotatedBoundingBox="9733,10682 17729,8165 18155,9520 10159,12036"/>
        </emma:interpretation>
      </emma:emma>
    </inkml:annotationXML>
    <inkml:traceGroup>
      <inkml:annotationXML>
        <emma:emma xmlns:emma="http://www.w3.org/2003/04/emma" version="1.0">
          <emma:interpretation id="{4AC26891-7373-4F4B-9702-BB94DD0BE8B5}" emma:medium="tactile" emma:mode="ink">
            <msink:context xmlns:msink="http://schemas.microsoft.com/ink/2010/main" type="paragraph" rotatedBoundingBox="9733,10682 17729,8165 18155,9520 10159,12036" alignmentLevel="1"/>
          </emma:interpretation>
        </emma:emma>
      </inkml:annotationXML>
      <inkml:traceGroup>
        <inkml:annotationXML>
          <emma:emma xmlns:emma="http://www.w3.org/2003/04/emma" version="1.0">
            <emma:interpretation id="{BEC8D86B-2039-4DFD-BDD6-90DAA69DD38D}" emma:medium="tactile" emma:mode="ink">
              <msink:context xmlns:msink="http://schemas.microsoft.com/ink/2010/main" type="line" rotatedBoundingBox="9733,10682 17729,8165 18155,9520 10159,12036"/>
            </emma:interpretation>
          </emma:emma>
        </inkml:annotationXML>
        <inkml:traceGroup>
          <inkml:annotationXML>
            <emma:emma xmlns:emma="http://www.w3.org/2003/04/emma" version="1.0">
              <emma:interpretation id="{A02B96F8-BBB4-433D-9322-A5D7A4D77AF7}" emma:medium="tactile" emma:mode="ink">
                <msink:context xmlns:msink="http://schemas.microsoft.com/ink/2010/main" type="inkWord" rotatedBoundingBox="9733,10682 11997,9970 12423,11324 10159,12036"/>
              </emma:interpretation>
              <emma:one-of disjunction-type="recognition" id="oneOf0">
                <emma:interpretation id="interp0" emma:lang="" emma:confidence="1">
                  <emma:literal/>
                </emma:interpretation>
              </emma:one-of>
            </emma:emma>
          </inkml:annotationXML>
          <inkml:trace contextRef="#ctx0" brushRef="#br0">534 3932 378 0,'-5'-8'441'0,"-4"-2"33"0,2 0 20 16,1-1-119-16,-1 1-150 0,0 0-80 16,3 0-43-16,1 2-25 0,0-2-17 15,2 1-11-15,1 1-9 0,1 1-9 0,-1 0-10 16,3 1-8-16,-2 2-1 0,1-2-3 15,-1 2-2-15,-1 4-2 0,0 0-2 16,1 4 0-16,1 6 2 0,1 0 4 0,-1 8 3 16,1 1 7-16,-2 8 9 0,1 5 4 15,1 6 6-15,-1 4 3 0,1 6 1 16,0 1-3-16,2 2-4 0,1-3-1 0,-1-2-3 15,2-1-5-15,0-3-1 0,0-2-4 16,0-2-3-16,1-4-3 0,-1-2-5 16,0-5-3-16,0-2 0 0,-2-4-4 15,-1-1-3-15,-1-4-7 0,1-2-10 0,-2-2-19 16,-1-5-24-16,-1-1-16 0,-1-3-40 15,-2-5-81-15,-3-2-140 0,-1-3-120 16,-1-6-51-16,-1 0-22 0,2-5 22 0,-2-2 75 16</inkml:trace>
          <inkml:trace contextRef="#ctx0" brushRef="#br0" timeOffset="1468.0839">502 3851 8 0,'-6'-10'328'0,"1"1"37"0,1 0 23 16,-1 2 6-16,1-1-141 0,-2 2-85 0,2 0-42 15,0 1-21-15,1 1-11 0,0 1-5 16,1 0-7-16,0 0-10 0,1 1-13 0,1 0-14 16,1-1-9-16,1 1-9 15,3-1-7-15,2 0-7 0,3 0-1 0,3-1-3 16,7-1-2-16,2-3-1 0,8 1 1 15,6-2 2-15,8-1 1 0,7 1 3 0,2-3 3 16,8 1 1-16,2-3-2 0,6 2 1 16,4-1-5-16,6 1-6 0,4-2-1 15,2 1-4-15,0 0-1 0,-2 1 0 0,-1 0 0 16,0 1 0-16,-1 1 1 0,-2 0 3 15,-2 0 1-15,1 2 0 0,-6-2-1 16,-4 4 1-16,-2-1-3 0,-7 1-1 0,-3 1-1 16,-5 0 0-16,-4 0 1 0,-6 0-1 15,-4 0 0-15,-6 1 1 0,-4 1 1 16,-5 0 0-16,-1 2-1 0,-3-2 3 15,-2 2 0-15,-2-1-1 0,-2 2 1 0,-1 0 0 16,0-2 1-16,-1 0 0 0,-2 2 3 16,2 0 2-16,-2-2-3 0,2 2 0 15,-2-1 1-15,0 1 0 0,-1-1-3 0,-2-1-5 16,2 2 2-16,-3 0 1 0,1 0-2 15,-3 0-2-15,1 0 1 0,-2 0 2 16,1 0-1-16,-2 2 0 0,1-1 1 0,1-1 2 16,-2 1 1-16,1 1-2 0,2-2 0 15,-2 4-3-15,2-1 1 0,0 1-1 16,1 2-1-16,-2 1 0 0,3 5 1 15,0 0 5-15,1 5-1 0,0 5-3 0,0 3 4 16,1 3-1-16,-2 5 4 0,1 4 4 16,-2 2-2-16,0 1 5 0,0 1 0 15,0-1 7-15,-1-1 6 0,1-1 7 16,-1 1 12-16,1-3 11 0,0 1 8 0,0-2 0 15,2-1 0-15,1-1-8 0,1-4-11 16,3 0-10-16,0-1-6 0,1-1-5 0,2-2-6 16,0-2-4-16,-2-3-4 0,1 1-2 15,-1-4-2-15,-1-2 0 0,-1 0-3 16,-1-4-3-16,-2 2 2 0,-1-5 0 15,-1 1 0-15,-2 0 3 0,-2-2 4 0,-1 1 4 16,-1-1 2-16,-2 0 1 0,0 0-2 16,-2-1-2-16,1 0-3 0,-2-1-4 15,1 0-1-15,1-2 2 0,0 0-1 16,-1 0-2-16,4-2 0 0,-2 1 0 0,3-2-2 15,-1 2-3-15,1-1-1 0,0-1-1 16,-1 0-3-16,1 0 2 0,0 0-1 0,0 0 1 16,0 0 1-16,0 0 0 0,0 0 2 15,0 0 0-15,0 0 0 0,0 0 1 16,0 0 0-16,0 1 0 0,0-1 0 15,-3 2 2-15,0-1 0 0,-1 0-1 0,-2 1 0 16,0-2-1-16,-4 3-2 0,0 0-2 16,-1-1-3-16,-1 0-7 0,-1 1 1 15,-2 1-4-15,-3-1-2 0,1 0 1 16,-4 1-2-16,-2 1 6 0,-2 0 0 0,-1 0 3 15,-5-2 2-15,0 3 2 0,-4-2 4 16,-3 2-1-16,-5-2 1 0,-2 0 3 16,-3 0 2-16,-3 0-1 0,-1-2-2 0,-1 1 4 15,-2-1 0-15,-1 1-2 0,0 0 1 16,-1 1 2-16,1 0 0 0,0 1-5 15,1-2 6-15,1 3-3 0,-1-2-1 0,3 2-1 16,-1-2 0-16,1-1 4 0,1 0-6 16,3-2 2-16,0 0 1 0,1-1-1 15,0 0 1-15,1-1-4 0,-1 0-2 16,2 1 2-16,1-2-4 0,1 2 3 0,2 0 1 15,1 2 3-15,3-2 0 0,1 2-2 16,3-1 4-16,3 2 1 0,1-2-1 0,4 2 0 16,2-1 5-16,3 0 1 0,2 0-1 15,5-1 2-15,2 0 1 0,0 0 2 16,4-1 0-16,1 0-2 0,2 0-1 0,0 0-2 15,0 0 2-15,1 0-2 0,0 0-2 16,2 0-1-16,0 2-2 0,-1-2-1 16,2 0-3-16,0 1 0 0,-1-1 0 15,0 0 2-15,1 0-1 0,-2 0 1 0,1 1 1 16,1-1 0-16,-2 0-1 0,2 0-1 15,0 0 1-15,0 2 0 0,-1-2 1 16,0 0 0-16,1 0-1 0,0 0 0 0,0 0 0 16,0 0-2-16,0 0-1 15,0 0-1-15,0 0 3 0,0 0 0 0,0 0 2 16,1 0-2-16,0 0 0 0,-1 0 0 15,2 0-1-15,-2 0-2 0,1 0-2 0,1 0-2 16,-2 0-4-16,2 0-5 0,1 0-8 16,0-2-13-16,1 2-25 0,-1-1-20 15,-1 1-14-15,1-3-27 0,0 0-52 16,-2-1-69-16,1 2-105 0,-2-2-102 0,0 1-49 15,-2-2-5-15,2 1 43 0,0-2 75 16</inkml:trace>
        </inkml:traceGroup>
        <inkml:traceGroup>
          <inkml:annotationXML>
            <emma:emma xmlns:emma="http://www.w3.org/2003/04/emma" version="1.0">
              <emma:interpretation id="{2518E5C2-B3C7-44C2-B031-131DC40A4FFB}" emma:medium="tactile" emma:mode="ink">
                <msink:context xmlns:msink="http://schemas.microsoft.com/ink/2010/main" type="inkWord" rotatedBoundingBox="16815,8553 17757,8256 18066,9237 17124,9534"/>
              </emma:interpretation>
              <emma:one-of disjunction-type="recognition" id="oneOf1">
                <emma:interpretation id="interp1" emma:lang="" emma:confidence="1">
                  <emma:literal/>
                </emma:interpretation>
              </emma:one-of>
            </emma:emma>
          </inkml:annotationXML>
          <inkml:trace contextRef="#ctx0" brushRef="#br0" timeOffset="7041.4028">7425 1729 140 0,'0'-11'459'15,"0"5"48"-15,0-3 29 0,0 2 15 16,0 1-197-16,0 0-156 0,0 2-87 15,0 1-48-15,0 0-30 0,0 2-15 0,3 1-13 16,0 1-21-16,2 2-88 0,1 0-172 16,-1 2-137-16,3-1-74 0,1 0-36 0,0-3-4 15,-1 0 73-15</inkml:trace>
          <inkml:trace contextRef="#ctx0" brushRef="#br0" timeOffset="7311.4182">7816 1742 119 0,'4'2'455'0,"1"4"51"0,-1-2 26 0,0 2 17 15,-1 1-182-15,0 3-154 0,0 4-71 16,-2 4-28-16,0 3-3 0,2 4 3 15,0 5 3-15,0 1-11 0,0 3-16 16,1 0-19-16,1 3-21 0,-1 1-17 0,0-2-14 16,1 2-12-16,-3-5-26 0,2-1-40 15,-1-4-36-15,3-4-49 0,-2-5-106 16,0-4-203-16,0-7-91 0,2-2-22 15,0-6 3-15,1-6 30 0,0-2 99 0</inkml:trace>
          <inkml:trace contextRef="#ctx0" brushRef="#br0" timeOffset="6845.3916">7554 2003 21 0,'9'0'483'0,"-5"0"97"0,-2-1 58 0,1 1 44 16,-1 0-77-16,-1 0-182 0,-1 0-125 15,0 3-81-15,0-1-35 0,1 2-17 16,2 3-17-16,1 3-14 0,0 4-9 15,2 2-8-15,-1 2-18 0,2 3-25 0,-1 2-24 16,-1 1-17-16,1 1-13 0,-2-2-6 16,0 0-5-16,0-1-18 0,-1-3-54 0,-2-3-101 15,1 0-85-15,-2-6-74 0,-2-6-150 16,-1-4-198-16,-2-4-61 0,-1-8 38 15,1-4 54-15,-2-7 56 0,-1-3 138 0</inkml:trace>
          <inkml:trace contextRef="#ctx0" brushRef="#br0" timeOffset="7775.4448">8115 2005 59 0,'5'3'438'16,"-4"4"59"-16,0-1 44 0,1 2 63 0,-1 6-62 15,-1 2-67-15,0 1-22 0,1 6 13 16,1 2 9-16,1 2-24 0,1 4-73 0,1-3-91 15,2 2-69-15,1-1-61 0,1-2-48 16,0 1-35-16,1-3-22 0,1-1-14 16,-2-1-13-16,0-3-7 0,-1-2-5 0,-1-3 0 15,-2-1-6-15,-1-4 1 0,-1-1 5 16,0-3 6-16,-2-2 8 0,-1-2 5 15,-1-2 3-15,-2-3 0 0,-1-3-4 16,-1-4-10-16,-2-6-8 0,-2-3-5 0,3-7-5 16,-3-6-2-16,2-4-3 0,1-2-1 15,1-5-2-15,3-1-3 0,0 2-1 16,5 2-4-16,1 0-1 0,3 4 1 0,3 0-2 15,2 2-3-15,5 5 3 0,2-1 4 16,3 5 1-16,1 1 3 0,3 5 2 16,0 3 4-16,1 6-1 0,-3 4-1 0,0 6 2 15,-1 4-2-15,-2 6 0 0,-1 3 3 16,-5 3 1-16,-2 4 0 0,-8 1 0 15,-3 1 1-15,-5-2 1 0,-7 3-1 16,-2-3-2-16,-7 0-7 0,-3-2-17 0,-4-3-30 16,-2-5-56-16,-2 0-117 0,0-6-151 15,-2-4-99-15,3-4-92 0,0 1-136 16,2-1-131-16,3-1 19 0,1 1 101 0,2 2 78 15,2 0 94-15</inkml:trace>
        </inkml:traceGroup>
      </inkml:traceGroup>
    </inkml:traceGroup>
  </inkml:traceGroup>
</inkml:ink>
</file>

<file path=ppt/ink/ink2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6:28.6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47ED189-39CA-4238-97A6-4237C4BD2ECE}" emma:medium="tactile" emma:mode="ink">
          <msink:context xmlns:msink="http://schemas.microsoft.com/ink/2010/main" type="inkDrawing" rotatedBoundingBox="16865,7914 19108,7885 19109,7909 16866,7938" shapeName="Other"/>
        </emma:interpretation>
      </emma:emma>
    </inkml:annotationXML>
    <inkml:trace contextRef="#ctx0" brushRef="#br0">7545 1056 35 0,'-4'0'409'0,"-2"1"57"0,1 0 32 15,-1-1 21-15,1-1-144 0,-1 1-139 16,1-1-90-16,-1-1-49 0,2 1-24 16,-2 0-14-16,2-1-4 0,0 0 1 0,0 1 0 15,1 1 1-15,2-1-1 0,0 1-5 16,-1-2-10-16,2 2-9 0,-1 0-10 0,-1 0-8 15,2 0-7-15,-1 0-2 0,0 0-4 16,1 0 0-16,0 2 0 0,-3-2 2 16,2 0 2-16,-1 1 1 0,1-1 5 15,1 1 0-15,-2-1 6 0,2 0 6 0,0 0 2 16,0 0 6-16,0 0 3 0,2 0 2 15,-2 2 5-15,1-2 5 0,2 0 7 16,2 2 0-16,5-2 6 0,2 1-3 16,6-1-7-16,4 1-11 0,4 1-7 0,6-2-5 15,5 0-10-15,6-2-6 0,6 1-1 16,6 0-1-16,6-1-5 0,4 0-2 15,5 1-1-15,5 0-1 0,2-2 0 0,6 3-2 16,-1-1-1-16,1-1 1 0,-1 2 2 16,-1 0-1-16,-2 0 2 0,-2 0 0 15,-2-2 0-15,-2 1 0 0,-2-2 0 16,-1 2 1-16,-6-2-2 0,0 1 3 0,-5 0 1 15,-4-1-2-15,-6 0 0 0,-2 1-1 16,-6 1 0-16,-5 0-1 0,-4-1 3 16,-4 2 3-16,-4-1 4 0,-2 1 9 15,-2 0 10-15,-3 0 11 0,-3 0 3 0,-2 0 8 16,-1 0 0-16,-1 0-1 0,-2 1-4 15,-1-1-6-15,0 2-3 0,0-1-8 0,-1-1-1 16,1 1-4-16,0-1-9 0,0 2-1 16,-1-2-5-16,0 2-1 0,0-1-6 15,-1 0 0-15,1 2 5 0,-1-3-2 16,0 3-1-16,-1-3 3 0,-2 0 1 0,1 0 3 15,-1 2 4-15,-1-1 10 0,0-1 8 16,1 1 7-16,-1-1 5 0,-1 0 7 16,1 0 0-16,1 0-4 0,-2 0-6 0,0 0-4 15,0 0-8-15,0 0-9 0,1 0-5 16,-1 0-7-16,2 0-4 0,-2 0-6 15,1 0-16-15,0 0-34 0,-1 0-60 0,0 0-79 16,0 0-72-16,0 0-44 0,-1-1-30 16,0-2-53-16,-1 3-99 0,-1-4-70 15,1 1-8-15,-2 0 4 0,2 0 25 16,-1-1 72-16</inkml:trace>
  </inkml:traceGroup>
</inkml:ink>
</file>

<file path=ppt/ink/ink2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7:07.0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A30045B-45C9-48CD-B943-0D603756F47D}" emma:medium="tactile" emma:mode="ink">
          <msink:context xmlns:msink="http://schemas.microsoft.com/ink/2010/main" type="writingRegion" rotatedBoundingBox="16931,10397 19198,10303 19229,11047 16962,11141"/>
        </emma:interpretation>
      </emma:emma>
    </inkml:annotationXML>
    <inkml:traceGroup>
      <inkml:annotationXML>
        <emma:emma xmlns:emma="http://www.w3.org/2003/04/emma" version="1.0">
          <emma:interpretation id="{C2630192-2EC6-4ABA-8137-7467C04692F4}" emma:medium="tactile" emma:mode="ink">
            <msink:context xmlns:msink="http://schemas.microsoft.com/ink/2010/main" type="paragraph" rotatedBoundingBox="16931,10397 19198,10303 19229,11047 16962,11141" alignmentLevel="1"/>
          </emma:interpretation>
        </emma:emma>
      </inkml:annotationXML>
      <inkml:traceGroup>
        <inkml:annotationXML>
          <emma:emma xmlns:emma="http://www.w3.org/2003/04/emma" version="1.0">
            <emma:interpretation id="{F598968A-FE8C-45A9-BFCC-FAA046F0A1A4}" emma:medium="tactile" emma:mode="ink">
              <msink:context xmlns:msink="http://schemas.microsoft.com/ink/2010/main" type="line" rotatedBoundingBox="16931,10397 19198,10303 19229,11047 16962,11141"/>
            </emma:interpretation>
          </emma:emma>
        </inkml:annotationXML>
        <inkml:traceGroup>
          <inkml:annotationXML>
            <emma:emma xmlns:emma="http://www.w3.org/2003/04/emma" version="1.0">
              <emma:interpretation id="{FDF4CFFE-84C5-450B-AAA9-59C0F9E2840C}" emma:medium="tactile" emma:mode="ink">
                <msink:context xmlns:msink="http://schemas.microsoft.com/ink/2010/main" type="inkWord" rotatedBoundingBox="16931,10397 19198,10303 19229,11047 16962,11141"/>
              </emma:interpretation>
              <emma:one-of disjunction-type="recognition" id="oneOf0">
                <emma:interpretation id="interp0" emma:lang="" emma:confidence="1">
                  <emma:literal/>
                </emma:interpretation>
              </emma:one-of>
            </emma:emma>
          </inkml:annotationXML>
          <inkml:trace contextRef="#ctx0" brushRef="#br0">8217 3778 146 0,'-1'0'407'0,"-1"0"55"0,0-2 35 15,0-1-30-15,0 0-128 0,-1-1-107 16,1 2-75-16,1 0-47 0,0 0-23 0,-1 0-13 15,1 0-1-15,0 2 2 0,-1 0 9 16,1 0 10-16,-1 0 6 0,0 0 2 0,0 0 3 16,0 0 3-16,-1 4 8 0,-3-1 9 15,-1 4 7-15,-1-1 6 0,-1 1 3 16,-1 2-7-16,0 0-13 0,1 1-22 15,0 1-19-15,-2 0-18 0,2 0-18 0,1 1-12 16,-2 0-8-16,3 0-7 0,-1 0-6 16,2-1-4-16,1-1-2 0,1 1 0 15,0-2-3-15,1 0-1 0,1-2 0 16,2 0 0-16,2-3 0 0,3-2 0 0,2-1-1 15,3-4 0-15,4-1 0 0,2-8 1 16,5 1 0-16,1-3-1 0,0 0 0 0,-2 2 3 16,0 1-1-16,-5 1 0 0,-2 2 0 15,-2 2 4-15,-2 1 9 0,-1 1 6 16,-4 1 10-16,0 1 8 0,-1 2 10 15,-2 0 10-15,1 0 16 0,-4 2 10 0,0 4 3 16,-4-2-1-16,2 3-6 0,1 0-12 16,2 2-19-16,2 0-18 0,2 0-14 15,-2 1-7-15,3 0-6 0,1-2-18 16,0 1-28-16,2-3-46 0,-2 0-108 0,2 1-120 15,0-4-84-15,1-5-76 0,2-2-94 16,-2-3-108-16,-1-2-25 0,0-3 48 16,-1-2 50-16,0 0 66 0,0-1 112 0</inkml:trace>
          <inkml:trace contextRef="#ctx0" brushRef="#br0" timeOffset="270.0154">8378 3795 50 0,'1'0'358'0,"2"2"60"16,-1 0 51-16,-1 2 20 0,2 1-132 16,-1 2-87-16,3-1-39 0,-1 4-5 15,1-1 33-15,3 3 44 0,-1-1 47 16,4 2 41-16,-1-1 13 0,2-1-23 0,-1 1-66 15,0-2-72-15,-2-2-66 0,-3 0-56 16,0-3-43-16,-2-1-29 0,-1-2-19 0,-2 0-9 16,-1-2-9-16,-1-1-9 0,-2-2-9 15,0 1-5-15,-1 1-7 0,-1-2-7 16,1 1-2-16,-2 0-2 0,-1-1-3 15,2-1-7-15,-1 2-7 0,2-3-11 0,1 0-21 16,1-1-44-16,-1-1-74 0,3-3-80 16,1 1-69-16,3-2-34 0,2-1-23 15,1-1-33-15,2-1-49 0,1 1-75 0,0 2-6 16,1-2 2-16,1 2 24 0,3 2 70 15</inkml:trace>
          <inkml:trace contextRef="#ctx0" brushRef="#br0" timeOffset="-508.0291">7538 3853 106 0,'0'3'391'0,"4"1"50"0,0-4 39 0,3 0-8 15,3 0-137-15,2 0-103 0,4-2-75 16,4-2-47-16,2-2-35 0,5-2-32 0,5 1-16 16,2-1-15-16,2 0-9 0,1 2-32 15,-1-2-78-15,-3 0-114 0,-1 2-158 16,-4 1-82-16,-1 0-40 0,-3 2 5 15,0-1 63-15</inkml:trace>
          <inkml:trace contextRef="#ctx0" brushRef="#br0" timeOffset="-673.0385">7623 3521 97 0,'-3'0'443'0,"1"0"52"0,2 3 30 16,-2 1 17-16,2 1-167 0,2 5-123 16,0 3-48-16,2 4 1 0,3 5 18 15,2 4 12-15,-1 2-4 0,3 5-27 16,1 2-47-16,1 2-44 0,0 1-44 0,0-1-29 15,-1 0-13-15,-1-2-14 0,-1-4-10 16,-3-3-22-16,-1-4-54 0,-1-1-81 16,-4-5-57-16,-2-5-98 0,-4-4-160 0,-1-9-145 15,-4-4-33-15,-4-6 36 0,-1-5 32 16,-1-2 85-16</inkml:trace>
          <inkml:trace contextRef="#ctx0" brushRef="#br0" timeOffset="1363.078">8700 3735 190 0,'1'3'402'0,"1"-2"49"15,-1 0 36-15,-1-1-61 0,-1-2-107 16,1 1-98-16,-3-2-71 0,1 2-40 16,0-1-28-16,-1-1-17 0,0 0-9 0,0 1 0 15,2 1 3-15,-2 0 5 0,2 1-2 16,-2 0-1-16,2 0-6 0,-1 1-8 15,0 0-7-15,-1 3-4 0,0-3-3 16,-1 4-2-16,1-1 2 0,-1 2 12 0,1 0 11 16,-1 1 11-16,-1 1 17 0,-1 0 16 15,2 2 9-15,-1-3 4 0,1 2-5 16,1-2-14-16,0 1-17 0,0-2-22 15,1 0-14-15,0 0-20 0,1-3-12 0,-1 1 2 16,2-2-3-16,0 2-1 0,2-2-5 16,-2 2 4-16,1-1 2 0,1 0-4 0,0-3 3 15,0 4 3-15,-1-4 2 0,2 0 0 16,-2 0 1-16,1 0 4 0,0 0-4 15,2-2 1-15,2 0-2 0,1 0 0 0,1 0-1 16,2 0-1-16,-1 0 4 0,1 0 11 16,2 4 20-16,1 0 33 0,-1 1 45 15,0 0 37-15,4 4 31 0,-1 3 10 16,0 2-2-16,0 2-24 0,1 4-35 0,0-1-33 15,-3 5-32-15,1-2-20 0,-1 1-17 16,-2 1-12-16,-3 2-9 0,-1 1-4 16,-5 0-4-16,0-1-2 0,-5-2-3 0,-4-1-1 15,-2-2-3-15,-7-4-6 0,-2-4-4 16,-1-1-2-16,-4-8 1 0,-1-2 2 15,2-6-2-15,0-4 2 0,5-2 1 0,0-1 1 16,5-5 0-16,3-2-1 0,4 0 2 16,4 0 1-16,2-1 0 0,4 0 0 0,4 2-1 15,2-1 0-15,2 2-2 0,4 1 0 16,2 1 0-16,3-1 1 0,0 2 1 15,3 0 1-15,1 1 0 0,0 0 1 16,0-1 0-16,-1-1-2 0,0-1-2 0,-4 1-5 16,-2 0-16-16,-4-3-19 0,-3-1-13 15,-2 1-5-15,-2-2 1 0,-2 0 3 16,-2 3 16-16,-1 2 21 0,-3 1 13 0,0 3 7 15,-2 1 4-15,-2 4 2 0,0 0-4 16,-2 3 2-16,0 2 1 0,-4 4-2 16,0 4 3-16,-1 1 5 0,-1 5 8 0,-2 5 3 15,2 3 9-15,-1 5 9 0,4 1 2 16,2 2 0-16,0-1 4 0,4 2 0 15,2-3-4-15,4 2 4 0,2-1 6 16,6-2 2-16,3-3-3 0,5-1-1 0,2-3-6 16,4-4-8-16,2-2-10 0,3-8-7 15,3-7-4-15,0-4-5 0,2-9-6 16,-4-3-8-16,-2-7-8 0,-3-3-9 0,-4-7-4 15,-4-4 1-15,-4-2 2 0,-4-1 3 16,-4 0 6-16,-1 8 9 0,-3 2 4 16,0 7 5-16,-1 3-3 0,-1 7 0 0,-1 4 2 15,1 2-1-15,-2 6-3 0,1 2 0 16,1 8 3-16,1 1 7 0,1 6 6 15,2 1 4-15,0 7 4 0,3 1 5 16,0 4 2-16,1 3 1 0,0 0-5 0,2 0-2 16,-1 3-2-16,1-3-5 0,-3 1-4 15,1-1-6-15,-2-3 1 0,-2-1-3 16,-1-3-14-16,-3-1-27 0,-3-5-62 15,-4-7-181-15,-3-2-137 0,-3-7-95 0,-3-7-104 16,-3-6-125-16,-1-7-105 0,-4-7 92 16,1-4 87-16,-1-3 74 0,7-2 101 15,0 5 244-15,5 4 339 0,3 4 205 0,5 3 117 16,2 2 68-16,4 3 40 0,5 3-67 15,7 0-130-15,5 4-46 0,5 0 4 16,4 2 11-16,5 2 8 0,2 1-6 0,5-1-36 16,1 2-72-16,3-1-126 0,0 2-168 15,1-5-192-15,-1 2-268 0,-2-5-135 16,-3 0-70-16,-4 0 18 0,-5 1 92 0,-4-2 148 15</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6:23.9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590DBE-9B67-4E2C-BFF6-C952A164DDFB}" emma:medium="tactile" emma:mode="ink">
          <msink:context xmlns:msink="http://schemas.microsoft.com/ink/2010/main" type="inkDrawing" rotatedBoundingBox="3206,7970 4826,7937 4827,7980 3207,8012" shapeName="Other"/>
        </emma:interpretation>
      </emma:emma>
    </inkml:annotationXML>
    <inkml:trace contextRef="#ctx0" brushRef="#br0">-6145 1113 275 0,'-4'1'390'16,"0"0"30"-16,1 1 17 0,-3-2-106 15,2 0-112-15,0-2-65 0,1 1-32 16,-1 1-13-16,1-1-9 0,1 0-8 0,-1 0-11 16,0-1-17-16,2 1-16 0,-2 1-15 15,3-1-7-15,-1 1-4 0,-1 0-2 16,2 0 3-16,-1 0 1 0,0 0 5 15,1 0 4-15,-2 0 1 0,2 0 2 0,0 0-1 16,-1 1 0-16,1-1-3 0,0 1-2 16,0 1-2-16,0-1-2 0,0 0-3 15,1-1 0-15,1 1 4 0,0 0 4 0,5 1 5 16,1-1 3-16,5 1 6 0,3 1 1 15,6-2 0-15,3 2-8 0,7-2-7 16,4 0-2-16,3-1-6 0,7 1-3 0,3-1-5 16,6 0-2-16,7-1 1 0,7 0-1 15,5-2 0-15,6 1 4 0,0-1 2 16,-1 0-1-16,0-1-1 0,-4-2-2 15,-3 0-4-15,-5 3-5 0,-5 0-2 0,-5-1-4 16,-6 1 0-16,-7-1-3 0,-5 3 0 16,-3-1 3-16,-4 2-1 0,-3 0 7 15,-2 0 7-15,-3 2 8 0,-4-1 15 0,-2-1 17 16,-3 1 29-16,-2 1 20 0,-2-2 23 15,-5 0 19-15,1 0 5 0,-1 0-4 16,-3 0-18-16,-1 1-18 0,1-1-27 0,0 0-24 16,-2 1-21-16,1 1-15 0,-1-2-9 15,-1 0-6-15,1 0-3 0,1-2-2 16,-2 2 1-16,1 0-3 0,0 0-16 15,-1-1-36-15,2 1-79 0,-1 1-98 0,-1 1-74 16,3-2-49-16,0-2-72 0,-2-3-115 16,0 2-92-16,1-1 8 0,-2 0 27 15,0-1 26-15,-2 0 74 0</inkml:trace>
  </inkml:traceGroup>
</inkml:ink>
</file>

<file path=ppt/ink/ink2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6:38.7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492CAB0-4590-431D-819E-C32D67E9E5E2}" emma:medium="tactile" emma:mode="ink">
          <msink:context xmlns:msink="http://schemas.microsoft.com/ink/2010/main" type="inkDrawing" rotatedBoundingBox="8837,8805 11058,8731 11092,9726 8871,9800" hotPoints="10910,8674 11030,9596 8966,9865 8846,8942" semanticType="enclosure" shapeName="Rectangle"/>
        </emma:interpretation>
      </emma:emma>
    </inkml:annotationXML>
    <inkml:trace contextRef="#ctx0" brushRef="#br0">-529 2127 287 0,'-3'-8'394'0,"-2"0"35"16,2-1 33-16,-1 0-102 0,0 2-107 15,1-3-66-15,0 0-43 0,1 3-26 0,-1-2-26 16,1 2-24-16,1 1-19 0,0 1-14 15,-1 0-11-15,2 0-8 0,-1 4-8 16,1-2-1-16,0 3-1 0,0 0-3 16,0 4 0-16,1 2-1 0,-1 5 2 0,2 4-1 15,-1 7 1-15,-1 4 1 0,1 3 3 16,-1 6 2-16,2 4 1 0,-1 1 2 15,2 3 6-15,0-5 5 0,-1 2 4 16,4 1 5-16,-2-4 3 0,2 1 3 0,-1-1 0 16,2-2-3-16,-2-2 1 0,2-1-2 15,-1-5-3-15,-1-2-3 0,-1-3-6 0,1-1-5 16,-1-3-5-16,-2-4-5 0,0-2-1 15,1-2 3-15,-2-3-2 0,0-1-1 16,1-1-5-16,-1-1-4 0,-1-3-24 16,-1-2-30-16,-1-2-18 0,1-2-19 0,0-3-42 15,-2-5-82-15,1-2-105 0,-2-1-118 16,2-3-55-16,-1-2-22 0,1-1 22 15,2-4 77-15</inkml:trace>
    <inkml:trace contextRef="#ctx0" brushRef="#br0" timeOffset="1500.0858">-533 2131 185 0,'-1'-4'333'0,"1"-2"30"0,-3 2 18 15,1-2-88-15,0 2-99 0,-1-1-52 0,0 0-28 16,2 0-14-16,-1 1-8 0,1-1-8 15,0 0-6-15,-1 1-8 0,2 0-7 16,0 0-9-16,0 1-6 0,2-1-5 16,-1-1-5-16,0 0-1 0,2 0-3 0,0 2-1 15,2-3-5-15,4 2-3 0,2-2-3 16,4 2-6-16,5-2-2 0,2 2-5 0,6-2-1 15,5 0-2-15,4 0 2 16,6 0 0-16,6-1 0 0,6 0 1 0,6 2-3 16,5 1 0-16,3-2-4 0,3 1-1 15,5 2-2-15,3-3 0 0,1 3 0 0,0 0-1 16,2-1-1-16,-3 0 2 0,-2-1 0 15,-2 1 1-15,-3 0 2 0,-3 0-1 16,-4 0-1-16,-4 1 1 0,-5-1-1 16,-4 1-2-16,-8 0-2 0,-4 0 1 0,-5 2 3 15,-6-2-1-15,-2 1 2 0,-6 1-1 16,-4-2 0-16,-2 2 0 0,-2-1 0 0,-2-1 1 15,-1 2-2-15,0 0 1 16,-2-1 1-16,0 0 0 0,-2 1-3 0,1-1 2 16,-1 1 0-16,0 1-1 0,-1-1 1 15,-1 1 0-15,1-1 1 0,-2 0 0 0,0 1 1 16,0 0-1-16,-1 0-2 0,-2 0 3 15,-1 0-2-15,1 0-1 0,1 1 1 16,-2 0 3-16,0-1-1 0,0 1-2 16,0 0 2-16,1 2-1 0,1-1-1 0,0 5-1 15,1 0 0-15,1 2-2 0,2 4 0 16,1 3 0-16,1 1 2 0,1 5 1 0,2 0 0 15,0 5 3-15,3 3 0 16,-1 3 1-16,0 4 2 0,0-2 6 0,-2-1 6 16,0-2 7-16,-2-3 14 0,0 0 23 15,-3 1 25-15,1-1 9 0,-3-1 9 0,-1-1 1 16,1-3 2-16,-1 0-6 0,0 0-5 15,0-1 8-15,-1-2 13 0,1 0 13 16,1 2 2-16,-1-4-6 0,1 3-11 16,0-2-18-16,0-1-17 0,0 0-14 0,1 0-6 15,0-2-6-15,-2-3-5 0,0-2-4 16,-1 0-7-16,0-5-6 0,0 1-11 15,-2-3-5-15,2-3-4 0,-2 1-4 16,1-1-1-16,1 0-2 0,-2-2 2 0,1 2-3 16,-1-1 1-16,0-1 0 0,1 1-3 15,-1 1 1-15,0-2-3 0,0 0-2 0,0 0-1 16,0 0-2-16,0 0 3 0,0 0-1 15,0 0 0-15,0 0 4 0,0 0 0 16,0 0-3-16,0 1-1 0,0-1 0 16,0 0 1-16,0 0 0 0,0 0 0 0,0 0 1 15,0 0-1-15,-1 1 1 0,0 1-3 16,1-2-2-16,-3 0 3 0,1 0 0 15,-2 3 0-15,0 0-2 0,0-2 2 16,-3 2 2-16,-1-1-1 0,0 2-2 0,-2-2 0 16,-1 2 0-16,-1-3 0 0,-2 2-3 15,-1 0-2-15,-3 0 0 0,0-2-3 0,-1 2-2 16,-2-1-1-16,-2-1 0 0,-2 1-6 15,-1-1-2-15,-2-1 1 0,0 1-2 16,-1 0 1-16,0 0-1 0,0 1 4 16,-1-1 1-16,-2 2 1 0,2-1 4 0,-3 0 3 15,0 1 1-15,-2 0 2 0,1 1 3 16,-2 2-2-16,-1-3 0 0,0 1 3 15,0 1-2-15,-2 0 2 0,4-1-1 0,0 1 3 16,2-2 0-16,2 1-3 0,0 0 2 16,2-2-4-16,2 2 1 0,-1-2 2 15,1 1 2-15,-1 0 3 0,1-3-1 0,-2 1 4 16,0-1-3-16,-2 0 1 0,-1 0 0 15,-2 0-3-15,-1 0-4 0,-1 1 1 16,-1 1 2-16,0-2 0 0,0 0-1 16,-1 3 0-16,0 0 6 0,3-2-1 0,0 2-4 15,2-1 0-15,2 0-1 0,2 1 1 16,1-1-1-16,2 1 3 0,3-2 1 0,1 1 2 15,1 0 2-15,2-1 0 0,0-1 1 16,1 1-3-16,0-1 2 0,1 0-1 16,1 0-4-16,-1 0-1 0,2 0 0 15,0 0 0-15,1 2-1 0,1-1-2 0,0-1 2 16,1 1-2-16,-1 0 0 0,2-1 0 15,2 1 0-15,1-1 3 0,-1 2 0 16,2-1 2-16,1-1 1 0,1 0 1 0,0 0 2 16,2 0 0-16,-1 0 3 0,1 0 3 15,2 0 0-15,0-1 1 0,1 1-1 16,0 0 3-16,0-2 0 0,0 2 1 0,-2 0 1 15,2 0 0-15,0 0-6 0,0 0-4 16,0 0 1-16,0 0-2 0,0 0-2 16,0 0-1-16,0 0 3 0,0 0-3 0,0 0-14 15,-1-1-49-15,1 1-108 0,-2-2-84 16,2-1-75-16,-1-2-145 0,1-2-192 15,0 0-62-15,-1-3 50 0,2 4 53 16,-1-2 60-16,1 2 137 0</inkml:trace>
  </inkml:traceGroup>
</inkml:ink>
</file>

<file path=ppt/ink/ink2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7:17.3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F35E3A2-6546-4A57-9557-AB1631932F0C}" emma:medium="tactile" emma:mode="ink">
          <msink:context xmlns:msink="http://schemas.microsoft.com/ink/2010/main" type="inkDrawing" rotatedBoundingBox="8484,12265 15473,11975 15527,13282 8538,13572" hotPoints="15291,11693 15453,12913 8790,13802 8627,12582" semanticType="enclosure" shapeName="Rectangle"/>
        </emma:interpretation>
      </emma:emma>
    </inkml:annotationXML>
    <inkml:trace contextRef="#ctx0" brushRef="#br0">-8 398 245 0,'-1'-4'316'15,"-1"0"30"-15,1-1-31 0,1 1-66 16,-1-2-70-16,1 2-48 0,0 0-31 16,0 0-25-16,0 0-15 0,2 2-16 15,2 0-10-15,3-4-8 0,2 4-6 0,3-2 0 16,3 2 2-16,3-2 6 0,4 2 5 15,4-2 6-15,3-1 3 0,4 1 6 0,1 0 2 16,5 0-4-16,2 0-2 0,6-2-3 16,2 0-2-16,5-1-3 0,4 0-7 15,2-1-5-15,2 3-4 0,3-1-5 16,2 1-6-16,2 1-4 0,0-1-2 0,1 3 1 15,0-1-4-15,-1 0 0 0,-3 3 0 16,0 0 1-16,-2 0-2 0,1-2 0 16,2 1-1-16,1 1 1 0,-1-3-1 15,3 2 1-15,2-2 1 0,2 1 0 0,2-3 4 16,3 2 1-16,4-3 2 0,1 3 0 15,-2-3 0-15,1-1 4 0,-5 2-3 0,-2 1 0 16,-3-3-2-16,-3 2 1 0,-3 0 9 16,-2 0-4-16,-2 1 1 0,-4 0-2 15,-1 2 0-15,-2 1-4 0,-1 0-7 16,2-1 0-16,-1 2 0 0,2 0 0 0,1 0 2 15,2 0 3-15,-1 0-2 0,3 0-2 16,-1 0-1-16,3 0-2 0,-1 0 1 16,2-2 0-16,2 1 1 0,-2-2 1 0,-1 3 4 15,-2 0-1-15,-3 0 0 0,1 3-2 16,-5-2-1-16,-2 1 3 0,-2 1-3 15,-4 0-1-15,-1 0-1 0,-3 1 3 0,-1-2 1 16,-2-1-3-16,1-1 2 0,0 2-2 16,-1-2 0-16,2-2-1 0,1 2-2 15,0-1 1-15,1 1 1 0,2-1 1 16,2 0 0-16,4 1-1 0,-1-1 3 0,0-1 2 15,0 2 0-15,1-1 1 0,-3 1 3 16,3-3 3-16,-1 2-5 0,-1 0-3 0,-2-1-2 16,-1-1 1-16,-1 1-2 0,-1-1 1 15,-2 1-1-15,-2-1 0 0,1 1 1 16,-3-2-1-16,-2 2 0 0,-1-2-1 15,-1 2 0-15,-1-2 1 0,-1 0-1 0,0 0-1 16,1 0 2-16,-1 0 0 0,0 1 0 16,1-2-1-16,-2 1 0 0,1 0 0 15,-1 1-2-15,0-3 2 0,0 3-2 16,-1-2 1-16,-2 1-1 0,-1 0 0 0,-3 0 1 15,-1 2 1-15,-3-2 1 0,0 3 2 16,-3-2 2-16,-2 0-2 0,-2 0 0 0,0 2-2 16,-3-1 0-16,1-1 0 0,-2 1 0 15,1-2 0-15,-1 1 0 0,0 1 3 16,1-3-2-16,-1 2-1 0,0-1 2 15,0 4 0-15,-1-3-2 0,0 0 0 0,-1 1 1 16,2 0 0-16,-1 2 0 0,-2-3 2 16,0 2-1-16,1-1 0 0,-4 0 0 15,2 0-1-15,-2 2 1 0,0 0-1 16,-3 0 0-16,2 0 0 0,-1 0 0 0,0 0 0 15,-2 0 0-15,1 2 2 0,0-1-1 16,1 0-1-16,4-1 3 0,-1 0-2 0,0 0-2 16,0 0 1-16,1 0 2 15,0 0-2-15,0 0-1 0,-1 2 3 0,0-1 2 16,0 0 1-16,-2 1 1 0,1 2 5 15,-1 2 3-15,2 5 5 0,-2 1 3 0,0 6 3 16,0 3-2-16,-1 4-2 0,-2 4-1 16,1 2-8-16,-1 2-5 0,0 2-3 15,1 1-4-15,1 2-2 0,1-3-2 16,1-1 2-16,2-1 2 0,1-2 2 15,1-3 8-15,0-1 9 0,1-1 19 0,-2-2 24 16,2-1 16-16,-2-1 23 0,-1-1 18 0,0-1 9 16,-2 0-4-16,2-2-9 15,-1 3-12-15,-1-1-20 0,-1-1-21 0,2 1-19 16,-1-1-11-16,-1 0-10 0,2 0-9 15,-1-3-3-15,1 1-1 0,-1 2-3 0,1-2-1 16,-2-2-3-16,0 1-3 0,0-2 2 16,-1 1-1-16,0-1 1 0,-1-2 0 15,1 0 0-15,-1 0 3 0,-1-2 0 16,-1 0-2-16,1-3 4 0,-1 1-3 0,2-1 0 15,-2 0-2-15,0 0-1 0,1 0-1 16,-1 0-3-16,0 2 6 0,1-1-4 0,1 1 4 16,-2-1-4-16,1 2 1 15,1 0 0-15,-1-2-4 0,0 2 4 0,1 0-2 16,-1-3 0-16,0 2 1 0,-1-2 1 15,3 0 4-15,-3-1-2 0,2-2 1 16,-1 1 1-16,-1-3-1 0,0 1 1 0,0 1-5 16,0-2 1-16,0 2-4 0,0-2 9 15,0 2-5-15,0-2 1 0,0 2-3 16,0-2 2-16,0 2 0 0,0-1-1 15,0 0-1-15,0 1 3 0,0-4 3 0,0 3-3 16,-1-2 6-16,-1 1-1 0,1-2 5 16,-1 0-2-16,0 0 0 0,-2-2-1 15,-2 1-5-15,-1-2-3 0,-1 3-5 0,-2-4-8 16,-1 1 0-16,-2 0-5 0,-3 3-7 15,-3-4-3-15,-1 2-2 0,-2 1 3 16,-2-2-1-16,-2 3 6 0,-1 0 4 0,-2 0 4 16,-3 0 5-16,0 0-4 0,-1 0 2 15,0 4 1-15,-2 0-3 0,0 0-2 16,-2 0-8-16,-1 0-7 0,-4 0-11 0,1 1-6 15,-3-1-1-15,0 2-1 0,-3 0 6 16,1 0 6-16,-5-2 5 0,-2 2 4 16,-2 2 2-16,-4-2 4 0,-3 0 4 15,-1 1 4-15,0-1 5 0,-2 0 5 0,1-1 3 16,-1 0-1-16,0 3 1 0,1 0 2 15,0-2 1-15,1 0 1 0,1 0-3 0,2-2 3 16,-1 0 0-16,2-1-2 0,0 1-1 16,0 1-1-16,1-2 1 0,-1 1 2 15,1-1 0-15,-1 0-2 0,1 0 7 16,-1 1-5-16,0-1-2 0,0-1-3 0,0 2 2 15,0-3 0-15,2 2-6 0,0-3 2 16,-1 0 2-16,1 2-1 0,1-2 3 0,1-2 0 16,1 2 1-16,1 0 3 0,2-3-1 15,1 2 0-15,2-1-2 0,2 1 0 16,-1-2-5-16,-1 3 3 0,1 0-3 15,0 0 1-15,3 0 2 0,1 0 0 0,4 0 3 16,-3 0-3-16,0 3 2 0,-1 0 0 16,-2-2 1-16,1 2 0 0,-2-1-3 15,1-1 2-15,0 2 2 0,-1-1 1 0,2-1 2 16,2 2-1-16,-1-2 3 0,2-1 0 15,2 1-2-15,2-1 0 0,1-1-4 16,2 1 1-16,1-1 0 0,0-2-2 0,1 1-2 16,1-1-3-16,-1 1 3 0,2 0-2 15,-2-1 1-15,0 0 0 0,-1-1 4 16,-2 4 1-16,-2-2-3 0,-1 1 3 15,0 0-2-15,1-1 1 0,-2 2-1 0,1-1-1 16,-2 1 3-16,0-1-2 0,-1-1 0 16,1 2 0-16,1-3 1 0,0 0 0 15,1 2 1-15,3-2 1 0,-1-1 1 0,2 0-2 16,1 1 1-16,1 1 2 0,2-2 0 15,-1 2-4-15,4-1 2 0,-1 1 0 16,1-1-2-16,-1 2-1 0,1 0-1 0,-1 1 2 16,1-2-1-16,1 2-1 0,0 0 2 15,-1 0-1-15,1 0 2 0,2 0-1 16,-3 0-1-16,1 0 2 0,0 0-1 0,0-2-1 15,0 0 0-15,-2 2 0 0,1 0 1 16,-2-3 1-16,0 0 1 0,0 3-1 16,-1-4 0-16,3 1 0 0,-2 0-1 15,0 0 1-15,1-1 1 0,2 1 0 0,0 0-1 16,3 0 0-16,-1 2 3 0,2-1-1 15,2-1-2-15,0 2 1 0,1 0 0 16,1 0 1-16,2-1-1 0,1 1 0 0,-1 1 2 16,1-1 1-16,-1 1-3 0,-1 0-3 15,1 0 1-15,-2 0 0 0,-1 0-2 16,1 0 1-16,-1 0 0 0,-1 0 4 0,4-2-4 15,-2 1-1-15,0 1 1 0,0-3 0 16,0 3 0-16,2 0-1 0,1-2 2 16,1 1 0-16,2 0 0 0,1 1 0 15,1-2 0-15,2 2-1 0,1 0-1 16,0-2 2-16,1 0-1 0,1 2-1 0,-1 0 0 15,2 0-1-15,-1 0 1 0,-1 0 1 16,2 0 1-16,-1 2-1 0,1 0 0 0,-1-2 0 16,1 0 2-16,-1 2-2 15,2-2-1-15,-1 0 1 0,1 0 1 0,2 0 1 16,-1 0 0-16,1 0-1 0,1 1 1 15,-1-1 2-15,-1 0-1 0,2 0 2 0,0 0 0 16,0 0 3-16,0 0-1 0,0 0-3 16,0 0-1-16,0 0-6 0,0 0-6 15,0 0-13-15,0 0-38 0,0 0-39 16,0 0-29-16,0 0-37 0,0 0-86 0,0 0-202 15,0 0-79-15,0 0-21 0,0 0 0 16,0 0 21-16,3-1 83 0</inkml:trace>
    <inkml:trace contextRef="#ctx0" brushRef="#br0" timeOffset="-2623.15">-44 434 31 0,'-4'-7'410'16,"-1"2"66"-16,1-3 37 0,-1 2 28 15,1-2-138-15,2 1-129 0,-1 1-74 16,1 1-36-16,1-1-10 0,-2 3-9 0,2 1-13 16,0 0-18-16,1 2-24 0,1 0-27 15,3 3-14-15,3 6 15 0,3 2 40 16,3 7 48-16,2 2 38 0,2 5 25 0,1 8 10 15,2 5-20-15,0 9-39 0,0 5-45 16,0 4-37-16,-1 4-24 0,-3 1-25 16,1 0-14-16,-3-2-6 0,-2-2-6 15,-1-3-3-15,-3-3-3 0,0-5 3 0,-2-3 1 16,-1-8-4-16,1-3-10 0,-2-6-23 15,0-6-33-15,-2-4-134 0,-1-7-105 16,-2-8-93-16,-2-7-117 0,-1-7-139 0,-2-3-107 16,-1-4 57-16,2 0 66 0,1-3 71 15,-2 0 117-15</inkml:trace>
  </inkml:traceGroup>
</inkml:ink>
</file>

<file path=ppt/ink/ink2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7:41.77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57 19 261 0,'-4'2'317'0,"0"-2"28"0,0 2-34 15,-2-4-65-15,2 2-61 0,2-1-37 0,-3-2-22 16,3 1-10-16,-1 0-6 0,0-1-7 15,0 1-10-15,1 0-6 0,-1 1-8 0,2 0-8 16,-2-2-7-16,1 2-12 0,1 0-10 16,1 0-11-16,-1 1-9 0,-1 0-7 15,2 0-6-15,-1 0-2 0,0 0-3 16,1 0 0-16,0 0 0 0,0 0-2 0,0 1-2 15,1 0-1-15,0 0 0 0,-1-1 0 16,3 1 2-16,0 1 3 0,0-1-1 16,2 0 3-16,2 1 2 0,0-1 1 15,4 0-2-15,1-1 1 0,2 0 2 0,4 0 1 16,0 0-1-16,2-1 0 0,4 0-1 15,2-2 1-15,3 2 1 0,2-2 1 0,4 0-3 16,-1 0-2-16,3 2 0 0,0-1-2 16,2-1-3-16,-1 2-2 0,2 1 0 15,2-2 0-15,-1 2 0 0,0 0 1 16,-1 0 1-16,0 2 0 0,0-2-2 0,-2 1-1 15,-1-1 1-15,-1 3 0 0,0-3-1 16,-2 2-2-16,1-1 1 0,-4 2 2 16,1-2-2-16,-1 0-1 0,0 0 2 15,-1-1 1-15,0 1 0 0,-1 1 0 0,1-2 2 16,-2 0-1-16,1 0 0 0,-2 1-1 15,2-1 2-15,-1 1-2 0,1 1 0 0,1 0 0 16,0-1 1-16,0 2-1 0,1-1-1 16,-3 1 1-16,3-1 0 0,-1 3 1 15,0-4-1-15,0 2 1 0,-1 0 0 16,2-3 1-16,-3 2-3 0,3 0-1 0,0-2 2 15,1 0-1-15,0 0-3 0,-1 0 2 16,1 0 2-16,1 0 1 0,-3 0-1 16,2 0-1-16,-2 0 1 0,-1 0 2 15,0 0-2-15,-2 2 0 0,1-1 0 0,-3-1 3 16,-2 1-1-16,2 1-2 0,-2-2 0 15,2 0 0-15,-2 0 0 0,2 4-1 0,0-4 2 16,-1 2-1-16,1-1 3 0,1-1 1 16,2 1 0-16,1-1-4 0,1 0 2 15,2 0 1-15,-1 0-2 0,1 0-1 0,1 0-3 16,1-1 4-16,2 1-1 0,0 0-1 15,1 0 2-15,0 0 0 0,1 0-1 16,0 0 0-16,-1 0 0 0,-2 0 0 16,1 0-2-16,-3 1 1 0,0-1 0 0,-1 2 0 15,-3-2 0-15,0 0 1 0,-3 0-2 16,0 0 1-16,-3 0 1 0,2 0 0 15,-2 0 0-15,-1 1 0 0,2 0 1 0,-2-1 0 16,1 0-1-16,1 1 2 0,0-1-1 16,2 1 0-16,2 1 0 0,1-2-1 15,1 0 0-15,2 0 0 0,1 0 0 16,2 0 0-16,3 0 0 0,0-2 0 0,1 1-1 15,0 1 1-15,0-1 1 0,-1 1-3 16,1-1 2-16,-2 1 0 0,0 0-2 16,0 1 1-16,-1-1-1 0,0 1 1 15,-2 2-3-15,-1-2 4 0,-2 1 1 0,-3 1-1 16,-1-1 1-16,-1 1 1 0,-2-1 2 15,0 1 0-15,-2-2-1 0,-2 0-2 0,1 0 2 16,0 1-3-16,-1-1 0 0,0 0-2 16,-1-1 1-16,-1 2 3 0,0-2-1 15,-2 2 0-15,2 0 1 0,-2-2-3 16,1 0 2-16,-1 0-1 0,2 0 1 0,-1 0-1 15,-1 0 0-15,1 0 3 0,-1-2-1 16,1 0 0-16,-2 2-1 0,1 0 2 16,2 0 4-16,0-2 3 0,-1 2 0 15,2-1 4-15,0 1-2 0,-1-1-3 0,0-1 2 16,-2 2-4-16,0-2 0 0,-3 2-3 15,0-1 3-15,-4-2 0 0,0 3 0 0,-3-1 6 16,0 1 2-16,-2 0 8 0,0 0 3 16,-1 0 8-16,-2 0 10 0,1 0 4 15,-1 0 5-15,-1 0 1 0,1 0 0 0,1 0-2 16,-2 0-9-16,1 0-7 0,1 0-7 15,-2 0-10-15,0 1-3 0,0-1-6 16,1 0 0-16,0 3 0 0,2-3-2 16,0 1 3-16,0-1 1 0,1 1 3 0,-2 0-4 15,3-1 0-15,-3 2-1 0,2-1-2 16,1-1-2-16,-3 1-4 0,2-1 3 0,-1 2-1 15,0-2 1-15,0 0-1 0,-2 0 1 16,0 0 2-16,1 0-5 0,-2 0 0 16,0 0-1-16,1 0-2 0,1 0 1 15,-2 0-1-15,0 0 1 0,1 0-1 0,0 0 1 16,-1 0 2-16,2 0-6 0,-2 0-22 15,0 2-47-15,0-2-58 0,-2 0-136 16,0 0-212-16,-4-2-108 0,-1 2-39 16,-4-2 17-16,0 0 41 0,-3-2 126 0</inkml:trace>
</inkml:ink>
</file>

<file path=ppt/ink/ink2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8:19.0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028B07-53FA-4C0A-BBEF-6827B23B4065}" emma:medium="tactile" emma:mode="ink">
          <msink:context xmlns:msink="http://schemas.microsoft.com/ink/2010/main" type="writingRegion" rotatedBoundingBox="22873,8443 5276,12119 4425,8045 22021,4369"/>
        </emma:interpretation>
      </emma:emma>
    </inkml:annotationXML>
    <inkml:traceGroup>
      <inkml:annotationXML>
        <emma:emma xmlns:emma="http://www.w3.org/2003/04/emma" version="1.0">
          <emma:interpretation id="{CEEA8F4C-3E85-4F9D-8002-0660C4EDB59D}" emma:medium="tactile" emma:mode="ink">
            <msink:context xmlns:msink="http://schemas.microsoft.com/ink/2010/main" type="paragraph" rotatedBoundingBox="22873,8443 5276,12119 4953,10572 22549,6896" alignmentLevel="1"/>
          </emma:interpretation>
        </emma:emma>
      </inkml:annotationXML>
      <inkml:traceGroup>
        <inkml:annotationXML>
          <emma:emma xmlns:emma="http://www.w3.org/2003/04/emma" version="1.0">
            <emma:interpretation id="{9C024A52-E18A-4731-A8EF-7BD98F003DCE}" emma:medium="tactile" emma:mode="ink">
              <msink:context xmlns:msink="http://schemas.microsoft.com/ink/2010/main" type="line" rotatedBoundingBox="22873,8443 5276,12119 4953,10572 22549,6896"/>
            </emma:interpretation>
          </emma:emma>
        </inkml:annotationXML>
        <inkml:traceGroup>
          <inkml:annotationXML>
            <emma:emma xmlns:emma="http://www.w3.org/2003/04/emma" version="1.0">
              <emma:interpretation id="{D69D48A2-2529-4A11-AA5B-E9815C77ACF7}" emma:medium="tactile" emma:mode="ink">
                <msink:context xmlns:msink="http://schemas.microsoft.com/ink/2010/main" type="inkWord" rotatedBoundingBox="22873,8443 21621,8704 21366,7482 22617,7221"/>
              </emma:interpretation>
              <emma:one-of disjunction-type="recognition" id="oneOf0">
                <emma:interpretation id="interp0" emma:lang="" emma:confidence="1">
                  <emma:literal/>
                </emma:interpretation>
              </emma:one-of>
            </emma:emma>
          </inkml:annotationXML>
          <inkml:trace contextRef="#ctx0" brushRef="#br0">13788 189 198 0,'1'-5'355'0,"0"1"38"15,-1-3 37-15,0 0-68 0,2 4-88 16,-2-2-55-16,1 0-35 0,1-1-25 15,-1 1-27-15,0 0-28 0,-1 0-20 16,2 1-10-16,-1 1 3 0,-1 0 17 0,0 2 32 16,0-3 41-16,-1 2 41 0,-1-1 29 15,2 2 18-15,0-1 1 0,0 1-22 16,0 1-36-16,0 0-43 0,-1 0-39 15,0 0-39-15,1 1-31 0,0 3-22 0,0 2-12 16,0 3-5-16,0 4-4 0,1 6 8 16,0 8 9-16,1 7 11 0,-1 5 9 0,0 6 6 15,1 3 2-15,-1 5-2 0,-1 0-6 16,2 4-10-16,-1-1-10 0,-1-2-7 15,1 0-4-15,1-3-3 0,0-2-4 0,0-6-2 16,-1-2 2-16,2-5 1 0,0-2-1 16,-1-3 1-16,3-3-1 0,-3-5-5 15,1-4-22-15,0-3-41 0,-2-4-83 16,2-2-133-16,0-6-86 0,-1-6-85 0,0-4-101 15,1-6-116-15,-2-1-48 0,2-3 66 16,-1-3 48-16,3 0 74 0,-1-2 110 16</inkml:trace>
          <inkml:trace contextRef="#ctx0" brushRef="#br0" timeOffset="1090.0623">13907 174 84 0,'-1'-4'324'16,"0"0"44"-16,1 0 36 0,1-1-48 0,0 1-87 15,2-1-69-15,0-1-48 0,4 1-34 16,1-1-27-16,4 0-20 0,2-2-9 15,7 2-4-15,3 0 1 0,7-1-2 16,6 1 0-16,5 0-3 0,9 0-5 16,4-1-7-16,4 0-7 0,2 1-5 0,-2 0-4 15,2 0-3-15,-4 2 0 0,-2-3 1 16,-4 2 5-16,-4 1 4 0,-7-1 8 0,-6 1 14 15,-3 0 20-15,-8 1 28 0,-2 1 27 16,-6-1 24-16,-2 2 12 0,-2 0 11 16,-2-1-9-16,-4 2-21 0,1 0-33 0,-2 0-30 15,-1 2-24-15,-1-1-25 0,0 2-15 16,0 1-11-16,1 4-4 0,0 2-3 15,0 1 2-15,1 4-4 0,1 5 0 16,1 4 0-16,-2 2 1 0,1 4 0 0,0 1-4 16,-3 5-2-16,2 3 4 0,-1 3-1 15,-1 3 3-15,0 2 2 0,-2 1 4 0,2-4 13 16,-2 0 7-16,0 0 16 0,0-2 11 15,-2 1 7-15,2-2 6 0,-1 0-6 16,0-3-6-16,1-1-16 0,-2-1-11 16,1-3-6-16,1 0-4 0,-2-3-5 0,1-2-5 15,1-3 0-15,1-1-2 0,1-5-4 16,-1 1 0-16,1-4-2 0,-1-3 2 0,0-2 0 15,1 0 2-15,-2-5 3 0,1 0 3 16,0-1 6-16,-1-2 10 0,0 0 10 0,0-2 12 16,-1 1 4-16,1-2 1 0,0 0-2 15,-1 0-8-15,1 0-11 0,-2-2-11 16,0 1-5-16,0 1-3 0,1-1-3 15,-2-1-4-15,2 2-2 0,-2 0-1 0,0-2 0 16,0 1-2-16,-1 1-1 0,0-1 1 16,0-1 0-16,-1 1 3 0,0 1-3 0,-1-3-1 15,-3 3 0-15,0 0 0 0,-2-2 0 16,-3 0 0-16,-3 0-1 0,-3 1 2 15,-4 1-1-15,-4-1 2 0,-4-1-3 16,-5 2 2-16,-3 0-1 0,-5 0 0 0,-5 3-1 16,-4-2 0-16,-1 1 0 0,0 2-1 15,0-2 1-15,3 0 1 0,1 1 7 16,3 0 10-16,1-3 16 0,3 3 14 15,4-2 19-15,2 2 15 0,4-1 8 0,5-1 2 16,3 1-7-16,4-1-9 0,2 2-14 16,5-2-13-16,4 0-10 0,2-1-10 0,2 1-8 15,1-1-7-15,2 1-1 0,1-1-4 16,1 0-1-16,0 0-2 0,1 0 0 15,1 0 2-15,0 0-2 0,0 0 2 16,0 0-1-16,0 0 1 0,0 0 0 0,1 0 0 16,1 0 3-16,-2 0-3 0,1 0 0 15,0 0 0-15,-1 0 2 0,2 0-2 16,-2 0-3-16,1 0 2 0,0 0-3 15,-1 0 0-15,2 2-1 0,-1-2-1 0,-1 0 1 16,2 0-2-16,-1 0 4 0,-1 0-7 16,1 0-5-16,1 0-11 0,-2 0-18 0,1 0-26 15,0 0-42-15,-1 1-73 16,2-1-142-16,-2 0-119 0,3 0-68 0,-1 0-90 15,-2 0-148-15,0 0-75 0,0 0 66 16,0-1 88-16,-1-2 62 0,-3 2 105 0</inkml:trace>
        </inkml:traceGroup>
        <inkml:traceGroup>
          <inkml:annotationXML>
            <emma:emma xmlns:emma="http://www.w3.org/2003/04/emma" version="1.0">
              <emma:interpretation id="{893C1684-872F-414E-B42F-E41981C023FE}" emma:medium="tactile" emma:mode="ink">
                <msink:context xmlns:msink="http://schemas.microsoft.com/ink/2010/main" type="inkWord" rotatedBoundingBox="15851,8821 13314,9351 13209,8848 15746,8317"/>
              </emma:interpretation>
              <emma:one-of disjunction-type="recognition" id="oneOf1">
                <emma:interpretation id="interp1" emma:lang="" emma:confidence="0">
                  <emma:literal>y</emma:literal>
                </emma:interpretation>
                <emma:interpretation id="interp2" emma:lang="" emma:confidence="0">
                  <emma:literal>w</emma:literal>
                </emma:interpretation>
                <emma:interpretation id="interp3" emma:lang="" emma:confidence="0">
                  <emma:literal>_</emma:literal>
                </emma:interpretation>
                <emma:interpretation id="interp4" emma:lang="" emma:confidence="0">
                  <emma:literal>u</emma:literal>
                </emma:interpretation>
                <emma:interpretation id="interp5" emma:lang="" emma:confidence="0">
                  <emma:literal>v</emma:literal>
                </emma:interpretation>
              </emma:one-of>
            </emma:emma>
          </inkml:annotationXML>
          <inkml:trace contextRef="#ctx0" brushRef="#br0" timeOffset="6336.3624">5488 1557 102 0,'-2'-1'372'16,"0"0"55"-16,0-1 45 0,-1-2-22 0,0 1-110 15,0-1-87-15,2-1-67 0,0 1-46 16,-2 1-36-16,1-1-23 0,1 1-15 15,1 1-7-15,0 0-6 0,0-1-3 16,0 2-6-16,0 0-5 0,0-1-5 0,0 1-2 16,0 0 2-16,-1 1 2 0,1 0 8 15,0 0 14-15,0 0 17 0,0 0 17 16,-2 0 21-16,1 0 23 0,1 1 9 15,-1 0 4-15,1-1-2 0,0 0-9 0,-2 0-19 16,2 2-23-16,0-2-17 0,0 1-18 16,0-1-15-16,0 0-16 0,0 1-11 0,0 0-7 15,0-1-6-15,0 2-4 0,0-1 2 16,0-1-3-16,2 1-1 0,-1 0 0 15,0 0 0-15,2 2-2 0,0-2-5 16,2 2 6-16,2-1 5 0,3-1 4 0,2 3 10 16,3 0 10-16,3-2 11 0,6 2 14 15,5-2 10-15,5 2 5 0,10-2 2 16,7-1 1-16,9 2-5 0,10-3-13 0,9 0-8 15,10-3-11-15,10 2-9 0,7-1-9 16,10-2-7-16,3 1-3 0,4-1-3 16,0 1 1-16,1-3 0 0,-3 3 1 0,-3-1-2 15,-2 0 4-15,-5 2-3 0,-6-3-2 16,-9 2 1-16,-8-1-1 0,-11 1-2 15,-9 0 0-15,-11-1 2 0,-7 2 8 16,-10 0 26-16,-6-1 28 0,-6 0 21 0,-5 1 19 16,-5 1 11-16,-3 1 1 0,-4-1-20 15,-3 1-23-15,0 0-18 0,-2 0-13 0,-1 0-12 16,0 0-7-16,-1 0-6 0,-2 0-6 15,1-2-2-15,0 2-4 0,0 0-2 16,-2 0-3-16,3 0 0 0,0 0 0 16,0 0 0-16,1 0 0 0,-1 0-1 0,-2 0 0 15,3 0-1-15,-3 2 1 0,1-2 1 16,0 0 0-16,0 0 0 0,-2 0 0 15,2 0 1-15,-2 1-1 0,0-1-2 16,-1 0-1-16,2 0-6 0,-2 0-12 0,0-1-32 16,0-1-85-16,0 1-180 0,1-2-135 15,-2-1-224-15,-1-2-211 0,0-2-88 0,-1 3 22 16,-1-1 149-16,-4 1 119 0,-2 1 219 15</inkml:trace>
        </inkml:traceGroup>
        <inkml:traceGroup>
          <inkml:annotationXML>
            <emma:emma xmlns:emma="http://www.w3.org/2003/04/emma" version="1.0">
              <emma:interpretation id="{812DBEBA-D17D-4933-A2F0-7F52F84A3012}" emma:medium="tactile" emma:mode="ink">
                <msink:context xmlns:msink="http://schemas.microsoft.com/ink/2010/main" type="inkWord" rotatedBoundingBox="11348,10519 10445,10708 10420,10584 11322,10395"/>
              </emma:interpretation>
              <emma:one-of disjunction-type="recognition" id="oneOf2">
                <emma:interpretation id="interp6" emma:lang="" emma:confidence="0">
                  <emma:literal>_</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r</emma:literal>
                </emma:interpretation>
                <emma:interpretation id="interp10" emma:lang="" emma:confidence="0">
                  <emma:literal>=</emma:literal>
                </emma:interpretation>
              </emma:one-of>
            </emma:emma>
          </inkml:annotationXML>
          <inkml:trace contextRef="#ctx0" brushRef="#br0" timeOffset="8909.5096">2689 3257 112 0,'-3'-2'329'0,"2"1"45"0,-2 1 24 0,3-1-33 16,-2 0-70-16,1-1-56 16,1 2-41-16,-1-1-32 0,1 0-29 0,0 1-25 15,0-1-21-15,0 1-13 0,-2 0-6 16,2 0 5-16,0 0 17 0,-1 0 18 0,1 0 20 15,0 0 21-15,-1 0 20 0,-1 0 16 16,2 0-4-16,-1 0-5 0,-1 0-12 16,2 0-19-16,-1 0-23 0,0 0-25 15,1 0-15-15,0 0-16 0,0 0-14 0,0 0-10 16,0 0-6-16,1 0-4 0,0 0-3 15,5 0-6-15,1-2-2 0,2 1-4 16,7 0-4-16,1-1-4 0,8 0-3 16,3 0 0-16,6-2-2 0,5 2-1 0,5-4 0 15,2 2-4-15,5 1 0 0,1-1 1 16,3-1 1-16,0 1 3 0,-1-2 3 0,-2 3 7 15,-4-1 3-15,-4 1 4 16,-6 1 1-16,-5-1 3 0,-5 2 4 0,-4 0 4 16,-5-1 8-16,-2 2 6 0,-5 0 11 15,-2-3 8-15,-3 3 6 0,-1 0 2 0,0 0-2 16,-3 0-5-16,-1 0-9 0,1 0-12 15,0 0-11-15,-2 0-12 0,1 3-8 0,-1-3-6 16,2 0-5-16,-2 0-2 0,1 0-2 16,0 2-1-16,1-2 2 0,-2 0-4 15,2 0 0-15,0 0-1 0,0 1 1 16,-1-1 0-16,0 0-1 0,-1 0 3 15,1 0-1-15,-2 0-1 0,1 0 0 0,-1 0-6 16,0-1-20-16,0 1-38 0,0-2-92 16,-1 2-164-16,1-3-117 0,-2 2-105 15,-1-3-143-15,1 2-157 0,-4-2-12 0,2 1 109 16,0 0 88-16,0 3 95 0,1-3 153 15</inkml:trace>
        </inkml:traceGroup>
        <inkml:traceGroup>
          <inkml:annotationXML>
            <emma:emma xmlns:emma="http://www.w3.org/2003/04/emma" version="1.0">
              <emma:interpretation id="{32DAD275-1D87-40A0-A790-5198162A9690}" emma:medium="tactile" emma:mode="ink">
                <msink:context xmlns:msink="http://schemas.microsoft.com/ink/2010/main" type="inkWord" rotatedBoundingBox="5315,11737 5201,11760 5195,11728 5308,11705">
                  <msink:destinationLink direction="with" ref="{0FDE4060-F1E8-4488-8C48-1971A9422AFB}"/>
                </msink:context>
              </emma:interpretation>
            </emma:emma>
          </inkml:annotationXML>
          <inkml:trace contextRef="#ctx0" brushRef="#br0" timeOffset="19906.1385">-2534 4414 75 0,'-3'0'262'0,"0"-1"22"16,0-1-12-16,2 2-57 0,-2-1-65 15,2 0-51-15,0 0-31 0,-1 0-16 16,1-1-7-16,-1 2-5 0,2-1 0 16,-1 1 0-16,1-1 4 0,0 1 2 0,0 0 4 15,0 0 2-15,0 0 0 0,0-2-1 16,0 2 0-16,0 0-1 0,-1 0 0 0,1 0 1 15,0-1 0-15,0 1 1 0,1-1-1 16,0 1-5-16,-1 0-6 0,2-1-9 16,-1 1-5-16,-1-3-9 0,2 3-6 15,-2-1-5-15,0 1-2 0,0-1 0 0,0 0-4 16,0 1 0-16,0-2-1 0,0 2 1 15,1 0-1-15,-1 0-1 0,0 0 2 16,0 2-3-16,1-2-3 0,2 1-10 16,3 0-25-16,-1 0-30 0,3 2-40 0,2-2-43 15,1-1-62-15,0 1-74 0,1 0-61 16,1-1-10-16,2 0 12 0,0-1 35 0</inkml:trace>
        </inkml:traceGroup>
      </inkml:traceGroup>
    </inkml:traceGroup>
    <inkml:traceGroup>
      <inkml:annotationXML>
        <emma:emma xmlns:emma="http://www.w3.org/2003/04/emma" version="1.0">
          <emma:interpretation id="{05099114-3BB7-47EB-BC6E-BC214E45E8A1}" emma:medium="tactile" emma:mode="ink">
            <msink:context xmlns:msink="http://schemas.microsoft.com/ink/2010/main" type="paragraph" rotatedBoundingBox="7750,7333 8774,7337 8773,7366 7749,7363" alignmentLevel="2"/>
          </emma:interpretation>
        </emma:emma>
      </inkml:annotationXML>
      <inkml:traceGroup>
        <inkml:annotationXML>
          <emma:emma xmlns:emma="http://www.w3.org/2003/04/emma" version="1.0">
            <emma:interpretation id="{D6E00360-D0A9-4C2C-BF97-0D2B4783D86D}" emma:medium="tactile" emma:mode="ink">
              <msink:context xmlns:msink="http://schemas.microsoft.com/ink/2010/main" type="line" rotatedBoundingBox="7750,7333 8774,7337 8773,7366 7749,7363"/>
            </emma:interpretation>
          </emma:emma>
        </inkml:annotationXML>
        <inkml:traceGroup>
          <inkml:annotationXML>
            <emma:emma xmlns:emma="http://www.w3.org/2003/04/emma" version="1.0">
              <emma:interpretation id="{C7080E4C-7C17-498F-85EA-11A797CF2DA0}" emma:medium="tactile" emma:mode="ink">
                <msink:context xmlns:msink="http://schemas.microsoft.com/ink/2010/main" type="inkWord" rotatedBoundingBox="7750,7333 8774,7337 8773,7366 7749,7363">
                  <msink:destinationLink direction="with" ref="{0FDE4060-F1E8-4488-8C48-1971A9422AFB}"/>
                </msink:context>
              </emma:interpretation>
              <emma:one-of disjunction-type="recognition" id="oneOf3">
                <emma:interpretation id="interp11" emma:lang="" emma:confidence="1">
                  <emma:literal/>
                </emma:interpretation>
              </emma:one-of>
            </emma:emma>
          </inkml:annotationXML>
          <inkml:trace contextRef="#ctx0" brushRef="#br0" timeOffset="-16171.925">22 21 286 0,'-3'-2'383'0,"1"-1"46"0,0 3 6 0,0-1-69 15,0 1-81-15,1-2-68 0,-1 2-50 16,0 0-40-16,2 0-40 0,-2 0-27 16,1 0-18-16,0 2-14 0,-1-2-7 0,1 0-5 15,-1 0 2-15,2 0-1 0,0 0-1 16,0 1 1-16,0-1-1 0,0 0 2 15,0 0-1-15,0 0-1 0,0 0-4 0,3 0-4 16,0 1-2-16,2 1-2 0,4 0-1 16,4-1 3-16,5 0 4 0,7 1 1 15,5-1 2-15,6-1 1 0,5 1 5 16,6-1-4-16,5 0 0 0,5 0 2 15,3 0-1-15,2 0-3 0,0 0-3 0,-1 0 0 16,-4 0-3-16,-2 0-2 0,-5 0 1 16,-5 0 0-16,-5-1 1 0,-7 1 0 0,-5 0 6 15,-5 0 10-15,-5 0 20 0,-4 0 20 16,-3 0 21-16,-2 0 12 0,-2 0 3 15,-1 0-4-15,-2 0-19 0,0 0-21 16,-1 0-23-16,-1-1-18 0,1 1-34 0,1 0-48 16,-1 0-48-16,1-2-34 0,0 1-47 15,0-2-86-15,0 0-170 0,-1-1-80 16,-1 1-21-16,-2 0-1 0,0 0 29 15,-3 0 80-15</inkml:trace>
        </inkml:traceGroup>
      </inkml:traceGroup>
    </inkml:traceGroup>
  </inkml:traceGroup>
</inkml:ink>
</file>

<file path=ppt/ink/ink2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8:04.7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FDE4060-F1E8-4488-8C48-1971A9422AFB}" emma:medium="tactile" emma:mode="ink">
          <msink:context xmlns:msink="http://schemas.microsoft.com/ink/2010/main" type="inkDrawing" rotatedBoundingBox="710,11728 711,7843 1928,7844 1926,11729" semanticType="callout" shapeName="Other">
            <msink:sourceLink direction="with" ref="{C7080E4C-7C17-498F-85EA-11A797CF2DA0}"/>
            <msink:sourceLink direction="with" ref="{32DAD275-1D87-40A0-A790-5198162A9690}"/>
          </msink:context>
        </emma:interpretation>
      </emma:emma>
    </inkml:annotationXML>
    <inkml:trace contextRef="#ctx0" brushRef="#br0">1209 9 266 0,'3'0'452'0,"-1"0"46"16,0 0 29-16,-1 0-64 0,1 0-156 0,-1 0-115 15,-1 0-66-15,-1 0-31 0,-1 0-14 16,-1-1 11-16,-1 1 13 0,-1-1 2 15,-3-1-1-15,-3 0-5 0,-6 0-13 16,-4 0-25-16,-3 1-24 0,-7 0-13 0,-6 2-11 16,-4 0-8-16,-3 1-4 0,-3 4-3 15,-2-2 2-15,-1 2-2 0,1-1-1 16,-1 1 0-16,2 1 1 0,0 1 1 15,4-2 1-15,1 1 3 0,2 1 1 0,3 0 2 16,0-2 4-16,4 1-2 0,1-1 2 16,1 0 1-16,4 1 0 0,0-1-1 0,3-1-1 15,1 1-3-15,3-3 0 16,0 2-2-16,5-1-2 0,-1-1-2 0,2 0-3 15,1 1 0-15,3-2-2 0,0 2 1 16,2-1-2-16,1 3-1 0,-1-2 0 0,2 4 1 16,1 1 1-16,0 1-3 0,1 2 1 15,-1 4 2-15,2 3-3 0,0 4 2 16,0 2-2-16,2 8 2 0,0 5 3 15,-1 3-1-15,-1 5 2 0,0 5-2 0,1 5 0 16,-1 5 0-16,1 6-1 0,3 4 3 16,0 3 1-16,0 3 2 0,3 3 3 0,1 0 0 15,1 1-4-15,2 4-3 16,1-2-3-16,1 2 1 0,0 1-2 0,2-1 6 15,0 1 4-15,2 0 2 0,-2 0 6 16,-2 4-2-16,1 0 0 0,0 3-4 0,-2 1-4 16,0-4 0-16,0-2-3 0,1-3 0 15,-1-3 2-15,1-2 1 0,1-3 1 16,0 1 2-16,-1-8-1 0,0 0-1 15,0-5-1-15,-1-3-3 0,-1-2 1 0,-1-2 1 16,-1-3 2-16,-1-3-2 0,2-1-1 16,-3-5 5-16,-2-4-3 0,2-4 1 0,-2-2-1 15,1-5 0-15,-1-1 3 16,0-4 0-16,-1-2 3 0,2-3 4 0,-2-3 8 15,0-2 16-15,0-5 4 0,0 0 8 16,-2-2 7-16,2-1 7 0,-2-2-1 0,0 0-6 16,1-1 0-16,-2 1-6 0,0-1-11 15,1 1-7-15,-3-1-9 0,3 1-8 16,-2 0-6-16,1 0-5 0,-1 0 2 15,0-1-5-15,1 1 0 0,0-1 2 0,0 1-1 16,1-1 2-16,-1 2-1 0,0-4 3 16,0 3 0-16,1-2-2 0,-1-2 1 15,0 2 1-15,2-1-1 0,-1 1-2 16,1-1 2-16,-2 0 2 0,0 0 1 0,2 0 6 15,-2 1 7-15,2 1 7 0,0 0 1 16,-2 0-2-16,3 1 0 0,-2-1-5 0,2 1-8 16,2 0-4-16,-2 1 0 0,3-1 10 15,-1-2 9-15,2 1 11 0,5-4 7 16,0 2 7-16,4-3 2 0,3-3-7 0,5 1-10 15,4-3-12-15,3-3-9 0,5 0-7 16,5-2-3-16,1-2 0 0,4 2-3 16,2 0-1-16,2-1 2 0,3 1-1 0,-1-1-2 15,2 2-4-15,0 0 0 0,-3 1-1 16,-4 2-4-16,-3 0 1 0,-3 2 1 15,-5-2 4-15,-5 2 1 0,-3 2 0 16,-4 1 4-16,-3 0-1 0,-5-1 3 0,-2 2 7 16,-2-1 13-16,-2 1 9 0,-2-1 7 15,-1 0 7-15,-1 1 0 0,0-1-7 16,-2-1-10-16,0 2-9 0,2 0-10 15,-1 0-3-15,-1 0-6 0,0 0-5 0,-1 0-6 16,2 0-7-16,-1 0-18 0,-1 0-41 16,1 0-67-16,-1 0-104 0,2 0-86 0,-2 0-49 15,1 0-31-15,1-4-58 0,-2 2-110 16,0-2-32-16,-3-2 15 0,0 0 16 15,3-3 28-15,0 1 85 0</inkml:trace>
  </inkml:traceGroup>
</inkml:ink>
</file>

<file path=ppt/ink/ink2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9:13.51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646 906 303 0,'-3'-8'397'0,"-2"-1"31"15,-1-2 20-15,-2 0-101 0,0 1-128 0,-2 0-59 16,-1-2-33-16,-1 1-15 0,-2 0-12 16,-1 0-12-16,0 1-16 0,-2 0-16 15,1 1-14-15,-2 2-15 0,1 1-9 0,-1 3-8 16,-2 1-3-16,1 4-3 0,-5 1-1 15,2 6 0-15,-3 4 0 0,-2 7-1 16,-1 3 4-16,-2 9 1 0,0 3 2 16,-2 9 4-16,2 5 5 0,3 0 4 0,3 2 0 15,4-3 0-15,3-2 1 0,8-2-1 16,3-3 0-16,6-1-2 0,8-4 2 15,5-2 4-15,9-5 1 0,7-2-2 0,8-5-3 16,9-6-2-16,8-3-5 0,8-6-7 16,4-7-2-16,3-4 1 0,3-6-1 0,0-3 2 15,-1-5-1-15,1-2-1 16,-1-8 1-16,-2-5-4 0,-4-2-3 0,-6-7-2 15,-5-4-4-15,-8-2-2 0,-7-3-6 16,-8-3-1-16,-9 0 0 0,-5 1-2 0,-8 1 5 16,-7 5 6-16,-6 4 4 0,-7 2 4 15,-3 4 3-15,-5 3 2 0,-5 7-1 16,-5 2 0-16,-4 3 0 0,-2 6 1 15,-5 0 0-15,-1 6 3 0,-3 3 3 0,-2 4 2 16,0 7 6-16,0 5 5 0,1 4 8 16,1 9 4-16,0 5 8 0,3 7 7 0,-1 6 7 15,4 8 6-15,5 9 6 0,3 5-3 16,5 6-5-16,7 1-12 0,8-1-8 15,8-4-10-15,7-2-5 0,9-7-1 16,9-4 3-16,13-4 4 0,8-7 4 0,11-8-3 16,10-6-4-16,7-7-3 0,10-6-7 15,4-10-6-15,6-6-7 0,0-8-1 16,-1-4-5-16,-4-7-3 0,-5-8-2 0,-8-8 2 15,-6-7-3-15,-9-6-9 0,-10-6-3 16,-10-5-3-16,-10-2-2 0,-9 1-5 16,-10 3 1-16,-7 2 7 0,-9 7 8 0,-6 6 6 15,-9 2 2-15,-6 7 4 0,-8 6 6 16,-4 3 9-16,-7 8 4 0,-5 4 7 15,-4 5 7-15,-4 6 12 0,-3 7 1 0,-1 4 0 16,0 6-4-16,1 4-3 0,2 7-3 16,2 3-9-16,4 8-4 0,5 6 0 15,3 9 1-15,6 7-1 0,7 7-1 0,7 4-2 16,8 3 2-16,9 2-7 0,9 1-3 15,11-3-1-15,9-2 4 0,9-3 2 16,10-7-2-16,6-6 2 0,6-8-4 0,5-8 1 16,6-10-7-16,7-7-3 0,4-9 0 15,2-11-3-15,1-9 2 0,0-7-4 0,-3-7-2 16,-3-12-2-16,-4-7-5 0,-3-11-4 15,-8-12-4-15,-6-8-5 0,-8-8-3 16,-8-2-1-16,-8 3 1 0,-8 3 5 0,-8 9 4 16,-7 7 2-16,-7 8 5 0,-6 8 5 15,-6 8 2-15,-7 6-1 0,-3 6 1 16,-6 6 4-16,-1 6-1 0,-3 6 4 15,-3 6 3-15,0 5 7 0,0 4 6 0,1 8 9 16,2 3 15-16,2 3 8 0,0 8 4 16,5 1 2-16,5 5 2 0,5 3-1 15,6 2-8-15,8 5-4 0,9 0-5 0,7 1-3 16,10-1-2-16,12-1-7 0,13-4-6 15,12-2-2-15,13-5-3 0,12-7-2 16,13-5-4-16,12-6-3 0,7-6-3 16,7-10-4-16,1-6-5 0,-1-5 0 0,-4-10-1 15,-8-6 2-15,-7-6 1 0,-10-7 1 0,-11-7 0 16,-10-8-2-16,-12-8-3 15,-12-1-4-15,-11-6-2 0,-14 3 0 0,-12 5 0 16,-10 3-1-16,-13 6-1 0,-12 7 3 16,-8 7-2-16,-11 6-1 0,-6 7 2 0,-7 6 1 15,-7 6 1-15,-5 7 0 0,-4 4 2 16,-4 6 1-16,0 3 1 0,0 5 4 15,4 8 1-15,3 2 5 0,7 5 1 0,5 4 0 16,6 6 0-16,5 3-3 0,7 7 1 16,6 5-2-16,6 6-3 0,6 2 2 15,9 4-1-15,6 2 0 0,7-2 1 0,11-1 0 16,8-2 1-16,10-4 0 0,11-6 1 15,8-7 1-15,10-6-1 0,6-9-1 16,6-8 0-16,7-9-2 0,4-9 0 0,3-10-1 16,0-8 0-16,-3-7 1 0,-1-9-1 15,-4-7 1-15,-6-8-2 0,-3-12-2 16,-2-5-1-16,-8-7-1 0,-4-5-1 15,-9 2 2-15,-9 3 1 0,-6 6 0 0,-8 7 1 16,-6 6 1-16,-9 7-1 0,-6 7-4 16,-6 3-1-16,-6 9 1 0,-8 3-4 0,-6 7 1 15,-5 5 3-15,-8 6-1 0,-5 8 3 16,-5 4-2-16,-2 8 1 0,-1 8 5 15,1 6 5-15,1 7 7 0,6 5 6 16,4 10 6-16,7 7 3 0,7 4 0 0,8 9-3 16,10 2-5-16,8 2-3 0,8-5-1 15,12-2-1-15,8-3 3 0,14-7 1 0,13-7 2 16,12-6 0-16,11-6 0 0,13-7-4 15,10-9-3-15,7-7-6 0,8-11-3 16,2-10-2-16,-1-10-1 0,-3-9 1 0,-6-5 0 16,-9-11-3-16,-8-7 1 0,-8-11-3 15,-13-10-4-15,-12-6-4 0,-13-9-1 0,-12-1-1 16,-12-1-2-16,-12 6 1 0,-9 8 0 15,-9 9 2-15,-9 8 1 0,-11 9 0 16,-7 10 0-16,-8 6 2 0,-4 9 1 16,-3 8 2-16,-4 8-1 0,-1 6 1 0,-3 7-1 15,1 8-1-15,0 7 2 0,6 5 0 16,4 6 3-16,8 4 1 0,8 6 1 15,6 7 1-15,7 3-2 0,9 8 1 16,7 3-1-16,8 3 0 0,7 3 1 0,6-1 1 16,5-4 2-16,7-1 1 0,8-4-1 15,4-7 2-15,9-3-1 0,5-9 1 0,8-6 1 16,4-8-2-16,7-9 0 0,3-9-1 15,3-9 2-15,0-8-4 0,0-8-1 16,-2-10 1-16,-6-7-1 0,-7-9-1 0,-9-7-1 16,-9-8-1-16,-10-12-6 0,-11-6-2 15,-10-8-3-15,-11-3 0 0,-7 2 1 0,-7 5 1 16,-7 8 1-16,-5 8 2 15,-3 10 0-15,-7 9 1 0,-3 9-1 0,-7 8 0 16,-1 8 0-16,-3 8 2 0,-2 8 2 16,1 8 1-16,1 3 1 0,1 9-1 0,4 7 2 15,1 8 1-15,7 5 0 0,5 8-1 16,4 6 0-16,7 10 3 0,6 7-2 15,8 5 2-15,5 3 0 0,7 3 2 0,6-2 2 16,6-4 2-16,6-6 0 0,7-8 3 16,9-6 2-16,10-10 0 0,7-8 0 15,9-9-3-15,5-11-1 0,2-9-2 0,1-9-2 16,-1-10-2-16,-4-7 3 0,-4-7 1 15,-5-7-1-15,-6-6 0 0,-8-8-1 16,-7-6-3-16,-10-9-5 0,-8-8-3 0,-9-8-2 16,-12-7-6-16,-7-1 0 0,-8 1 3 0,-8 4 2 15,-4 12 2-15,-4 7 2 0,-3 8 3 16,-7 11 0-16,-5 8-1 0,-4 9-2 15,-6 9-3-15,-3 9 0 0,-2 7 0 16,1 10 1-16,0 6 2 0,5 9-1 0,4 6 2 16,6 9 3-16,7 5 1 0,7 10 0 15,8 6 0-15,7 4 5 0,8 6-2 16,9 2 0-16,5 1 0 0,6-3 2 15,10-3 2-15,1-6 2 0,8-5 3 0,5-10 1 16,6-8 0-16,7-6-2 0,6-11 0 16,5-11 0-16,4-5 0 0,-1-12-3 0,0-6 1 15,0-9 1-15,0-9-6 0,-2-10-5 16,-2-8-5-16,-5-11-2 0,-8-11-6 15,-7-8-7-15,-8-6-4 0,-10-6-4 0,-7 0 0 16,-8 3 1-16,-9 7 1 0,-8 9 5 16,-6 9 5-16,-9 11 4 0,-6 11 0 15,-8 9 1-15,-7 12 3 0,-5 10 2 0,-5 9 1 16,-4 12 3-16,-1 7 4 0,4 11 4 15,3 5 0-15,6 10 1 0,4 5 2 16,9 8 3-16,5 5-3 0,6 6 1 16,8 2-2-16,6 1 1 0,6 1 2 0,6-2-2 15,4-2-2-15,5-4 0 0,5-2 2 0,5-7 2 16,4-5 2-16,4-7 1 0,4-9 3 15,6-4 1-15,5-12-2 0,5-4-2 16,9-11-2-16,4-7-4 0,4-9-2 0,3-7-4 16,1-8 2-16,-2-9-2 0,-2-5-2 15,-3-9 0-15,-5-10-2 0,-6-6 1 16,-8-10-1-16,-8-5 0 0,-8-5-2 15,-7-3 2-15,-10 4-1 0,-10 3-1 0,-6 9-1 16,-10 6-1-16,-7 12-1 0,-10 8-1 16,-7 11-2-16,-9 10 1 0,-8 11 2 15,-6 10-1-15,-5 9 1 0,-2 9 0 0,0 11 5 16,6 6 3-16,6 8 2 0,7 8 2 15,6 5 3-15,9 7 2 0,6 7 1 16,10 6 2-16,8 4 2 0,7 1 2 0,7-1 1 16,8-2-1-16,4-2 0 0,9-6-4 15,7-2 0-15,5-8 0 0,7-7-1 0,5-5-4 16,6-10 0-16,3-8-1 0,5-9-1 15,4-7-3-15,2-10 2 0,1-9 6 16,3-7-1-16,-6-7-1 0,-3-7-2 0,-3-9 0 16,-7-5-8-16,-7-10-7 0,-9-10-4 15,-8-7-6-15,-8-8-4 0,-10-2-3 0,-9-1 4 16,-8 2 0-16,-7 8 0 15,-9 8 3-15,-8 10 5 0,-7 10 0 0,-10 9 1 16,-5 11 5-16,-7 9 0 0,-2 9 1 0,-2 8 1 16,2 10 2-16,0 6 0 0,2 7-6 15,6 7 4-15,5 5 2 0,5 5 2 16,9 7-1-16,8 4 2 0,7 8 1 15,7 4 2-15,6 2 2 0,8 4 2 0,3-4 2 16,5 0 2-16,5-5 1 0,2-5 2 16,5-4 3-16,3-5 1 0,4-6 2 0,4-7 3 15,4-5 0-15,6-9 0 0,3-5-4 16,5-8-5-16,4-8-3 0,4-6-1 15,3-8-4-15,1-7-4 0,-1-6 0 16,-4-7-2-16,-5-5-6 0,-8-7-9 0,-9-9-16 16,-7-10-11-16,-11-8-8 0,-10-6-5 15,-9 0 4-15,-10 5 4 0,-7 6 15 0,-6 8 14 16,-6 10 5-16,-7 10 4 0,-6 11 0 15,-5 9 4-15,-3 11 0 0,-2 8 0 0,-2 11 6 16,0 7 6-16,2 10 6 0,1 7 5 16,4 11 4-16,4 4 3 0,5 7-1 15,8 3 3-15,3 5-1 0,8 0-2 16,4 0-3-16,6-1-3 0,3-1 0 0,7-3-2 15,3-5 1-15,6-3 0 0,2-6 3 16,4-5 1-16,6-5 0 0,5-5-1 16,6-8-5-16,4-6-2 0,5-6-4 0,5-9-4 15,2-6 2-15,1-8-1 0,1-9-3 16,0-8-4-16,-5-9-1 0,-3-9-7 15,-8-9-12-15,-8-9-9 0,-8-6-2 0,-7-6 1 16,-9 1 2-16,-6 6 7 16,-6 10 5-16,-5 8 7 0,-4 12 3 0,-3 8 0 15,-5 10-1-15,-2 11 1 0,-2 9 1 0,-3 9 2 16,-2 11 4-16,-1 6 3 0,1 10 4 15,3 5 2-15,3 6 3 0,6 5-1 16,2 1 0-16,4 2-1 0,6-2-1 16,2 0-1-16,6-5 1 0,3-4 0 0,3-2-1 15,3-6 2-15,5-3 3 0,5-6-4 16,5-5 2-16,4-2 0 0,7-8 0 15,5-4-4-15,4-5-3 0,2-3 0 16,1-5-1-16,3-5-1 0,-2-4-2 0,0-3 1 16,-4-5-1-16,-3-5 1 0,-4-5-1 15,-7-9-1-15,-3-4-5 0,-8-7 2 0,-5-2-1 16,-8-3-2-16,-4 2 1 0,-5 5-1 15,-5 2 7-15,-3 4-2 0,-3 3-1 16,-4 4 2-16,0 4-1 0,-1 2 2 16,-2 3-2-16,1 3 1 0,1 3 2 0,-1 1-3 15,2 3 1-15,2 5 0 0,2 1 1 16,2 2 0-16,2 3-3 0,3 1 2 15,0 3 0-15,2 0 1 0,1 2-1 16,1 1 0-16,0 1 1 0,1-1 1 0,-1-1-1 16,-1 1-1-16,0 1 1 0,1-1 0 15,1-1-2-15,-2 0 1 0,0-2 1 0,0 3-1 16,-1-2 0-16,-1 0 1 0,-1 2 1 15,2-1-2-15,-2 1 0 0,1-1 1 16,0 1-1-16,0 1 1 0,1 0-3 16,0 0 2-16,1 1-1 0,0 0 1 0,1 2 0 15,1-3-1-15,-1 2 2 0,0-1 1 16,2 2-1-16,-2-1 0 0,2 0 1 15,-1-1-2-15,0 2 0 0,-1-3-1 16,0 0 0-16,0 1 2 0,1 0 0 0,-1-1 0 16,0 0 0-16,0 2 1 0,1-1 3 15,0-1 0-15,-1 2-2 0,1-1 1 16,-1-1-3-16,-1 2-1 0,1-1-2 0,-2 0 0 15,0 1 0-15,0 0-1 0,-1-2 3 16,0 2 1-16,-3-1 0 0,0 2 0 0,-1-3 0 16,-2 3-1-16,-2-1 1 0,0 1-1 15,-1 0 0-15,0-2-1 0,0 2 1 16,-3 0 1-16,1 0 0 0,0 0 0 15,-1 0 0-15,-2 0 1 0,3 0 0 0,-4-1-1 16,2 1 1-16,-1-3-1 0,0 3-1 16,-1-2 1-16,1 0-1 0,0 2 1 15,-2-3-1-15,2 0 1 0,-2 3 0 0,1-2 0 16,-1 1-2-16,-1-2 0 0,1 3 0 15,-3-1 1-15,-1 1 1 0,0-1 0 16,-2-1 0-16,-1 2 0 0,0-1-1 0,-2 0 0 16,-1 0-1-16,-2 0 1 0,0-2 3 15,-1 1-2-15,1-2 0 0,-1 1 0 16,2 0-1-16,0-1 1 0,2 0-3 15,1 0 2-15,1 0 0 0,1 0 1 0,3 2 1 16,1-2-2-16,2 1 3 0,0 2-2 16,2-1 0-16,0 1-2 0,1 1 0 0,-2 0 0 15,2 0-1-15,1 0 1 0,-1 0 2 16,-2 1 0-16,1-1 0 0,-1 2 1 15,0-1 4-15,-1-1-2 0,0 0-1 16,-1 0 0-16,1 0 1 0,0 0-1 0,0 0-4 16,0 0 2-16,-1 0-1 0,-1 0-1 15,2 0 0-15,-1 0 0 0,0 0 1 16,-1 0 1-16,2 0 0 0,-1 0 0 15,0 0 1-15,1 0 0 0,0 0-1 0,0 0-4 16,1 0 2-16,-1 0 0 0,0 0 0 16,-1-1-1-16,1-1 1 0,-2 2 2 0,1 0 1 15,1-1-1-15,0 1 0 0,0-1 1 16,1 0 0-16,-1 1 0 0,2-1-1 15,-1-1 1-15,0 1 0 0,1 0-2 16,0-2 1-16,0 2-1 0,-2 0 0 0,1-2 0 16,-1 2 1-16,-1 0 0 0,-2 0 0 15,2 1 0-15,-2-2 0 0,-1 1 0 16,0 1 0-16,0 0-1 0,-2 0-1 15,-1-1-1-15,2 1 2 0,-1-2 1 0,2 1 1 16,1 0 0-16,-1-1-1 0,3-1 2 16,0 0-1-16,1 0-2 0,1-1-1 0,0 1 0 15,5 1 2-15,-2 0-3 16,1-1 0-16,1 0 2 0,-2 3 0 0,0-3 0 15,-1 0 3-15,1 2-2 0,-1 0 0 16,0-1-1-16,-2 2-1 0,-1 0-1 0,0-2-4 16,-1 2 3-16,1-1 2 0,-3 0 0 15,-1-1 2-15,0 0 0 0,-3-1 0 16,-3 1 0-16,-1 0-2 0,0-1 1 15,-1-1 0-15,1 2 1 0,-2-1 0 0,2 1-1 16,2 0 1-16,-2 0-1 0,0 0 0 16,3 2 0-16,-1 0-3 0,2 0 4 0,1 0 1 15,1 0-1-15,1 2 0 16,0 0 3-16,1 0-1 0,2-2-1 0,0 0 0 15,1-2 2-15,0 2 0 0,0 0-2 16,0 0 1-16,-2 2-2 0,1-2 0 0,0 1-2 16,1-2-1-16,0 1 3 0,0 0-1 15,1 0 0-15,0 1 0 0,-1-1 1 16,2 1 1-16,-2 1-1 0,1-2 0 0,1 1 0 15,-2-1 1-15,1 1-1 0,-1 0 0 16,0-1-1-16,0 0 0 0,-1 1 0 16,1 1 1-16,-2-2-1 0,1 0-1 0,-1 0 1 15,1 0-1-15,-2 0-1 0,1 0 2 16,-1 0 0-16,0 0 1 0,-1 0 0 15,1 0 1-15,0 0-1 0,2 0 0 16,0 0 0-16,-1 0 0 0,1 0 1 0,1 0-1 16,0 1 1-16,1-1-1 0,1 0 2 15,-1 0-2-15,0-1 1 0,2-1 1 16,-1 1-2-16,-1 1 1 0,2-1-1 0,-1 0 1 15,0 0-1-15,-1-3-2 0,-1-2-1 16,3 4 0-16,-2 0 2 0,1 0-2 16,2 0 1-16,0 0 0 0,2 0 0 0,-2 2-2 15,0 0 2-15,0 0-1 0,0 0-1 16,-1 2 0-16,-1-2 2 0,-1 2 2 15,-1 0-1-15,-1-2-1 0,-1 0 5 16,1 0-3-16,-3 2-3 0,0-1-3 0,-2-1 0 16,1 3-1-16,-1-3-5 0,1 0 4 15,-1 2 1-15,2 0 1 0,0 0 2 16,2-2 0-16,1 1 4 0,2 0 0 0,1 1 0 15,1-1-3-15,-1 1 2 0,2-1 2 16,2 2-2-16,-1-2-1 0,2 1 2 0,2 0 1 16,-1-1-1-16,-1-1-2 0,2 3 1 15,-2-2 1-15,2 0 0 0,-1 0 0 16,-1 2 1-16,0-2-1 0,-1 1 1 15,1-2-1-15,-1 3 0 0,-1-2 0 0,1 2 0 16,-1-2 1-16,-1 1-1 0,1-2-1 16,0 3 0-16,-1-2 1 0,2 1 0 15,-1-1-1-15,1 2 1 0,-1-3 0 0,1 3 0 16,1 0 0-16,1-2-2 0,0 2 1 15,0 0-1-15,2 1 1 0,0-2 1 16,-1 2 0-16,1-1-1 0,-1-1 0 0,1 1 0 16,-2-1-3-16,-2 0-3 0,-1 1-1 15,-1 0 0-15,-1-2-1 0,-1 1-1 16,0-1 3-16,0 1-3 0,0-1-1 15,0-1-6-15,-1 1-4 0,-1 1-1 0,0-2-1 16,2 0 1-16,2 0 3 0,0 0 6 16,1 0 3-16,2 2 3 0,0 0 1 15,3-2 3-15,2 2-2 0,1-1 0 0,2-1 3 16,1 1 0-16,1 1 0 0,-1 0-1 15,2 0 0-15,1 0-1 0,-2-1 0 16,2 0 0-16,-1 1-2 0,-2 0 2 0,2 0 4 16,0 1-1-16,0-1-1 0,0 1 0 15,1-2-3-15,-1 3 2 0,1-2-3 16,1 1 2-16,-1-2 2 0,0 1 0 15,0 1 5-15,1-2-2 0,-1 2 2 0,0 0-2 16,2-3-1-16,-2 3 0 0,2 0 0 16,-1-1 0-16,-1 0-2 0,2 1 0 0,0 1 1 15,-2 1 1-15,0 0-2 0,0 2-2 16,1 2 3-16,-1 1 1 0,0 2-1 15,0 4 0-15,1 0 3 0,-2 3-1 16,1 1 0-16,-1 3 1 0,0-1-1 0,1 4 1 16,-1 0-1-16,1 2-1 0,0 1 2 15,0-1 0-15,1 1 0 0,0 1-2 16,1-1 1-16,0 4 0 0,-2-1-1 0,1 3 0 15,1-1 0-15,-2 0 0 0,2 1 0 16,0-2 1-16,1 0-1 0,-2-2 1 16,2-1-1-16,0-2 1 0,0-3 1 0,0 1-2 15,2-4 2-15,-2-2-1 0,1-3 2 16,0 1-5-16,-1-3 1 0,2-1 1 15,-1 0-4-15,-1-5 2 0,1 2 1 0,1-2 2 16,-2-1 0-16,1-1 0 0,-1-4 4 16,0 1 0-16,0 0 0 0,0-2 2 15,0 0-1-15,0 0-1 0,0-2 0 16,0-4-2-16,0 2 0 0,0-2 0 0,0-3-1 15,0-2-1-15,0-2-1 0,0-1 0 16,0-2-2-16,2-4-1 0,-2 1 1 16,1-3 0-16,0 0 0 0,-1 1 2 0,0 2-1 15,2 0 1-15,-2 1 0 0,0 3-2 16,1 1 2-16,0 2-2 0,-1-2 2 15,0 5-1-15,0-1 0 0,0 2 0 16,0 2-1-16,0 2-2 0,-1 0-2 0,0 4 1 16,1 2-2-16,-2 3 0 0,1 5 2 15,0 4 4-15,-2 6-1 0,0 4 1 16,2 4 2-16,-1 2 1 0,2 3-1 0,0 3 0 15,0 1 1-15,0 3 0 0,0 0 0 16,0 0 1-16,3-1 3 0,0-2-2 16,0-3-1-16,1-1 2 0,0-4-1 0,0-2-2 15,0-1-2-15,-1-4 2 0,1 0-2 16,0-1 0-16,-1-4 0 0,1-1 0 15,-1-2 1-15,-1-2-1 0,1-2 0 16,-1-2 2-16,-1 1-1 0,0-5 0 0,2 1-1 16,-3-2 2-16,1-1 0 0,1-1 0 15,-2 0 2-15,0-2 0 0,0-1-1 16,-2 0 0-16,1 0 0 0,0-1 0 0,-1-2-1 15,0 0-1-15,0 0 0 0,1 0-1 16,-1-3 0-16,1 2-1 0,0 1 0 16,1 0-1-16,-2 1 1 0,1 0 0 0,1 0-1 15,0 1-1-15,0 1 0 0,1 1 0 16,1 1-3-16,0 2 4 0,3 2-3 15,-1 4 3-15,1-2 1 0,1 3 0 0,1 3 2 16,-1 0-2-16,1 0 2 0,0-1 0 16,1-1-1-16,-1 0 2 0,0-2-1 15,0-2 2-15,0 1 2 0,0-3 0 16,-2-2 2-16,2 0 0 0,1-2 0 0,-1-2 0 15,3 0 0-15,2 0-2 0,2-2-2 16,3 0 0-16,0-1-2 0,1-1-1 0,3 2-1 16,1-1 0-16,3 1 0 0,-1-2 0 15,4 3 0-15,-1-1 1 0,4 1 0 16,-1 1 0-16,-1 0 0 0,1 0 2 15,0 0-1-15,0 1 1 0,1 1-1 0,-1-1 1 16,0-1-1-16,-1 3 1 0,1-3-1 16,-2 0-2-16,-1 0 1 0,1 0 0 15,-1-3 0-15,1 2-2 0,-3-1 2 16,-1 1 4-16,1-1-3 0,-2-1-1 0,-1 1 0 15,2 0 0-15,-1-1-3 0,0 2-1 16,-1-1 0-16,2 1 1 0,-1 0-1 0,1-1 3 16,-1 2 0-16,-1 0 0 0,1 2 1 15,1-1 0-15,0-1-1 0,0 1 0 16,1 1 1-16,-2-2 0 0,2 1 0 15,-1-1 1-15,3 1 1 0,-1-1-1 0,1 0 0 16,-1 0 0-16,2-1 0 0,-1 1 0 16,1-1 0-16,1 1-1 0,-2-3 2 15,2 3-1-15,-1-3 1 0,-1 3-2 16,-1 0 1-16,0-2 0 0,0 1 1 0,-1 1-1 15,0-1-1-15,-1 1-1 0,0 0 0 16,-1 0 1-16,0 0-1 0,-1 0 0 16,2 0 1-16,-1 0 1 0,2 0-1 0,0-2-1 15,1 2 0-15,0-1 1 0,1 1 0 16,2-1 0-16,1-1-1 0,3 2 2 15,2-3 1-15,1 0-2 0,1 2-1 0,0-2 0 16,0 3 1-16,0-2 0 0,0 1-1 16,-1-2 1-16,1 2 0 0,-3 1 1 15,-1 0-1-15,0 0 1 0,-2 0 1 0,-4 0 0 16,1 1-1-16,-1 1 0 0,-1-1 1 15,0-1-2-15,0 0 0 0,-1 0 1 16,0 0 0-16,0 0 0 0,1 0-1 0,0 0 0 16,1-1-2-16,2-1 1 0,0 1 1 15,-1 1-1-15,1 0 0 0,1 0-1 16,0 0 2-16,0 0-2 0,1 0 2 15,0 0-1-15,-1 0 2 0,2 0-1 0,-2 0 0 16,2 0 2-16,-2 1-2 0,0 1 0 16,-1-1-2-16,0-1 2 0,-1 1-1 0,-1-1 1 15,1 2 0-15,-2-2 0 16,-2 0 0-16,3 2 0 0,-1-1 0 0,0-1 0 15,1 1 1-15,1-1 0 0,1 0 0 16,0 0-1-16,1 0 1 0,0 0-1 0,0 0 1 16,1 2-1-16,-1-1 1 0,0-1 0 15,-4 1-1-15,2 1 0 0,-2-2 0 16,-1 3 0-16,-3-2-3 0,1 1 2 0,-1-1 1 15,-3 2 0-15,2-3-2 0,-1 2 2 16,2-1 1-16,0-1-1 0,2 0 1 16,1 0-1-16,1 0 0 0,0-1 0 0,1-1 0 15,3 2 1-15,1 0-1 0,0 0-1 16,1 0 0-16,1 2-1 0,0-1 1 15,0 0-2-15,0 1 2 0,-1 0 1 16,-2 0 2-16,-1 1-2 0,-3 1 3 0,0-2-3 16,-3 2 1-16,-1-1 0 0,-1-1-1 15,-2 1 3-15,0-1-3 0,2-1 1 16,0 0-1-16,1 1 0 0,0-1-1 0,1-1 1 15,-1 0 2-15,4 0-1 0,0 0 2 16,2 0-1-16,1-1 1 0,1 1-3 16,1 0 1-16,2 0-1 0,0 0-2 0,-1 0 1 15,1 1 0-15,-3-1-1 0,0 1-1 16,-1 1 2-16,-3-2 0 0,-1 3-1 15,-2-2 2-15,-2 1-1 0,0-1 0 0,-1 2 1 16,-1-3 0-16,1 4 0 0,-1-4 0 16,2 2 1-16,1-1-1 0,0 2 0 15,1-3 0-15,3 0 0 0,3 2 0 16,3 0-1-16,-1-2 2 0,2 2-1 0,0-1-1 15,2 2 1-15,0-2 2 0,1 1 0 16,0 2-1-16,-2-2 1 0,-1 2 0 0,-3-1 0 16,-2 0-2-16,-3 0 0 0,-3-1 0 15,-3 1 0-15,-1-1-1 0,-3 1 0 16,-1-2-1-16,-3 1 2 0,0-2 3 0,-2 0-2 15,2 2 0-15,-1-1 1 0,1-1 0 16,1 1-1-16,1 1-2 0,-1-2 0 16,3 1-1-16,0-1 1 0,2 1 0 0,1 1 0 15,-1-2 0-15,3 0 0 0,0 0-1 16,0 2 1-16,-1-1 1 0,0 0 0 15,0 1-1-15,-1-2 1 0,-1 1 1 16,-1-1-1-16,-2 3-1 0,1-3 3 0,-1 0 0 16,0 2-1-16,1-2 1 0,-3 0-1 15,2-2 0-15,0 2-2 0,-2 0 0 16,2-3 0-16,-2 3-2 0,0-1 1 15,1 1 2-15,-1-2-2 0,-2 2 0 0,1 0 0 16,0 0 1-16,-2 0 0 0,1 2 1 16,0-2-1-16,-1 1 0 0,-1-1 3 0,1 3-1 15,-1-3 1-15,-3 0 0 0,2 2 1 16,-1-2-1-16,-2 0-1 0,1 0-1 15,1 0-2-15,-1 0 1 0,1 0 1 0,-1-2 0 16,1 2 2-16,-1 0 1 0,1-3-1 16,1 2-2-16,-2-1 1 0,2 1 0 15,-3 1-4-15,2-1 1 0,-1-1 0 16,-1 2 2-16,1 0-2 0,0 0 2 0,1-2 0 15,-1 1 0-15,2 1 0 0,-2-1 0 16,2 1 0-16,-1-2-2 0,1 1-1 16,-2 1 2-16,1-1 0 0,-1-1 1 0,-1 2 1 15,2 0 2-15,-3 0 0 0,-1 0-2 16,1 0 0-16,-2 0 0 0,2 0 0 15,-3-2 1-15,2 1-1 0,-2 1 4 0,0-1-3 16,0-1-1-16,0 0 3 0,-2-1-2 16,2 1-1-16,-3-1 2 0,2 0 0 15,0-1-1-15,1 0-1 0,-2 0 0 16,1 1-1-16,0 0 1 0,-1-1-1 0,2 0 2 15,0-2-1-15,0-2 0 0,0 0 4 16,0 1-3-16,0-3 1 0,3 1-1 16,-2-1-1-16,2-3 1 0,0 3-3 0,-2-3 2 15,1-1-1-15,-1 0 2 0,-1-3-1 16,1 1-1-16,-1-4 0 0,2 0 0 15,-1-1 1-15,0-1-1 0,1 1-3 0,1 0 3 16,-1 0 0-16,0 0 0 0,0-1 0 16,1 2 3-16,-1 1 4 0,-1-3-2 0,2 2 1 15,-3-1 3-15,1-1 2 16,-1 1 0-16,-1-2 0 0,1 1 0 0,-3-3-1 15,2 1-3-15,-1-4-2 0,-1 1 1 16,2 0 1-16,0 1-1 0,-1 0 1 0,2-1-5 16,0 0 1-16,0 1-1 0,0 0-1 15,0 1-2-15,0 0-1 0,-1 0 2 16,0 2 1-16,1 1-1 0,-3 1 0 15,0-1 1-15,0 3 0 0,1 0 2 0,-1 0 0 16,-1 1-3-16,0 0 1 0,-1-1 2 16,1-1-3-16,-1 1 0 0,-1-3 0 0,1 2 2 15,1-1-2-15,0 0 0 16,-2 0 1-16,3 1 1 0,-1-1-1 0,1 2-1 15,-1-1 0-15,0 2 0 0,1 0 0 16,-1 2-1-16,2-1 0 0,-3 1 0 0,0 1-1 16,1 1 0-16,0 1-1 0,0-1 2 15,-2 3 0-15,2 0 1 0,0-1-1 16,0 4 0-16,1-1 1 0,-1 3-1 0,1-3 0 15,0 2 1-15,1 2 1 0,0 0-1 16,1 0 0-16,-1 0 1 0,0 0-1 16,0 0-1-16,1 2-1 0,-2-4 2 0,2 1-1 15,-1 1 0-15,0-1 0 0,0-1 0 16,2 0 1-16,-1 2 1 0,0 0 0 15,1-2 0-15,0 3 0 0,0-2-1 16,0 2 1-16,-2 0-1 0,1 0 0 0,1 1 0 16,0 0-1-16,-2 0 1 0,1 1 0 15,1 1-1-15,-1 0 0 0,-1-2-2 16,1 2 1-16,-2-1-1 0,2 2 1 0,-1-2 1 15,0 1 1-15,0 0 1 0,1-2 1 16,0 2 1-16,-1-1-2 0,2 2 0 16,-1-4-1-16,1 1 1 0,-2 0 0 0,1-3 0 15,1 2 1-15,-1-2-1 0,-1 0 0 16,2 0 1-16,0 1-2 0,0 0 0 15,0 2 0-15,0-4 1 0,0 4-2 16,0-1 0-16,0 0-1 0,0 1 2 0,0-2-1 16,-1 1 0-16,0 1 1 0,-2-1-2 15,3-1 2-15,1-1 0 0,1 1 1 16,-2-3-1-16,1 1 1 0,0 0 0 0,-1 0-1 15,0-2 0-15,0 3-1 0,0 0 2 16,0-1-1-16,0 1-1 0,0 2 1 16,0 0 1-16,-1 2-1 0,0-4-3 0,-2 5 1 15,1-2 0-15,0 2 0 0,-1 0-2 16,2 0 2-16,-1 1 0 0,1-1 1 15,-1-1-1-15,0 2 1 0,-1 0 2 16,0 0 0-16,0-1 0 0,1 1-5 0,0-1 4 16,1-1 1-16,-2 2-1 0,0-1 0 15,1 0 1-15,-1 1 4 0,0-1-4 16,0 1-1-16,-1-1 0 0,2-1-1 15,-2 0-1-15,-2 1 2 0,1-1 1 0,-2 1-1 16,-2 0-1-16,1-1 0 0,0 0 2 16,-3 1-2-16,-1 0 0 0,-1 1 1 0,-2-2 0 15,0 1 0-15,0 1-1 0,-2-1 0 16,-1 1 1-16,-1-2-1 0,0 2 1 15,-3 0-1-15,0 0 0 0,-1 0 1 0,-1 0 0 16,1-2 1-16,-1 1 0 0,2 1 0 16,0-1 0-16,2 1-2 0,-2-2 1 15,0 2 2-15,0 0 0 0,1-4-1 16,-1 4-1-16,2 0 2 0,-2 0 0 0,-2 0-3 15,2 0 0-15,-3 0 1 0,-1 0 0 16,0 0-1-16,-1 0 0 0,-2 0-1 16,0 0 0-16,-3-3 1 0,1 0 0 0,-2 2-1 15,0-2 0-15,0 0 1 0,0-1 1 16,1-1 0-16,2 1-1 0,-2 1 1 15,3-2 0-15,-1 1 0 0,3 0 0 0,1 1-1 16,-1-1 0-16,3 2 0 0,-1-1-1 16,0 2 0-16,2-1 1 0,-1 1 0 15,2 0 2-15,0-1 0 0,3 2 1 16,-1 0-1-16,-1 0 1 0,0-2-2 0,2 0 1 15,-1 2-1-15,1 0 1 0,1-2 0 16,-2 1-1-16,3-2 3 0,-4 3-3 16,0-3 1-16,-1 0 1 0,0 2-2 0,-2-1 1 15,0-1-1-15,0-1 0 0,-1 2-1 16,0 1-1-16,-1-2 4 0,0 1-3 15,0-2 0-15,1 3-1 0,-1-2 0 0,0 0 1 16,1 1-6-16,0 0 5 0,2 0 0 16,-2-2 2-16,3 4-1 0,-1-3 0 15,1 2 1-15,0-1-1 0,1 0 0 16,-1 0-5-16,1 0 4 0,1 2 1 0,-1-1-1 15,1 1 1-15,-1-1 1 0,-1-1 5 16,0 2-3-16,-1 0-1 0,-2 0-1 16,0 0 0-16,-2 0 0 0,0 0-2 0,1 0 2 15,-1 2-1-15,2-1 1 0,-1-1 0 16,1 1 1-16,2-1-1 0,1 2 0 15,1-2 1-15,3 2 0 0,1 0 0 0,0-2-1 16,3 2 1-16,1-1-1 0,-1-1 0 16,1 0-1-16,1 0 1 0,0 0 0 15,-1 0-1-15,1 0-1 0,-2 0-1 16,0 0-1-16,-2 0-1 0,-2 0 0 0,-1 0-1 15,0 0-2-15,-3 0 0 0,-2 0-1 16,-1 0 0-16,1-1-3 0,-4-1 0 16,1 1-1-16,-1-2-2 0,-1 3-3 0,0-3-3 15,1 0-1-15,-3 2 1 0,1-1 0 16,-3-1 3-16,0 2 4 0,1 0 4 15,-2-1 4-15,1 0 0 0,-3 1 1 16,2 1 0-16,-4-1 1 0,-1-1-2 0,1 1-1 16,-1 0 3-16,3 1 0 0,1-1 1 15,0 1 0-15,-1-2 1 0,2 2 0 16,0 0-2-16,1 0-2 0,0 0-2 0,2 0-2 15,3 2-1-15,0-2-5 0,1 1-4 16,-1 1-5-16,1 1-3 0,-1-1-6 0,1 2-12 16,-1-1-16-16,1 0-18 0,0 0-22 15,1-1-39-15,-1 3-47 0,-1-1-35 16,1-1-23-16,-3 3-10 0,-1-2 1 15,1-1 24-15,-3 1 41 0,-1 1 34 0,-3-3 35 16,0 1 26-16,-3 2 19 0,-2-3 6 16,1 2-16-16,0-1-42 0,1 1-77 15,0-1-170-15,0 0-85 0,0 1-35 16,1-1 6-16,1 1 42 0</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5:57.6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144 101 207 0,'-3'-2'252'0,"1"2"-3"0,-1 0-14 15,2 0-16-15,-1 0-16 0,1 0-13 0,-1 0-17 16,2-2-15-16,0 2-13 0,0 0-12 16,0 0-10-16,0-1-10 0,0 1-10 15,0-1-13-15,0-1-11 0,2 2-8 16,-1 0-12-16,-1 0-11 0,2 0-8 0,-2 0-6 15,0 0-2-15,0 0 0 0,0 0 2 16,0 0 3-16,-2 0 7 0,2 0 7 16,-1 0 8-16,-1 0 2 0,2 0 3 0,-1 0-2 15,1 0-6-15,-1 2-9 0,-1-2-11 16,2 1-11-16,0-1-8 0,0 0-8 15,0 0-5-15,0 0-3 0,0 0-2 16,0 0 5-16,2 3-4 0,-1-1 0 0,0 0 0 16,1 1 0-16,1-3 1 0,-1 3-5 15,2-1 2-15,2-1 2 0,1 2 0 16,2 0 3-16,2 1 1 0,3-1 1 0,4-1 2 15,1-1 0-15,6 1 0 0,4-1 0 16,5-1-1-16,6 0 1 0,8 0 0 16,5-1-2-16,4-1-1 0,5 2 0 0,6-1-3 15,3-1-1-15,3-1-1 0,3 0-2 16,3-1-1-16,0 0-1 0,-2-1 5 15,-1 0-4-15,-2-1 4 0,-1-2 1 0,-3 0 2 16,-5 1-1-16,-4-1-1 0,-5 0 2 16,-8 0-2-16,-5 0-1 0,-5 0 2 15,-8 1 2-15,-5 2 1 0,-4 0 15 16,-5 1 23-16,-5 0 24 0,-2 2 24 0,-3 1 20 15,-2 0 8-15,-1-1-7 0,0 1-19 16,-2 1-23-16,1 0-23 0,-2 0-21 16,0 0-11-16,2 0-12 0,-3 0-4 0,3 0-1 15,-2 0-4-15,-1 0-1 0,2 0 2 16,-1 0 0-16,-1 0 1 0,0 0 1 15,0 0-2-15,0 0 2 0,0 0 2 0,0 0 2 16,0 0-4-16,-1 0 5 0,-1 0 2 16,-1 1-5-16,-2 1 0 0,-2-1 1 15,-3 1 1-15,-2 1-3 0,-2 0 2 16,-2 2 0-16,-1-1 1 0,-1-1-2 0,-2 0 1 15,-2 1-4-15,-2-1-4 0,-2 1-5 16,-3 3-11-16,-1-2-7 0,-1-1-12 16,-4 0-6-16,-1 2-3 0,-1-2 4 0,-1 1 5 15,-2-1 6-15,-1 1 8 0,1-1 8 16,-1-1 6-16,-1-3 1 0,0 3 1 15,-4-2-3-15,-3 2-10 0,-3 0-10 16,-3-3-11-16,-5 4-3 0,0 0-4 0,-1 0 3 16,2 0 11-16,1 2 11 0,1-2 9 15,3-1 7-15,3 2 3 0,6-1 5 16,2 1 1-16,6-1 0 0,1 0 3 15,6 0 1-15,3-1-1 0,2 0-1 0,6 1 1 16,1-2 0-16,4 2-1 0,3-2 1 16,0-1-2-16,4 2 0 0,2-2-1 0,-1 0-2 15,2 0 1-15,0 2-3 0,1-3-3 16,0 1 3-16,2-1 1 0,0 1-1 15,-1 1-2-15,2-2 1 0,0 0 2 16,2 0-1-16,0 0-1 0,4 0 0 0,1 0 3 16,5 0 3-16,3 0 3 0,7 0 1 15,6-3 1-15,5 2 2 0,5-3 1 16,9 2-3-16,7-2 2 0,9-2 2 15,7 0-3-15,8 3-3 0,6-2-1 0,1 1-3 16,2 0-1-16,-2 0-2 0,1 1 5 16,-1 0 1-16,-3 1 1 0,-2 1 2 0,-4 1 1 15,-5-1-2-15,-6-1-2 0,-7 1 0 16,-7-1 0-16,-9 2-4 0,-7-2 2 15,-7 2 3-15,-6 0 3 0,-5 0-1 0,-5 0 3 16,-2 2 2-16,-5-1-3 0,0 0-2 16,-4-1-2-16,-4 0 0 0,0 0 0 15,-2 0 1-15,-2 0 0 0,2 0 0 16,-2 1 1-16,-2 1-3 0,1-1 0 0,-1 1 0 15,-2 1-1-15,-3-1-2 0,-1 3 1 16,-2-1-8-16,-5-1-9 0,-3 1-9 16,-3 0-10-16,-4 0-5 0,-4 0-5 0,-4 1 8 15,-1-2 8-15,-3 1 8 0,-3 0 10 16,-2 0 6-16,-3-1 4 0,-2 1 0 15,-4-2 3-15,0 1 1 0,-2-2 1 0,-2 2-1 16,-1-2 0-16,-1 1-1 0,0-2 0 16,1 3 1-16,-1-2-2 0,2 1 2 15,3-1 0-15,2 2 0 0,-1 0-1 16,3 0 2-16,0-1 2 0,3 2 0 0,2 0 0 15,5-1 3-15,3 1-1 0,7 1-1 16,2-1-3-16,7-2 1 0,4 3-1 16,5-1-3-16,5 0 1 0,3 0-1 0,5-4 1 15,6 0 0-15,3 2 1 0,6-1 1 16,7-1-1-16,5 0-2 0,8-1-2 15,3-1 2-15,5-1 2 0,3 0-2 0,5 1 2 16,5-2 4-16,9-1 3 0,6 0-2 16,7 0-3-16,5 0 0 0,3 0 0 15,3 1-2-15,2 0-3 0,1 0-1 16,3-1 2-16,0 1 3 0,-1-2 0 0,-3 1 3 15,-2 0 0-15,-5 0 4 0,-7 1-3 16,-6 0-2-16,-5 2-2 0,-8 1 0 16,-7-1 1-16,-10 1-1 0,-7 1-2 0,-5 0 1 15,-7 0 1-15,-5 0 0 0,-3 0 0 16,-3 1 1-16,-4 1 1 0,-3-1-1 15,0 0-1-15,-3 0 1 0,0 2 1 16,0-2-2-16,-1 0 1 0,2 1 1 0,-4-1-1 16,2 0-2-16,-4 0 3 0,-2 1-1 15,-2 0-2-15,-6-1 1 0,-4 0 0 16,-6 2-1-16,-5-2-7 0,-4 1-3 0,-7-1-3 15,-4-1-4-15,-7 1-1 0,-4 1 1 16,-6-2 4-16,-4 0 5 0,-1 0 3 16,-3 2 3-16,2-1 1 0,-1-1 1 0,1 1 1 15,-1 1 0-15,2-2 0 0,1 1-6 16,5-1 5-16,1 1 0 0,3 1-1 15,7-2-1-15,3 3 1 0,5-2 1 16,4 2-1-16,4 0 3 0,4-1 1 0,5-1 1 16,3 2 2-16,5-1 0 0,2 0-2 15,4 1-3-15,3-1-1 0,4 1-1 16,4 1-1-16,3-2 2 0,6 1 0 0,5-1 0 15,5 0-1-15,6-2-1 0,9 0 2 16,6 0 1-16,8-2 1 0,7 0 0 16,9-1 2-16,6 1-1 0,8-2-3 0,7-1-4 15,5 0 2-15,4 0-2 0,1-1 4 16,3-1 2-16,-2 0 3 0,-1 0 1 15,-2 0 0-15,-4 1 1 0,-5 1-4 16,-8 1-1-16,-8 2-1 0,-12-1-2 0,-11 2 2 16,-12 1-1-16,-11 1-2 0,-11 1-3 15,-10 0-2-15,-11 1 1 0,-9-1-5 16,-7 3-1-16,-5-1 0 0,-3-1 3 0,-3 1 3 15,0 2 1-15,-2-4 1 0,2 2 4 16,0-2-2-16,1 2 3 0,4-2-3 0,-1 2 3 16,0 0 0-16,0-3 0 0,-2 2 0 15,-2-2-5-15,-3-1-1 0,-2 1-4 16,-3 0-8-16,-4-1-3 0,-5 0-1 15,-3 0 2-15,-4 0 1 0,-2 0 3 0,0-1 6 16,3 0 5-16,1 1 3 0,3 0 2 16,3 0 1-16,5 0 4 0,3 0 0 15,8 0-1-15,5 1 1 0,7-1-3 16,4 0-1-16,8 0 0 0,5 0 0 0,8 0-1 15,6 0 1-15,9-1 1 0,7 0 1 16,10-2 0-16,8 0-1 0,10 0 1 0,8-2-2 16,12-1 0-16,10-2-3 0,9 0 0 15,9-1-1-15,2 0 1 0,4-2 3 16,2 1 2-16,1-2 3 0,1 2-1 15,-1 1 2-15,-1-1-2 0,-4 1-3 0,-5 0-2 16,-12 1 2-16,-7 1 0 0,-12 1-1 16,-9 1 3-16,-12 0 0 0,-7 3 3 15,-9-1 1-15,-8 0 3 0,-7 2 2 16,-6 0 0-16,-6 0-1 0,-6 1-3 0,-7 1-3 15,-8 0-3-15,-7 2 0 0,-5 1-3 16,-6-1 0-16,-5 3-1 0,-2 0-1 16,-5 0 0-16,-5 1-2 0,-2 0-3 0,-3 0-1 15,-2 0-3-15,-5 1-2 0,0-3-2 16,-4 0 1-16,-2-2 2 0,-7 1 3 15,-1 0 1-15,-4-2 2 0,-1 0 2 16,3-1 3-16,2-1-1 0,3 1-3 0,5 1 3 16,2-2 1-16,4 4 2 0,4-4 0 15,8 3 1-15,4 0 3 0,9 1-1 16,7-2 0-16,8 0-4 0,7 1 0 15,7-1 0-15,10 1-1 0,9 0 0 0,10 1-4 16,10-1 3-16,12 0 2 0,12 1 1 16,16-2 1-16,13 2 1 0,12-1 3 15,10 0-4-15,8-3-3 0,3 0-4 0,6-2 3 16,1-3 1-16,2-4 4 0,1-1 2 15,-5-2 3-15,-3-1 3 0,-9-1-4 0,-8 1 3 16,-10-2-3-16,-9 2 2 0,-12 0 1 16,-9 0 3-16,-9 4 5 0,-9 0 0 15,-10 2 2-15,-5 3 0 0,-4-2 1 16,-7 4-1-16,-4-2-6 0,-4 3-2 0,-4-2-4 15,-1 3-2-15,-3 0-3 0,-1 0-2 16,1 2 1-16,-2-1-3 0,3 2 0 16,-2-1-1-16,3 0-4 0,-1 1-4 15,3 1-13-15,0-1-44 0,1-1-132 0,0-2-180 16,0 0-92-16,-3-2-47 0,1 2-14 15,1-3 31-15</inkml:trace>
</inkml:ink>
</file>

<file path=ppt/ink/ink2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9:21.91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96 131 196 0,'-3'1'259'0,"3"1"7"16,-1-2-30-16,-1 0-41 0,2 0-38 0,-1 2-19 15,1-2-7-15,0 0 0 0,0 0 2 16,0 0 1-16,-1 0 1 0,1 2-3 16,0-2-10-16,0 0-13 0,-2 0-12 15,1 0-13-15,1 0-11 0,-1 0-15 0,1 0-10 16,-2 0-12-16,2 0-8 0,0 0-7 15,0 0-7-15,0 0-2 0,0 0-1 16,0 0 0-16,2 0-1 0,-2 0 0 0,1 0-1 16,0 0-2-16,2 0-2 0,3 0-3 15,0-4 1-15,5 4-1 0,2-3 0 16,2 0-1-16,6 3 0 0,1-4 1 15,5 1-2-15,6-2 1 0,1 1 1 0,6-1-2 16,3 0 0-16,2 2 1 0,2-1 2 16,3-1-2-16,1 1-1 0,1 1 0 0,1 0 1 15,1-1-1-15,-2 1 0 0,-1 1 0 16,-3 0 0-16,-1-1 0 0,-3 2-2 15,0-1 2-15,-3 2 0 0,-2 0-2 16,-2 0 0-16,0 0 1 0,-1 0 0 0,-2 0-1 16,2 0-1-16,0 2 2 0,1-1 2 15,1-1 5-15,1 0-1 0,-1 0 1 16,1-1 1-16,1-1-1 0,-2 0-3 15,2 1-1-15,1 0 0 0,1-1-2 0,-1 1 3 16,2 0-1-16,-1 0 0 0,1 1-3 16,-1 0 1-16,2 0 0 0,-1 0 0 0,0 1-1 15,-1 0 1-15,-2 0 1 0,-1-1-2 16,-2 3-1-16,0-3-1 0,-1 1 1 15,-2-1 1-15,1 0-1 0,-1 0 1 16,-1 0 4-16,0 0-2 0,-1-1-1 0,-1 1 1 16,1-1 2-16,1-1 0 0,0 2-1 15,0 0 3-15,0 2 0 0,1-1 2 16,1 2 1-16,-2 0 4 0,1 2 3 15,0 0 4-15,1-1 6 0,-1 2 4 0,0-1 2 16,-2 1 0-16,1-1 4 0,-1-1 0 16,-1 1 0-16,1-1-3 0,0 1 1 0,-2-3-2 15,0 0-5-15,0 2-4 0,1-4-5 16,-1 3 1-16,0-3-4 0,-1 1-4 15,1 1-4-15,-2-2-2 0,-3 0 0 16,-1 2-2-16,-2 0-2 0,-2-2 1 0,-1 0 1 16,-3 2 0-16,-1-2 0 0,-1 1 1 15,0-1-1-15,1 0 4 0,-1 0 2 16,0 0 1-16,1 0 2 0,-2 0 1 15,3 0 1-15,-1 0-3 0,0 0-2 0,-1 0-2 16,-1 0-2-16,0 0-1 0,-2 1-1 16,-3 1 0-16,-1-1-2 0,0-1 4 0,-3 0 3 15,0 0 0-15,-1 0 4 16,-1 0 6-16,0 0 6 0,-1 0 5 0,1 0 2 15,-2 0-3-15,1 0-1 0,0 0-2 16,-1 0-7-16,2 0-7 0,-1 1-3 0,0 0-1 16,1-1-4-16,1 1-3 0,-2 1 1 15,3 0 1-15,0 2-2 0,0 2-2 16,2 4 2-16,-1 1 1 0,1 5-2 15,1 2 0-15,-2 5-1 0,2 3 1 0,-1 6 5 16,-2 6 3-16,1 4 9 0,1 4-1 16,-1 2 0-16,1 0 0 0,-1-1 0 0,-1-3-6 15,0 0-8-15,1-2 1 16,-1-3 2-16,0 0 1 0,-1-4-2 0,-2-1 1 15,0-3 4-15,1-2 0 0,-2-3 1 16,0-2 5-16,0-3 8 0,0-3 9 16,-2-1 4-16,2-2 3 0,0-4 2 0,0 1 0 15,0-5-6-15,0-1-8 0,0 1-3 16,0-4-5-16,0 1-3 0,0-2-3 15,0 1-5-15,0-2 1 0,0 1-5 16,0 0 1-16,0-1-3 0,0 0 0 0,0 2 1 16,2-1-4-16,-2-1 4 0,0 1 2 15,0-1-2-15,0 0-1 0,0 1-2 16,0 0 1-16,0-1 1 0,0 0-4 0,0 2 4 15,0 0 2-15,0-3-1 0,0 4 3 16,0-4-3-16,0 3 2 0,0-2-1 16,0 1 2-16,0-2 1 0,-3 2 1 0,2-1-1 15,-2 0-3-15,0 1 2 0,-2-1-4 16,-2 2-1-16,-2-1 0 0,1 0 1 15,-3 1-1-15,-1-1-2 0,-2 2 1 0,-2-1 2 16,-4-1 1-16,-2 2-1 0,-1-1 3 16,-5 0-3-16,-3 0-1 0,-4-1 0 15,-2 0-4-15,-3 1 1 0,-2 0-4 16,-4-2 5-16,1 2-1 0,-3-3 0 0,0 0-1 15,-2 0 2-15,-2 0-1 0,0 0 2 16,-2 0-1-16,2 0-1 0,-2 0 0 0,1 0-1 16,-1 2 5-16,0-1-3 15,-2-1-1-15,0 1 3 0,-2 1 0 0,0-2 1 16,0 1-5-16,3-1 0 0,2 1 3 15,0 1 0-15,1-2 2 0,1 0 2 16,-1 2 1-16,0-1 0 0,2 2-2 0,2-1-3 16,1-1-3-16,2 2 1 0,1-2 0 15,0 1 2-15,1 1 0 0,2 0-2 16,0-1 2-16,2 0 0 0,1 2 3 0,-1 0-6 15,-1-2 1-15,2 2 10 0,-1-2-1 16,0 2 0-16,-1-1-1 0,0 0 6 0,1-1-1 16,-1 2-5-16,1-3 0 15,-1 2 0-15,0-2-3 0,0 0 2 0,1-1-2 16,2 0 3-16,1 0-1 0,2 0 1 15,1-2-1-15,1-1-2 0,1 2 2 0,1-3-3 16,1 2-4-16,0-1-1 0,1 0 0 16,1 3 4-16,2-4-3 0,0 4 2 15,3 0-1-15,-1 0 2 0,4 0-1 16,-2 0 0-16,3 0-2 0,2 0 2 0,-1 0 0 15,-1 4 1-15,2-4 1 0,-2 2 1 16,1-1 3-16,0 2-2 0,0-3 0 0,2 0-1 16,-2 2 1-16,2-1-1 15,2 0-1-15,-1 1 3 0,3-2 0 0,0 0-3 16,1 0 3-16,3 0-1 0,-1-2-1 15,3 1 1-15,-1 0-1 0,1 1 3 0,0 0-2 16,1 0-2-16,2 0 3 0,-1 0 0 16,0-2 2-16,2 2 0 0,-2 0 0 15,0 0-1-15,0-3 0 0,-1 0 0 16,2-1 2-16,-4-2-3 0,2-1-1 0,-2 0 0 15,1-2 3-15,-1-3-4 0,1 0-1 16,-1 0 0-16,1 0 2 0,-1 0-1 16,2 1 0-16,-1-1 1 0,-1 0-1 15,2 1 0-15,-1 0-3 0,0 0 4 0,0-3-4 16,-1 1 3-16,0-2-4 0,-1 0 3 15,0-1-2-15,-1-2 1 0,-1-1-3 16,1-1 2-16,-2 0 1 0,1-3-2 0,-1-1 4 16,1-1-4-16,-1-3 3 0,2-2-2 15,-1 0 2-15,3 2-1 0,0-2-4 16,3 2 4-16,1 1-3 0,0 0 1 15,1 3 3-15,-1 1-1 0,2 2 1 0,0 1-2 16,0 3 2-16,0 2-2 0,0-1-3 16,0 2 2-16,0 1 2 0,-2 1 4 15,0 0-3-15,1 0 0 0,0 0 1 0,-2 3-2 16,0-1-1-16,0 0 1 0,1 0 2 15,-1-2-2-15,1 0-2 0,0 0 0 0,-1-2 2 16,0 1-4-16,0-3 1 0,2 1 4 16,1 1 0-16,-1 0 1 0,-1 1-1 15,2 2-3-15,0 1 2 0,-1 3-2 16,1 1-1-16,0-1-2 0,0 4-3 0,0-1 2 15,0 1-1-15,0 2 1 0,0-1-1 16,0 2 1-16,0 0 2 0,0 0 1 16,0 2 0-16,0-1-1 0,1 0 3 15,-1 2 2-15,0 0-3 0,2 0 2 0,-1 1 0 16,-1 1 3-16,0 0-3 0,1 4-2 15,-1 0 1-15,2 5-1 0,-1 4-3 0,-1 4 1 16,2 5-2-16,-1 5 6 0,-1 4 4 16,1 5 1-16,1 3 2 0,-1 2 1 15,0 0 2-15,1 0-5 0,1 0-1 16,-1-4-1-16,2 1-2 0,1-2 1 15,-1-5 1-15,1 2 0 0,1-6-1 0,1-1 1 16,-2-1 3-16,2 0-3 0,0-2 3 16,-2-1-3-16,2-1 1 0,-1-1 0 15,1 0-3-15,-2-2 1 0,1 1-1 16,-2-1 0-16,1-3 0 0,-2 0 0 0,0-4 1 15,-1-3-1-15,0-1 4 0,-1-2 1 16,1-3 1-16,-2-1 0 0,0-2 4 0,0 2 1 16,1-6 1-16,-1 3-1 0,0-2 2 15,0 1-3-15,0-2-2 0,0 0-4 16,0 0-1-16,0-2-3 0,0 1-2 15,0-2 2-15,0 3 0 0,0-4-1 0,0 2 2 16,0 1-1-16,0-2 3 0,0 1 1 16,0-2-3-16,0 0 0 0,1 1 0 15,-1-1 1-15,2-1-2 0,-1 2-2 16,-1-5 5-16,0 2 0 0,0-3 4 0,0 0-1 15,0-1-5-15,0 0 0 0,-1-1-2 16,-1 0-1-16,2-2-9 0,-1 2 4 0,0 0 5 16,-1 1 0-16,1 0 0 0,-1 1 0 15,1 1 2-15,0-1 0 0,-2 0 0 16,0-1 0-16,0 0 0 0,1 1 3 15,-2-1-4-15,-1-1 5 0,1-1-6 0,0 0 3 16,-1-2-1-16,1 0 2 0,1 0-1 16,0 1-1-16,0-1 0 0,3 1-1 15,0 0 0-15,3 0-6 0,1 1 3 16,3-1-2-16,1-1 0 0,5 2-1 0,3 0 2 15,3-1 3-15,8-1 1 0,4 3 0 16,6-2 2-16,7 3 3 0,7-2 1 0,6 4-4 16,6-2 0-16,8 2-1 0,8 2 0 15,6 2-2-15,3 1 2 0,6 2-4 16,-1 2 3-16,3 2 1 0,1 1 0 0,0 1 0 15,4 1 2-15,0 0-1 0,0 1-2 16,-2 3-1-16,-3-2 2 0,-5 0 0 16,-6-1-4-16,-5 1 4 0,-6-4 2 15,-4 0 0-15,-4-1 4 0,-5-2 0 0,-6-1 1 16,-6-1 1-16,-1-2-2 0,-5 1-3 15,-2-2 1-15,-2 0-2 0,-5 1-2 16,-1-1 1-16,-3 0-2 0,-2 2 2 0,-5-1-5 16,-2 0 0-16,-5 3-2 0,-2 0-5 15,-4 0 5-15,-5 3 1 0,-2 0 2 16,-3 0 3-16,-5 1 3 0,-6 2 4 15,-6 0-5-15,-6 2 1 0,-6 0 0 0,-4-1-4 16,-3-2-2-16,-4 0-1 0,-2-1 4 16,-2-2-3-16,-5-1-1 0,-1-1 2 15,-4-2-3-15,-4 0-1 0,-4-2-1 16,-4-2 0-16,-4 2-2 0,-3-2 3 0,-7 0-1 15,-3 0 3-15,-5 1 4 0,-6 0 2 16,-1 3 2-16,-1-2 1 0,-2 4 1 0,1 1-1 16,-1 3-5-16,3 1-3 15,6 1 1-15,6 0-3 0,10 4 2 0,10-4-1 16,9 4 1-16,10 0-2 0,9-2-2 15,7-1-1-15,9 3-1 0,7 0 2 0,9-2 3 16,8 1 4-16,9 0 4 0,11-3 0 16,11-1 2-16,12-3-1 0,9-2 1 15,11-1-2-15,6-2-4 0,6-3 0 0,6 1 1 16,7-2 0-16,8 0-1 0,9-3 0 15,7 0-1-15,7 0 1 0,0 1-8 16,-2-1-1-16,-4 0 5 0,-3 0 3 16,-8 1 5-16,-5 0 0 0,-12 3 5 0,-7 1 2 15,-13 0-5-15,-12 1-5 0,-11 2-2 16,-12-1 0-16,-7 2 1 0,-12 0-4 15,-7 2-4-15,-15 2-12 0,-9 0-25 0,-11 1-36 16,-10 2-26-16,-9 0-16 0,-8 0-3 16,-4-2 6-16,-4 2 24 0,-3-2 30 15,-4-1 25-15,1-2 15 0,-3 1 7 16,-2-4 5-16,-4-2 1 0,-1 0 4 0,0-3 3 15,0 0 0-15,2-2 1 0,2-2 3 16,3 0-1-16,2-1 3 0,1 1 3 0,2-1 5 16,1 0-1-16,2 2-2 0,3 0 3 15,1 0-4-15,6 2-3 0,2 0-6 16,5 1 3-16,4 1 0 0,3 0-4 15,5 2 5-15,5-2 1 0,3 3 1 0,3-1 2 16,3 1 0-16,2 0 0 0,3 0-3 16,1 2 0-16,0-1 0 0,1 1-1 15,-2-1-1-15,0 1 1 0,-1 1-1 16,-1-1 2-16,-2 1-2 0,0 0 0 0,-1 0 2 15,-1 0 0-15,1 0 2 0,3-2-2 16,1 2 0-16,2-1 2 0,1 0 3 0,4 1 4 16,1-1 5-16,1-1 9 0,6 1 4 15,3-2 0-15,4-1-3 0,5-1-4 16,9-2-3-16,6 3-7 0,6-6-4 15,7 4-1-15,4-1-3 0,7 0-2 0,5-1 0 16,6 2-7-16,7-1 0 0,5-1 4 16,5 0 3-16,5 1 0 0,2-2 2 15,6 2 6-15,3 1-1 0,7-3-1 16,1 2-5-16,3 3 2 0,-1-2-3 0,-5 3-2 15,-5-1 1-15,-7 1 1 0,-7 1 4 16,-9 1-1-16,-9 1-1 0,-10 0 3 0,-7 0-1 16,-9 1-5-16,-5-1-2 0,-8 2-1 15,-4-2 1-15,-5 2-1 0,-4-1 1 16,-2 0 2-16,-2 1 2 0,-1-1 2 15,-4 0 3-15,-2 1 1 0,-2-2 2 0,-7 3 0 16,-4 0-1-16,-7-2-1 0,-6 2-3 16,-5-1-2-16,-6 0-1 0,-7 1-1 15,-6-2-1-15,-9 1-5 0,-10 0 0 16,-8-2 1-16,-10 0 1 0,-5 0-2 0,-5-2 0 15,-5 0 7-15,0 0 4 0,-4-1-1 16,-1 0-3-16,0 0 3 0,-2-1-2 0,3 1-1 16,0 0-3-16,6-1-1 0,4 1 3 15,4 0-1-15,5 0 0 0,6 3-2 16,4 0 1-16,8 0-2 0,6 3 0 15,6-2 0-15,9 1 3 0,6 2 0 0,6 2-3 16,6-3 1-16,5 1-2 0,4-1-1 16,5 3-2-16,5-2 3 0,1 2 0 15,5-1-2-15,2 0 2 0,4 1-1 16,3 1 2-16,5-2-2 0,4 2 4 0,5-3 2 15,7-1 2-15,8 0 5 0,10 0 0 16,12 0 4-16,12-3 0 0,13 0 5 0,15 0 8 16,13 0 6-16,11 0 26 15,14 0 21-15,10 0 11 0,12 0 4 0,9 0-2 16,4 0-10-16,1 1-25 0,-4 2-20 15,-3-1-9-15,-4-1-7 0,-5 3-5 0,-11-2-2 16,-10 3-1-16,-17-1-2 0,-13-1-6 16,-17-1-2-16,-15 0-1 0,-12 0 4 15,-13-1 3-15,-9 0 0 0,-8 1 0 16,-8-2 0-16,-6 0 0 0,-4 2-2 0,-6 0-3 15,-3-2-2-15,-4 2 0 0,-1 0-1 16,-3 1 2-16,-1 0-1 0,0-3 0 0,-2 3 2 16,2 0-1-16,1-1-1 15,0 0-1-15,2 0 0 0,2-2 1 0,0 1 0 16,1-1 3-16,-1 0 1 0,3 0 0 15,-2 0 1-15,1 0-1 0,1 0-4 0,0 0 0 16,0 0-5-16,-1 0 3 0,1 1-5 16,-2 1-2-16,1-1 2 0,-2 1-3 15,-2 3 4-15,1 3-2 0,-3 1 0 16,1 3 2-16,-1 2 1 0,2 3 1 0,-1 5 4 15,1 0 1-15,1 3-1 0,1-1 0 16,0 1 1-16,0-1 2 0,1-2-2 0,-1-5-1 16,0-1 4-16,0-2 3 15,-1-3 2-15,0-1 2 0,-1-2 1 0,-2 0 1 16,-3-3 2-16,-1 2 2 0,-4-5 1 15,-4 0-3-15,-6-4-1 0,-4 0-1 0,-2-4-3 16,-2 2-3-16,-2-3-4 0,-1-2-4 16,3 1 1-16,2 0 1 0,3 1-1 15,6 1 1-15,2 0-3 0,5 2-3 16,4 1-3-16,2 0-5 0,5 3-2 0,6 0-1 15,3 3 7-15,7 0 7 0,8 1 4 16,7 2 6-16,10 1 1 0,7-1 0 16,10 1-4-16,5-1-3 0,4 0-1 15,5-3-2-15,-2 1 1 0,-2 0 0 0,0-2-1 16,-5-2 3-16,-3 0 2 0,-4 0-2 15,-3-3 0-15,-7 0-5 0,-3-1 4 0,-6 2-1 16,-4-2-1-16,-3 0 1 0,-3 1-1 16,-4 1 8-16,-2-1-6 0,-5 2-3 15,-2-2 0-15,-3 3 0 0,-3 0 1 0,-3 0-1 16,-1 3 5-16,-4 2 4 0,-6 1 7 15,-3 2 8-15,-5 2-2 0,-4 0 1 16,-3 2-6-16,-5-2-1 0,-2 0-2 16,-4-1-7-16,-2 1 6 0,-2-3 4 0,2 0 6 15,-1-1 6-15,3-3 3 0,5 1 6 16,2-2 3-16,5 0 8 0,6-1 5 15,5-1 3-15,3 0-1 0,6-1-4 0,7-2-7 16,5-1-11-16,8-3-11 0,9 0-9 16,6-5-6-16,3-2-3 0,3-2-1 15,2 1 1-15,-2-6-1 0,-2 1 0 16,-3-1 2-16,-4-2 1 0,-5 1-1 0,-5-3 0 15,-6-1-1-15,-5 0-2 0,-6 0-4 16,-3-2 0-16,-8 1-1 0,-4 1 0 0,-2 1-2 16,-3 3 1-16,-2-2 2 0,0 5-1 15,1 3 1-15,0 0-1 0,1 0 3 16,3 4 0-16,1 2 0 0,2 3-2 15,4 1 3-15,2-1-5 0,0 4-2 0,1 0-2 16,4-1-1-16,-1 3-3 0,1 1 0 16,2 1 3-16,0 2 3 0,2 1 1 15,1 2 2-15,1 0 1 0,0 4 3 16,1-1 0-16,1 2-1 0,2 0 2 0,-1 1 1 15,1 0 2-15,0-2 0 0,-1 0 3 16,0-3 1-16,0-1 1 0,-1 0-1 0,0-3 3 16,0 0-2-16,2-2-1 0,-1-2-1 15,1-3 1-15,2-2 0 0,0 0-1 16,-2-6-2-16,1 0 1 0,-2-3-1 15,-1-1-3-15,-1 1-2 0,-1-1-2 0,1 0-1 16,-1 2-1-16,-3 5-5 0,2 0-3 16,0 2-1-16,-2 3-4 0,0 4 0 15,2 1 3-15,-2 8 7 0,2 2 2 0,3 7 3 16,-1 0 3-16,2 6 3 0,3 1-1 15,1 2-1-15,0 2 2 0,1-1 2 16,2 0-3-16,-2-1 1 0,1-1-1 0,-1-4 3 16,-2-3-2-16,-1-3 0 0,-2-2 4 15,0-5 5-15,-3 0 1 0,2-5 0 16,-2-3-1-16,0-5 0 0,1-3-5 0,-1-5-2 15,1-6-6-15,-1-3-2 0,-2-5 0 16,0-1-1-16,-1 0 0 0,-1 2-1 0,0 2 0 16,0 5 0-16,0 3-2 15,0 4-5-15,-1 3-3 0,1 7-1 0,-2 2 0 16,1 7 1-16,1 4 2 0,0 6 5 15,0 0 4-15,3 6 8 0,0 1-2 0,-1 2 0 16,2 2 0-16,-1-1 2 0,1-1-3 16,-1 1-5-16,1-2 2 0,-1 2 1 15,-2-1 0-15,1-1-1 0,-2-1 4 0,-2-1 1 16,1-1 1-16,0-2 2 0,-2-2 2 15,0-4 2-15,0-1-2 0,1-4 2 16,0 0 2-16,-1-3 0 0,2-2-2 0,0 0 2 16,-2-3-2-16,-1 2-2 0,1-2-3 15,-2 0-3-15,0-1 0 0,-3-1-3 16,1 1 0-16,-2-1 0 0,-1 2-1 15,-1-2 0-15,-3 2 0 0,-1-1 1 0,-3 2-2 16,-1 1-1-16,-3-2-2 0,0 3 1 16,-3-2-1-16,-4 3 0 0,-1-2 0 15,-3 2 0-15,-3 0 4 0,1 0 1 0,-4-1 0 16,1 0 3-16,-2 2 0 15,-2-1-2-15,1-2 2 0,0 2-4 0,1-2 2 16,4-1-4-16,2 2 2 0,4-3 0 0,4 1-3 16,2-1 3-16,6 1-4 0,3-2-1 15,3 1 0-15,1-1-3 0,4 1-2 0,0-2-1 16,2 1 3-16,0-1 3 15,1 2 1-15,-1-1 3 0,-2 2 2 0,0-3 2 16,-1 3-2-16,-3-2-1 0,-2 2 0 16,-2 0-3-16,-3-1-3 0,-2 0-2 15,-2 1 0-15,-4 0-3 0,0 0-2 0,-2 1 0 16,-2-1 1-16,0-1-1 0,-3 0 1 15,1 1 3-15,-1-1 1 0,0 0 1 16,1-1 4-16,-1 0 0 0,3 0 2 0,-2 0-4 16,1-1 2-16,-1 2 3 0,0-1-2 15,-1 0-1-15,0-1 1 0,0 2 3 0,-2-1-2 16,-4-1-3-16,-1 1 4 15,-2-1-2-15,-2 0 1 0,-2 1 1 0,1-1-1 16,-2 1 2-16,2-1 0 0,-1 2 2 16,1-1-1-16,1 0 0 0,3 1 3 15,2 0-3-15,4 0 0 0,3 0 0 0,4-1 2 16,2 2 0-16,3-3 0 0,2 4 0 15,1-2 0-15,0-1-2 0,3 0-3 0,-1 1 2 16,0-1-3-16,-1-1-2 0,-2 1 2 16,-3 0 0-16,-2 0 1 0,-1 1 0 15,-5-1 1-15,-1-1 2 0,-3 1-2 16,-1 1 1-16,0-2 0 0,0 0 0 0,1 0 0 15,2 0-2-15,1 0 3 0,3-2 0 16,2 1-1-16,1 0 3 0,2-1-2 16,3 0 2-16,-1 0-3 0,3-1-1 15,1 2 1-15,1-1-4 0,2-2 1 0,-2 1 0 16,0 2 2-16,0-1 1 0,0 2 0 15,-1-4 3-15,1 4 1 0,0-2-3 0,0 1 0 16,2-2-1-16,-2 2 0 0,0 0-1 16,0 0 1-16,2-2 0 0,-2 2-4 15,3-2 1-15,1 3-1 0,0-1-1 16,0 0 0-16,1 1 3 0,0 0 0 0,1 1-1 15,0 0 3-15,-1-1-2 0,-1 3-1 16,2-2 1-16,0 2 2 0,-1-2 0 16,4 0 0-16,-1-1 0 0,0 1 1 0,2-1 1 15,3 0-1-15,-1 0-1 0,2 0 3 16,0 0 1-16,0 0-1 0,0 0-2 15,1-1 1-15,-1 0 0 0,1 0-4 16,-1 0-1-16,0-1 0 0,0 1-3 0,-2 0 0 16,2-1 0-16,0 2 2 0,0-1 0 15,0 0-1-15,-2 1 3 0,1-1-2 16,-2 1 1-16,1-1-1 0,-1-1 1 0,0 2 0 15,1 0 1-15,-1 0 0 0,1 0 3 16,1 0 2-16,1 0-2 0,-1 0-1 16,3 0 0-16,0 0 2 0,1 0-4 0,0 0 0 15,-1 0 2-15,2 0 0 0,0-1 0 16,0 1-3-16,2-1-3 0,-1 0 5 15,-1 1-2-15,1 0 4 0,-1 0-1 16,0-2 0-16,0 2 3 0,0 0-3 0,0 0 1 16,0 0 1-16,0-1 0 0,0 1 1 15,0-1-2-15,2 0 0 0,-2-3 0 16,1-1 0-16,0-1 1 0,-1 0 0 0,0-4 2 15,0 2-2-15,0-2 0 0,0 0 0 16,0 0-1-16,-1-1 0 0,0-1-1 0,1 1-3 16,-3 0 1-16,2-2 0 0,-2 3 1 15,0-3-1-15,-1-1 2 0,0 2 1 16,1-3 1-16,-1 1-3 0,1-1 2 15,-1-1-1-15,0-1 0 0,1-2 0 0,-1 0-2 16,1-1 2-16,1 1-4 0,-1 1 3 16,1 1 1-16,1-3-1 0,0 3 1 15,-1-1-2-15,1 2-1 0,1 3 1 0,-1-2-2 16,-1 1 2-16,2 1-1 0,-1 0 3 15,-1 1 1-15,2 0 1 0,-1 0-2 16,1 0 0-16,0-1 0 0,1 1-2 0,-1-2-1 16,3-2 0-16,0 3-1 0,0-2 1 15,-1-1-2-15,3-1 4 0,0 1-2 16,-1 1 0-16,0 1 4 0,0-2 0 15,1 2 0-15,-3 0-3 0,2 0-1 0,-1 1-1 16,0 1-2-16,-2-1-2 0,1 1 4 16,-1 1 1-16,-1 2 1 0,0 1-2 15,0 0 1-15,-1 2 2 0,1 1 0 0,0 0-2 16,0 2 1-16,0-1-5 0,0 1 4 15,0 0-1-15,0 2 2 0,0-2 1 16,0 1-1-16,1 0 6 0,-1-1-3 0,1 0 2 16,1 0-3-16,1-1 0 0,-1-1-2 15,2 2 0-15,-1-3-1 0,1 3-4 0,-1-1 2 16,1 1-2-16,-1-1 6 15,1 1 0-15,-1 0-2 0,1 1 3 0,-1 0 0 16,1 0 0-16,-1 2-2 0,1-1 1 16,-2 1 0-16,4-1 4 0,-2-1-2 0,2 2 1 15,-1-3-3-15,1 0 0 0,0 1 0 16,1-2 0-16,2 2-1 0,0-2 0 15,1 0 0-15,-1-1 2 0,1 0-1 16,0 0-3-16,1 1 3 0,0-3 0 0,1 0 2 16,0 3-1-16,4-1 0 0,-3-2 2 15,3 1-1-15,0 0 2 0,1 0-2 0,0-1 3 16,4 1-1-16,1-1-3 0,1 0 0 15,4 1 0-15,0-1-2 0,2 1 2 16,3 2-3-16,2-1 1 0,4 0 1 16,2 0 0-16,4 0 1 0,2 1-4 0,2 0 2 15,1 0 2-15,1 2 0 0,-2-2-1 16,1 2-3-16,0 0 5 0,-1-1 0 15,-2 0-2-15,-2 2 0 0,-1-1 3 0,-3 1 1 16,-2-1-3-16,0 0 0 0,-4-1 0 16,2 2 0-16,-5-2-2 0,2 1 1 15,-1 1-1-15,-2 0 4 0,1-2 0 0,0 2 0 16,1-1-2-16,1 2 1 0,1 0 2 15,1-2-3-15,0 1 3 0,1 1-2 16,1-1-2-16,2 1-2 0,-1 0-1 16,2 0 1-16,1 0-1 0,-1 0 0 0,-1 0 4 15,-2 1 1-15,-1 0-1 0,1 1-3 16,-3-2 2-16,2 3 1 0,-2-2 1 15,1 2 1-15,-2-2 1 0,-2 1 0 0,1 0 1 16,0-1 1-16,-2-1-2 0,0 0 1 16,0 0 0-16,-1 0 2 0,0 0-4 0,-1-1 1 15,-2 1-2-15,0-2 0 16,0 2-1-16,0-2-1 0,2 1 3 0,-1 0-4 15,1-2 0-15,0 2-2 0,1-1 3 16,2 0 1-16,0 1-3 0,4-2 4 0,-1 2-1 16,0-2 0-16,1 3-1 0,-4-3-1 15,0 2 2-15,-1-2-1 0,-3 0 4 16,-2 1 0-16,-2 0-1 0,-3-1 3 15,-1 1-3-15,-3-1 1 0,0 2-1 0,-4-2-1 16,0 1-2-16,-2-2 0 0,1 3-1 16,0 0 2-16,0 0-1 0,0-2 1 0,3 2 1 15,1-1-3-15,0-1 1 0,2 2 0 16,0-1-1-16,3 1-3 0,-2-2 0 15,-1 3 3-15,1-2 1 0,0 1 0 16,-1 0 1-16,-1 1 2 0,-1-2 0 0,-1 1 1 16,-2-2 0-16,-1 3-3 0,-1 0 1 15,0-4 1-15,-1 4-1 0,1 0-1 16,-2-2-3-16,2 2-1 0,-2-1 0 0,2 1-1 15,-1-1-1-15,1-1-1 0,1 2 3 16,0 0 4-16,0 0 1 0,-1-2-2 16,-2 1 1-16,-1 1 4 0,-2 0-2 0,-1 0-2 15,0 0 0-15,-1 0 2 0,0 0 2 16,-2 0-1-16,2 0-2 0,-3 0 2 15,1 0-3-15,-1 0 0 0,0 0-1 16,2 0-2-16,-1 0 0 0,-1 0 3 0,2 0-4 16,-2 0 0-16,0 0 1 0,1 0 1 15,-1 0 1-15,1 0-3 0,1 1 5 0,-2 1 1 16,0-2-5-16,0 2-11 0,0 0-28 15,-3 4-86-15,-1 0-75 0,-2 1-50 16,-1 2-79-16,-5 2-146 0,-4 1-148 16,-6 2-7-16,-3-2 25 0,0 4 24 0,-2-3 69 15</inkml:trace>
</inkml:ink>
</file>

<file path=ppt/ink/ink2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9:33.24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33 224 169 0,'-2'0'332'0,"-1"0"35"0,0 0 16 16,-1-2-58-16,1 0-81 0,-1 2-55 15,1-3-31-15,1 0-20 0,0 3-19 0,1-2-20 16,-2 0-18-16,3 2-17 0,-1 0-16 15,-1 0-8-15,2 0-10 0,-1 0-5 16,1 0-4-16,0 0-3 0,0-2 0 16,0 2-2-16,0-1-1 0,1 1-2 0,-1-1-3 15,3-1 0-15,1 1 1 0,2 1-1 16,-1-3 1-16,4 3 0 0,0-3 2 0,1 0-1 15,2 1-2-15,3-2-3 0,0 3 0 16,1-1-3-16,1-1 1 0,3-1 0 16,2 2-2-16,0 1-1 0,1-1 0 15,2 1 0-15,1 0-1 0,0-1 0 0,0 0 1 16,2 0 1-16,-1-1-1 0,1 0 1 15,-1 1-2-15,-1-2 1 0,0 0-2 16,2 2 0-16,-2-2 0 0,2 3 0 16,-1-2 0-16,1 1 0 0,-2 0 0 0,1 0 0 15,-2 1-2-15,1-1 0 0,0-1-1 16,2 2 2-16,-2 0-1 0,0 0 1 0,0-2-1 15,-1 2 0-15,0-1 0 0,-1 1 1 16,1 0 0-16,1 0-1 0,2 0 2 16,-2-1 0-16,0 1-1 0,-1 0 0 15,1-1 2-15,-1 2 1 0,-2-3-1 0,2 2 0 16,-2-2 0-16,2 2 0 0,-2-1-1 15,2 2 1-15,-2-4 0 0,2 4 0 16,0-2-1-16,0 1 3 0,-1-2-2 16,1 3-1-16,0-1 2 0,0 1-1 0,-1-1 1 15,0 0-2-15,1 1 0 0,-2-1 1 16,2-1-1-16,-1 2 0 0,0 0 2 15,-1-1 0-15,1 1-1 0,-1 0-2 16,0 0 0-16,-1-1 2 0,2-1-5 0,-1 2 2 16,-1-1 2-16,0 0 1 0,-1 1 0 15,-1-1-4-15,1 1 2 0,0-1-2 16,-2-1 1-16,0 2 0 0,0-1 0 0,1-1 2 15,-2 0 0-15,1 1 0 0,-1 1-3 16,2-1 0-16,0 1 1 0,-3-1 1 16,3 0 0-16,-2 1 1 0,1-2 4 0,-1 2 0 15,2 0-2-15,0 0 3 0,2 0-2 16,0 0-1-16,0 0-1 0,1 0 0 0,0 0-1 15,2 0 0-15,1 0 0 16,-1 0 1-16,2 0-1 0,0 0 0 0,-1 0 1 16,-2 0 0-16,1 0-1 0,0-1 1 15,1 1-1-15,-3-1 2 0,2 1 0 0,0-2-2 16,0 0 3-16,-1 0-2 0,0 2 0 15,-1 0-2-15,-1 0 1 0,2-2 0 16,-1 1-2-16,0 1 1 0,-1-1 1 16,0 1 0-16,0 0 0 0,0 0 0 0,0 0 0 15,2 0-1-15,-2 0-3 0,0 0 1 16,1 1-1-16,1-1 1 0,-1 1 0 0,0 1 1 15,-1-2 3-15,2 0 0 16,-1 0-1-16,2 0-1 0,-2 0 0 0,1 0 1 16,-1-2-2-16,0 1-1 0,-1 1 1 15,3-1 2-15,-2-1 3 0,2 2-4 0,-3 0 0 16,2-2 1-16,-2 0 0 0,0 2 1 15,-2 0-3-15,-1 0 3 0,3 0-1 16,-1 0 1-16,1 0 2 0,-1 0-3 16,2 0 2-16,-1 0-1 0,3 0 1 0,0 0-1 15,-1-2-1-15,4 1 0 0,-2 1-1 16,2-1 0-16,-1-1 0 0,1 1-2 15,-2 1 2-15,0-1-1 0,0-1 1 16,0 2 1-16,-1 0-1 0,-2 0 1 0,1-3 0 16,-2 3 0-16,0 0 0 0,0 0-2 15,-3 0 2-15,1 0 0 0,0 0 0 0,0 0-2 16,0 0-1-16,-1 0 3 0,1 0 0 15,1 0-2-15,0 0 2 0,-1 0 0 16,1 0 0-16,0 0 0 0,-1 0 0 0,2 0-1 16,-1 0 1-16,1-1 1 0,0 1 0 15,1-2 2-15,1 5 0 0,-1-3 2 16,0 3-4-16,1-3-1 0,-1-3 1 15,2 0 0-15,-2 2 2 0,2 0-2 0,-2 0 1 16,1 0 0-16,0-1 0 0,0 2-2 16,-1-1-1-16,2-2 1 0,0 2-1 15,1 0 2-15,0 0-1 0,-1-2 0 0,1 2 0 16,0 0 0-16,2 0 0 0,-1-2-1 15,1 2 0-15,-1-1 0 0,1 1 0 16,-1 1 0-16,1 0 1 0,-2 0 0 16,0 1 1-16,-3 1 0 0,1-2-1 0,-1 1 0 15,-1-1-1-15,0 0 0 0,-1 1 0 16,1-1-1-16,-2 0 0 0,2 0 2 15,0 0 0-15,0 0-3 0,0 0-1 0,0 0 2 16,0 0 0-16,2 0 1 0,0 0-1 16,4 2 6-16,-1-2-1 0,1 0-2 15,1 0 0-15,0 0 0 0,-2 0-1 0,2 0-2 16,-1 0 2-16,-1 0-1 0,1-2 1 15,-1 1 0-15,-2 0 0 0,-2 1 0 16,1-2 0-16,-2 1 0 0,0 1 0 16,-2 0 0-16,2 0 2 0,-1 0 0 0,1 0 0 15,-3 0-2-15,2 0 0 0,-1 0 0 16,2 0-1-16,-1 0-2 0,1 0 1 0,0 1 1 15,0-1 1-15,0 0-1 0,0 0 0 16,0 2 1-16,0-2-2 0,0 1 2 16,1 0-1-16,-1-1 0 0,-1 0 1 15,1 2 0-15,-3-2 0 0,2 0 0 0,-1 0-1 16,1 0 0-16,0 0 0 0,-1 0-3 15,2 0 3-15,-1 0 1 0,1 0 1 16,0 0 1-16,0 0 3 0,0 1 2 16,1 0 0-16,-1-1-3 0,0 1-1 0,0 2-1 15,0-2-2-15,-1 1-1 0,1 1-1 16,-1 0 0-16,1 0 2 0,-2 0-1 15,2 1 0-15,0-1 0 0,0 0 0 0,0 1 0 16,2-2-3-16,-1 2 3 0,2 0 0 16,1 0 1-16,0-1 1 0,2 1 1 15,0-2-2-15,1 2 0 0,-1-2 2 16,1 1-2-16,0-1-2 0,-2-1-1 0,1 2 4 15,-1-2-1-15,-2 2 0 0,0-3 0 16,-3 1 2-16,1 0 0 0,0 0-2 16,1-1 0-16,-2 2-1 0,-2-1-1 0,2-1 0 15,-1 1 0-15,1-1 0 0,1 2 2 16,2-2-1-16,0 0 1 0,0 0-2 0,1 0 2 15,0 0 0-15,1-2-3 16,1 2 1-16,-1-1 1 0,2 1 2 0,0-1-1 16,1-1 1-16,-1 2 2 0,0-1 0 15,1 1 0-15,-2 0-2 0,1 0 2 0,-2 0 2 16,1 0 0-16,-3 0 0 0,1 0 0 15,-3 0 1-15,0 0-1 0,1 0-1 16,-2 0 1-16,0 0 2 0,0-1 0 16,0 0 2-16,0 1 2 0,0 0-3 0,0-1 0 15,1-1 0-15,1 2 2 0,-1 0 0 16,-1 0-2-16,1 0 0 0,-1 0 1 0,0 0-1 15,0 0-4-15,-1 2 0 16,1-1-1-16,-1-1 1 0,-2 2-2 0,0-1 1 16,-1 1 0-16,0-1-1 0,-2 0 1 15,1 1-2-15,-1 0-1 0,1 0 0 0,2-2 0 16,-1 0 1-16,1 0 0 0,1 0 3 15,-1 0 0-15,1 0 3 0,1 0 2 16,1 0 0-16,0 0 8 0,0-2 7 16,3 0 12-16,0 2 9 0,1 0 10 0,-2-2 8 15,4 2 2-15,-2-1 0 0,2 1-8 16,-1-1-7-16,2 1-9 0,-2 0-6 0,2 0-7 15,0 1-6-15,1-1-2 16,1 1-3-16,-1-1 1 0,0 2 0 0,-1-2 3 16,0 0 7-16,-2 0 10 0,1 0 5 15,-1 0 5-15,1 0 7 0,-1 0-5 0,2 0-7 16,0-2-7-16,-1 2-7 0,1 0-7 15,0 0-10-15,-1 0 0 0,1 0-2 16,2 0-3-16,-3 0-3 0,0 0 1 0,-1 2 4 16,1-2-6-16,-1 0 2 0,1 2-7 15,-1 0 5-15,1-2 4 0,-1 0-4 16,0 2 6-16,-3-1-1 0,1-1 11 15,0 1-6-15,1 1-2 0,0-2 2 0,2 1 0 16,-2 0 0-16,0 1-1 0,1-2-1 16,-1 0 0-16,1 2-2 0,-1-2-1 15,1 1-3-15,-1-1-2 0,0 0-2 0,1 0-1 16,-1 0 0-16,-2 0-1 0,1 0 2 15,0 0-1-15,0 0 4 0,-1 0-2 16,1 0-1-16,0 1 3 0,0 1-2 0,-2-2 2 16,1 1-3-16,0-1 2 0,0 1-1 15,-1 0-1-15,0-1 0 0,-1 1-1 16,2 1 0-16,1-1 2 0,-1 2 6 0,2-1 2 15,1-1 0-15,0 3 4 0,-1-2 2 16,-1 1-3-16,-2-2-1 0,1 1 1 16,-2 1 1-16,0-2-1 0,-2-1 0 0,2 2 1 15,-1-1 0-15,0-1-1 0,-2 0-1 16,1 0 1-16,1 0 0 0,0 0 0 15,-1-1-1-15,2-1-1 0,-1 2-2 16,1-1-2-16,-1 1 0 0,1-1-1 0,-2-1-2 16,1 2 0-16,-2 0 0 0,0-2-2 15,-1 2 3-15,1 0 0 0,-1 0 1 16,0 0-2-16,0 0 4 0,0 0 4 0,0 2 2 15,-2-2 0-15,1 0 6 0,-1 0 4 16,2 0 2-16,-1 0 0 0,-1 0 0 16,1 0-1-16,1 0-4 0,-2 0 0 0,2 0-5 15,-1 0 0-15,-1 0-2 0,-1 0-3 16,2 0 1-16,1 2-1 0,1-1 0 15,0 0-1-15,2 2 3 0,-1 0 3 16,2 0-1-16,-1 1 1 0,0-1 1 0,-2-1-2 16,-1 0-3-16,0 1-2 0,-3-2-1 15,-3 1-2-15,0-2 0 0,-2 0 0 16,0 0 0-16,-3 0 1 0,-2 0 0 0,1 0 2 15,-1 2-1-15,-1-2-1 0,2 0 2 16,-1 0 0-16,-1 0-1 0,2 0-1 16,1-2 2-16,-2 2 1 0,2 0-1 0,1 0-2 15,1-2-3-15,-1 1-2 0,1 1 0 16,0-1-4-16,0 1 1 0,0-2-1 0,-1 2 1 15,-1 0 0-15,0 0-1 0,-1 0 0 16,0 0 0-16,1 0-1 0,-2 0 1 16,1 0 0-16,-2 0 2 0,0 0-2 15,0 0 1-15,2 0 2 0,-2 0-1 0,0 0 1 16,1-1 0-16,1 1 2 0,-2 0-3 15,0 0 1-15,0 0-1 0,2 0 0 16,-2 0 0-16,0 0 0 0,-1 0-1 16,0 0-1-16,-2 0 1 0,0 0-3 0,-1 0 2 15,0 0 1-15,-1 1 2 0,0 1 2 16,-2-1 1-16,0 2 1 0,-2-1-1 0,-1 2 0 15,-1-2 0-15,2 2-2 16,-2 0 3-16,1-2-2 0,2 1-1 0,1-1 1 16,1-1-1-16,-1 0 1 0,0 1-1 15,2-1 1-15,-1-1-1 0,1 1-1 0,1-1 1 16,-3 0-2-16,1 2-1 0,-3-2 0 15,-1 0-1-15,-4 2 2 0,-5-1-3 16,-4 3-5-16,-6-1-13 0,-5 1-13 16,-3-2-9-16,-5 2-13 0,0 0-8 0,-3-1-3 15,-5 2 2-15,0 0 4 0,-3 0-1 16,-3-1 2-16,1-1 6 0,0 1 7 0,2 1 7 15,1-4 10-15,1 2 10 16,0-3 10-16,3 0 2 0,-1 0 2 0,2-3 5 16,1 2 2-16,-2-2-1 0,1 0 1 15,-2-1 4-15,-1 0 1 0,-1 1-2 16,-1-1 0-16,2 1 1 0,-3 1 0 0,1 0-6 15,2-1-1-15,-3 3 0 0,3-1 2 16,-2 1-2-16,-1 0 3 0,3 0-1 0,-1 0 1 16,1 0 2-16,2 0-4 0,0-2 2 15,0 2-2-15,-1-4 0 0,1 2 1 16,-1 0-2-16,-1 0 1 0,-2-2 1 0,1 1 0 15,-2-1 1-15,-2 1-2 0,0 0 0 16,0 0-1-16,2 1-1 0,1 1 3 16,2-2-1-16,1 2-1 0,1 0 0 0,1 0 1 15,3-2 1-15,0-1-1 0,2 2 2 16,2-2 0-16,0 1 3 0,-1-1-4 15,2 0-1-15,-3-1 0 0,0 1-2 16,1 1 1-16,0-3-1 0,0 2 2 0,-2 2-1 16,2-2-2-16,0 3 1 0,-2-3 0 15,1 3-3-15,-1 0 1 0,2-1 4 0,-1 2 2 16,-1-2 1-16,2 1 1 15,0 1 3-15,0-1-1 0,1 1-2 0,0-2-2 16,2 1-2-16,-2 1 0 0,2 0-2 16,1-1 1-16,-2 0 0 0,2 1 0 0,-1-1 1 15,-2 1 1-15,0-2-1 0,1 1 0 16,-4 1-1-16,2-1 2 0,0 1-1 15,-3-2-1-15,0 2 1 0,0 0 2 16,0-2-1-16,2 2-2 0,-1 0 1 0,2 2-1 16,0-2-2-16,1 2-1 0,-1-1 1 15,0 0-2-15,0 1 1 0,1-1 3 0,1 1 1 16,0-1-2-16,1 1 2 0,-1-1 1 15,1 2-1-15,1-2 2 0,0 0-1 16,3 1 1-16,-2 2 1 0,3-3 0 16,0 2-1-16,0 0-1 0,1-1 1 0,0 0-2 15,-2 1-3-15,0 0 3 0,-3-3-1 16,-2 3 1-16,-2 1-2 0,-3-1 1 0,-1 0-3 15,0 0 1-15,-2-1 0 0,2 0 0 16,1 1 2-16,0 0 1 0,0-2 5 16,0 1-3-16,0-1 0 0,2 2 2 15,-2-2-1-15,3 1 0 0,1 0 0 0,2-1 1 16,-1 2-2-16,2-2-2 0,2 1 0 15,-1 1-2-15,0 0 2 0,1 0-1 16,-1 1 1-16,2-1 0 0,-2-3 2 16,1 4-2-16,-2-2 0 0,-2 0 0 0,0 0 1 15,-4-2-1-15,-1 0-1 0,-1 0-1 16,-2 0 0-16,1 0-1 0,-1 0 1 0,-1 0 2 15,3 0-2-15,1-2 0 0,0 1 0 16,3 1 1-16,1 0-2 0,3 0-1 16,1 0 2-16,1 0 1 0,2 0 1 0,3 0-1 15,2 0 1-15,1 0-1 0,2 1 1 16,2 1-3-16,0-2 0 0,1 0-4 15,2 0 0-15,0 2 4 0,1 0 0 16,0 0 1-16,-1-1 0 0,-1 2 4 0,1-1-1 16,-2 0-4-16,0 1 1 0,0 1 2 15,-1-2 1-15,-2 2 0 0,-1-2 1 16,-1 2 3-16,-2-2-3 0,-1 1-1 0,-2 0 0 15,0-1 1-15,-1 0-1 0,-2-2-2 16,1 2-2-16,-3-1 0 0,2-1 2 16,-2 0-4-16,1 0 4 0,2 0 1 0,1 1-1 15,0-1 1-15,1 0-3 0,2 0 1 16,0 0-1-16,1 0 1 0,2 0 0 15,0 0 1-15,1 0 0 0,2 0 2 16,0 0 0-16,-1-1-2 0,-1 1 1 0,0 0-3 16,-1 0 0-16,-2 0 1 0,-1 0 2 15,-2 0-1-15,-2 1 1 0,-2-1 0 16,-1 2 0-16,0-2-4 0,0 0 3 0,0 0 0 15,0 1 0-15,0-1 1 0,0 3-1 16,0-3 0-16,2 2-2 0,-2-1 0 16,0 2-1-16,3-2 1 0,-2 2 3 0,2-3 0 15,-1 2 1-15,0-1-1 0,1 2 1 16,-2-3 0-16,2 1-3 0,-1 0 0 15,0 0-1-15,0 2 0 0,0-2-1 16,-1 0-3-16,-1 0 3 0,-1 2 1 0,-2 0 2 16,0-1 2-16,-1-1 1 0,0 0 3 15,0 2-5-15,0-2 2 0,0 1-2 0,-2-2-3 16,3 2 2-16,2-1-1 0,0-1 5 15,1 1-3-15,1-1 0 0,-1 2 0 16,0-1-1-16,-1-1-1 0,-1 1-1 0,1 1 1 16,-2-2 1-16,-1 2 1 15,-1 0-2-15,-2 1 1 0,0 0 0 0,-3-1 1 16,2 2-2-16,0 0 1 0,-1 0 1 0,1 1-2 15,1 0 0-15,-1 0 2 0,0 1 1 16,1 0-1-16,-1 0 1 0,-1-2 4 16,2 2 2-16,-1-1-2 0,0-2 1 0,0 3 1 15,-1-4-2-15,0 0 0 0,1 0-3 16,-1-1 1-16,2 0-3 0,-1 0 2 15,1-1-2-15,0 0-3 0,1 0 3 16,-3 0 0-16,2 0 0 0,3 0 1 0,-1 0-1 16,3-1 2-16,2 0 0 0,2 1-2 15,-1-1 1-15,3 1-2 0,0-2 0 0,2 1-2 16,1 1 2-16,1 0 1 0,2 1-1 15,-1 1 1-15,1-1 1 0,1 0 0 16,-2 2-1-16,2-1-1 0,-1 3 1 16,0-1 1-16,-1 1 0 0,0 0-1 0,-1 1 1 15,0 1-1-15,0-1 0 0,2 1 0 16,-2-1 5-16,2 0-1 0,-2 1 1 0,3-1 7 15,0 0 3-15,1-2 5 0,2 1 3 16,0-1 5-16,1-3 0 0,0 2-1 16,2-3-4-16,-1 0-3 0,-1 0-4 15,3 0-1-15,0-2-2 0,0 1-1 0,0 1-4 16,0 0 0-16,-2 0-2 0,1 1-4 15,-2 1-2-15,-2-1 0 0,0 1 0 16,-2 1 0-16,-2 1 0 0,1-1 0 16,-2 1 1-16,1 1-1 0,2-2 2 0,-2 0-1 15,4 1 0-15,0-1 2 0,4-1 0 16,2 0 7-16,2 0 15 0,1-2 11 0,2 2 12 15,4-2 4-15,-1 0 7 0,2 0-5 16,2 0-13-16,-1 0-12 0,1 0-10 16,0 0-7-16,0 0-7 0,1 0-2 15,-2 0-1-15,0 2-2 0,-1-2-1 0,0 0-1 16,-1 0 0-16,-1 2-2 0,1-1 2 15,1 0 0-15,-2 1 1 0,1-1 1 16,0 0 0-16,3 1-4 0,-1-2-10 16,0 0-23-16,3 0-52 0,-1 0-83 0,1 0-93 15,1 0-66-15,1 0-40 0,2 0-46 16,0 0-81-16,1 0-108 0,2 0-9 0,0 0 18 15,1 0 19-15,1 0 53 0,-1-2 126 16</inkml:trace>
</inkml:ink>
</file>

<file path=ppt/ink/ink2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49:47.80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399 508 217 0,'0'-7'380'16,"-1"-1"39"-16,-3-2 28 0,0 2-62 0,-2-1-126 15,1 0-67-15,-2 1-41 0,1 0-25 16,1 2-16-16,1 1-19 0,1 0-19 15,-1 2-16-15,0-1-14 0,1 1-10 0,1 3-12 16,0 0-6-16,-2 3-3 0,-2 4-1 16,1 3 5-16,-4 5 11 0,0 4 15 15,-1 5 20-15,0 5 22 0,1 5 24 16,1 3 13-16,-1 3-1 0,4 3-9 15,2-2-16-15,4 1-19 0,5-1-24 0,5-2-17 16,4-3-11-16,6-2-5 0,6-4-4 16,9-3 1-16,9-5 1 0,9-3 4 0,9-6 6 15,6-6-2-15,4-7-3 0,5-5-3 16,2-6-5-16,0-4-5 0,-3-4-8 15,-4-5 0-15,-6-6 3 0,-6-4-6 0,-9-2-3 16,-11-4-2-16,-9-1-2 0,-9 1-1 16,-9 0-2-16,-9 2 4 0,-7 1 3 15,-11 5 1-15,-5 3 5 0,-6 1 4 0,-8 5 5 16,-4 1 15-16,-5 2 21 0,-4 3 24 15,-4 5 22-15,0 0 22 0,-2 4 16 16,0 2 9-16,-1 6-6 0,0 2-6 16,-3 6-10-16,0 5-13 0,0 6-10 0,1 6-9 15,3 5-3-15,3 6-4 0,5 5-4 16,6 5-9-16,7 7-9 0,7 3-11 15,7 5-12-15,11 1-12 0,9 1-8 0,10-2-5 16,9-6-1-16,10-3-1 0,10-9 2 16,9-6 2-16,10-10 1 0,5-9 0 15,5-8-2-15,4-8-2 0,2-10-4 0,0-8-7 16,2-7-5-16,-4-9-6 0,-5-7-6 15,-3-4-11-15,-11-4-17 0,-6-4-20 0,-10-3-18 16,-8-2-14-16,-8-3-7 16,-11-1 5-16,-9 2 16 0,-7 0 22 0,-9 5 21 15,-7 4 21-15,-7 10 16 0,-7 1 8 16,-7 8 16-16,-10 5 15 0,-4 6 14 0,-6 5 17 15,-2 7 12-15,-3 4 7 0,-2 6-1 16,1 4-3-16,-2 6-7 0,2 5-10 16,0 6-11-16,5 4-8 0,5 5-6 0,7 5-6 15,6 6-4-15,9 3-6 0,10 7-2 16,9 5-4-16,9 2-4 0,12 3-4 15,9 1-3-15,10-4 2 0,13-4-2 0,7-7 1 16,12-7 1-16,12-7 1 0,7-9 0 16,9-8-1-16,2-10 0 0,1-8-2 15,-1-9 0-15,-3-8-4 0,-1-9 1 0,-5-8-3 16,-5-11-3-16,-7-7-7 0,-9-6-12 15,-11-7-16-15,-9-3-17 0,-13-4-10 16,-10-3-2-16,-9 0 3 0,-9 4 11 16,-9 3 16-16,-6 9 16 0,-6 8 11 0,-5 6 5 15,-6 11 4-15,-8 8 3 0,-5 6 6 16,-6 9 4-16,-4 7 8 0,-2 9 7 0,-2 6 6 15,2 5 2-15,0 9 5 16,3 5 4-16,4 6 3 0,5 7-1 0,8 5-1 16,7 6-2-16,9 5-7 0,7 2-6 15,9 6-9-15,11 0-5 0,12 2-5 0,10-3-3 16,12-2-1-16,14-8 0 0,9-5-4 15,12-9 1-15,10-8 2 0,10-7 2 16,7-12 2-16,7-9 0 0,6-8 2 0,-1-10-1 16,3-9-1-16,-1-9-2 0,-5-4-1 15,-3-11-3-15,-10-5 0 0,-11-4-4 16,-11-6-5-16,-13-2-5 0,-13 1-5 0,-11-1-4 15,-14 1-2-15,-10 2 1 0,-12 2 5 16,-11 3 3-16,-10 4 2 0,-8 8 4 16,-9 8 2-16,-7 4 2 0,-6 7 0 0,-7 6 1 15,-4 6 2-15,-3 6 3 0,1 5 1 16,1 6 2-16,3 3 5 0,5 5 3 0,6 4 2 15,6 6 2-15,5 6 0 0,6 8 2 16,7 6 1-16,8 5-3 0,7 6 0 16,7 2-3-16,10 3-2 0,7-1-3 0,8-1-1 15,9-3 0-15,9-3 0 0,8-6 1 16,9-8 1-16,9-3 3 0,9-13-2 15,11-7 1-15,6-9 0 0,3-10-2 0,4-8-1 16,-2-9-4-16,-2-8-1 0,-3-4-3 16,-4-7-3-16,-5-9-5 0,-9-3-8 15,-8-5-4-15,-9-1-4 0,-12-2-2 0,-8 5 0 16,-11 3 0-16,-8 6 4 0,-10 6 1 15,-9 7 3-15,-9 6 4 0,-8 7 1 0,-6 7 1 16,-8 7 5-16,-6 6 4 0,-6 6 7 16,-5 8 6-16,-3 7 10 0,1 4 6 15,0 5 7-15,5 4 4 0,3 3 3 0,6 3-3 16,4 1-5-16,8 0-2 0,9 3-3 15,7 1-2-15,11 1-3 0,7-3-1 16,11 0-2-16,9-2-2 0,8-5-1 16,9-1-3-16,11-7-5 0,6-5 0 0,9-5-2 15,2-8-4-15,4-4-1 0,2-9 1 16,0-6-1-16,-1-8 1 0,0-6 0 15,-6-5-3-15,-6-4-3 0,-6-5-10 16,-12-3-17-16,-9-4-26 0,-11-3-33 0,-10-5-28 16,-9-1-16-16,-12-3-3 0,-7 0 10 15,-9 4 24-15,-5 3 35 0,-5 9 32 0,-5 6 23 16,-3 8 15-16,-2 6 12 0,-2 8 9 15,-1 8 5-15,1 5 7 0,0 6 8 0,4 8 8 16,2 6 10-16,2 5 12 0,5 8 11 16,3 7 8-16,8 3 1 0,2 6-3 15,7 1-4-15,4 4-10 0,7 0-13 16,7 2-15-16,6-1-12 0,6-5-8 0,8-3-7 15,6-7-4-15,5-6-1 0,6-7 2 16,5-7-2-16,7-6 0 0,5-9-5 16,2-7-2-16,6-9-2 0,1-8-3 0,3-7-4 15,0-7-2-15,-1-5-1 0,0-7-3 16,-5-4-3-16,-3-5-5 0,-11-5-9 0,-6 0-8 15,-11-2-6-15,-10 1-5 0,-8 3 0 16,-8 1 4-16,-7 9 9 0,-6 3 8 16,-8 9 7-16,-4 5 6 0,-5 8 1 15,-7 8 3-15,-2 4 5 0,-5 9 7 0,-5 8 10 16,1 8 9-16,-3 5 10 0,1 7 8 15,3 4 8-15,3 6 4 0,2 3-4 16,3 3-2-16,3 5-4 0,6 0-5 0,2 1-6 16,7 0-9-16,3 0-6 0,6-1-4 15,6-3-4-15,7 0-3 0,7-7-2 16,8-5-3-16,9-6 1 0,6-6 0 0,9-7-1 15,6-6 0-15,5-7-4 0,4-9-3 16,4-6-2-16,1-6-2 0,1-7-3 16,-2-7 1-16,-4-1 2 0,-3-8 1 0,-8-1-3 15,-7-3-2-15,-9-4-4 0,-9-2-5 16,-11-6-2-16,-7-2-1 0,-10 0 3 15,-10-1 3-15,-7 5 7 0,-7 4 4 16,-9 5 3-16,-3 8 0 0,-6 6 1 0,-3 8 0 16,-2 7 0-16,0 8-1 0,-1 7 0 15,3 9 1-15,0 7 3 0,3 7 4 16,3 9 2-16,5 6 12 0,4 5 1 0,7 5 2 15,6 4-1-15,5 5-1 0,6 3-2 16,5 0-11-16,6 2-1 0,5-4 1 16,4-2-1-16,6-6 1 0,4-6-3 0,6-7 1 15,8-9-1-15,6-6 1 0,8-11-4 16,3-7 1-16,8-10 0 0,3-7-2 0,5-6-2 15,5-7-1-15,3-8-1 0,1-5-2 16,-2-5-1-16,-6-5-2 0,-7-3-2 16,-8-3-7-16,-9-3-4 0,-9-4-5 15,-11-1-1-15,-11 0 1 0,-7 2 4 0,-10 8 3 16,-8 7 7-16,-8 7 5 0,-10 8 1 15,-9 10-1-15,-7 7 1 0,-6 10 1 16,-5 8 2-16,-1 8 1 0,-1 3 0 16,2 9 3-16,2 4 3 0,4 5 0 0,3 6 4 15,4 6 6-15,4 4 6 0,7 1 5 16,4 3 2-16,5 1 2 0,6 2-1 0,4-1-5 15,7 2-2-15,3-3-6 0,6-1-3 16,7-4-3-16,6-6 1 0,6-5-2 16,7-6-2-16,8-7 1 0,8-5 0 15,4-7-2-15,5-9 0 0,3-8-2 0,0-6-2 16,1-5-3-16,-2-6-1 0,1-5-1 15,-6-5-3-15,-5-3-7 0,-8-3-17 0,-6-2-18 16,-10 0-18-16,-8-4-17 0,-6 1-7 16,-8 1 3-16,-7 1 11 0,-6 4 19 15,-6 5 18-15,-4 4 17 0,-6 5 11 16,-4 6 4-16,-1 6 5 0,-3 6 1 0,-1 5 2 15,-2 5 1-15,1 8 3 0,-1 3 6 16,3 6 8-16,2 6 15 0,1 7 17 16,4 6 18-16,1 6 11 0,3 5 2 15,3 4-2-15,4 2-10 0,3 2-17 0,4-3-16 16,4 1-11-16,4-3-9 0,7-5-3 15,5-6-4-15,6-5-1 0,4-9 0 0,7-4-2 16,6-9 0-16,5-5 0 0,5-11 0 16,6-7-1-16,2-6-1 0,0-8-3 15,1-10-4-15,-3-2-3 0,-3-7-5 0,-2-5-4 16,-6-4-12-16,-7-8-7 0,-7-2-7 15,-6-5-3-15,-8 2 0 0,-5 1 3 16,-5 9 12-16,-6 8 10 0,-6 6 8 16,-5 11 8-16,-7 10 9 0,-4 10 12 0,-7 8 11 15,-2 10 12-15,-4 8 11 0,1 9 6 16,-2 6 0-16,2 4-3 0,1 4-4 15,3 3-8-15,2 0-7 0,6 0-5 0,3 0-8 16,5 0-6-16,5-4-7 0,3-2-2 16,6-1 4-16,6-5-4 0,2-2 1 15,6-7 1-15,3-2 0 0,5-5-1 16,6-5-4-16,5-6 0 0,3-5-2 0,4-5-2 15,2-2-2-15,2-7-2 0,0-3-2 16,2-3 1-16,-1-4 0 0,-1-5 0 16,-1-3 1-16,-3-3-1 0,-5-5-4 0,-4-4-4 15,-5-1 0-15,-7-4 1 0,-5 0 0 16,-6 0-1-16,-5 6 3 0,-7 6 5 0,-5 3 1 15,-6 8-2-15,-3 8 2 0,-2 3 1 16,-2 9 1-16,-3 6 0 0,0 7 1 16,-1 6 2-16,1 6 2 0,3 2 3 15,0 7 1-15,4 2-1 0,3 3 2 0,3 1 2 16,2 3-1-16,5-1-1 0,1 0-1 15,2-3-1-15,5-3 0 0,3-2-1 16,0-3 1-16,5-4 3 0,3-5 3 16,1-6 2-16,6-3-1 0,1-7 1 0,4-5-2 15,3-6-2-15,4-5-4 0,1-6-3 16,3-4-3-16,-1-4-2 0,0-4-1 0,-4-5 0 15,-2-1-3-15,-5-6 0 0,-3-1 1 16,-5-1 0-16,-4 2 0 0,-5 4-1 16,-4 3 1-16,-2 4 1 0,-5 6-2 15,-3 1 4-15,-2 5-3 0,-2 2 2 0,-1 4 1 16,-2 3 0-16,-1 1 2 0,-1 2 0 15,0 0 0-15,0 2 0 0,1 0 0 16,0 1 0-16,2-1 2 0,1-1-1 16,0 3 0-16,2-2 1 0,1 2 0 0,1-1-1 15,0 4-1-15,2-2-2 0,-1 1 1 16,2 0-2-16,0 3 0 0,3-1 2 0,-3 2-4 15,0-1 3-15,-1 1-1 0,0 0 1 16,-3 1 1-16,1-1-3 0,-3 2 2 16,1-1 2-16,-1-1 0 0,-1 2 0 15,1-1-1-15,-2-1 0 0,0-3-2 0,-4 2-2 16,1-1-1-16,0-2-1 0,-3 0-1 15,2 2 2-15,-1-3 1 0,-1 2 2 16,1 1 1-16,-3 0-1 0,4 2 3 16,-2 2 0-16,-1-1 0 0,1 2 0 0,-3-2-1 15,2 4 3-15,0-3 1 0,-1 2-3 16,1-3 1-16,-2 2-1 0,2-1 2 0,0-2-2 15,-2 0 0-15,1 0 0 0,-4-2 0 16,1-1 0-16,0-1 0 0,-2 1-3 16,0-2 0-16,2 0 0 0,-2 0-1 15,2 1 1-15,-1 1-2 0,1 1 2 0,-1 1 0 16,1 0 2-16,-2 1-1 0,1 1 0 15,-1 0 2-15,-3 1 0 0,-1-2-1 0,-1 3 1 16,0-2 0-16,0 1 2 0,-1-2-2 16,1 0 0-16,0-2 1 0,0 0-2 15,-1 0 4-15,1-1-3 0,3-2 0 16,-1 1 0-16,1 0 0 0,0 0 0 0,0 2-4 15,-1-2 1-15,0 3 0 0,-1-1-1 16,1-1 3-16,1 2 1 0,-1 0-1 16,1 1 1-16,-1 0-1 0,1 1 4 15,-2-1 1-15,0 2-2 0,-1 0 0 0,1 0 2 16,0-1 0-16,0 1-2 0,-1-1-2 15,0 0 0-15,-1 1 0 0,1-2 1 0,0 0-1 16,0 0-3-16,-1 0 1 0,1-2 2 16,0 1-1-16,0-2 0 0,-2 1-1 15,0-1 0-15,1 1 1 0,0-1 0 0,1 2-2 16,0 0 0-16,0 0 1 15,2 1 1-15,1 0 0 0,2 1 0 0,0-1 1 16,3 1 0-16,-1 0 1 0,2 2-1 16,0-2 0-16,1 2 0 0,-1-2 0 0,-1 0 0 15,0-1-2-15,-1-1 0 0,-1 0-3 16,0-3 0-16,-2 1 0 0,-3 0 0 15,-3 0 0-15,0 0 1 0,-1 0 0 0,-1 0 3 16,-2-1 1-16,-1 2 0 0,0 1 0 16,0-2-1-16,1 3 0 0,0 0 1 15,2 0-1-15,1-2-1 0,3 0 2 0,0 2 0 16,1 0-1-16,0 0 1 15,0 0 0-15,1 0 0 0,2 0 0 0,0-2 0 16,-1 1 0-16,0 1-1 0,0-1-1 16,-2-1 2-16,-1 2-1 0,-2 0 2 0,-1-1-1 15,0 1 1-15,0-1-1 0,0-1 1 16,0 2-1-16,0 0-1 0,2-2 1 15,0 2-1-15,1 0 1 0,3-1-1 0,-1 1 2 16,2 0 1-16,0 0-1 0,1 0 1 16,0-1 0-16,1-1-1 0,-1 2 0 15,0 0 0-15,0 0-1 0,-1 0 0 0,0-1 0 16,-1 1-1-16,-2-1 1 0,-2 1 0 15,1 0 0-15,-1 0-1 0,0 0-1 0,1 0 2 16,1 0-3-16,0 0 2 16,0 1 1-16,2-1 0 0,1 0 0 0,1 0-1 15,0 0 2-15,2 0 0 0,1 0-1 16,1 0 1-16,2 0-1 0,-2 0 2 0,2 0-3 15,0 0-2-15,0 0 3 0,-2 1-3 16,-1 1 1-16,-1-1 2 0,-1-1 0 16,-1 1 0-16,-1 1 0 0,0 0 0 15,-1-1 0-15,-2 0 0 0,0-1-2 0,-1 2 1 16,-1-1 1-16,1-1 0 0,1 0 1 15,-1 1-1-15,0 1 0 0,0-2 1 16,-2 0-2-16,0 2 1 0,-1 0-1 16,0 1 0-16,-3 0-1 0,2 1 2 0,-3-1 0 15,-2 0 0-15,0-1 0 0,-3 0-3 16,0 0 3-16,-2-1-1 0,0 0-1 0,-2 0 1 15,4-1 0-15,-1 0 1 0,2-1 0 16,2 0 0-16,2 1 0 0,1-1 0 16,3 1-1-16,2-2 1 0,2 1 1 15,1 1 0-15,2 0 0 0,3 0 0 0,1 1 1 16,1 1-2-16,3-2 0 0,1 1 0 15,1 1 0-15,1 0-1 0,3-1 1 0,-2 1 1 16,2 0-1-16,-1 0 2 0,1-1-1 16,-2 2 1-16,2-2-1 0,-2 1 0 15,0-2-1-15,-1 0 0 0,1 0 0 16,1 0 0-16,-2 0 0 0,1 0-3 0,0 0 0 15,-1 0 1-15,1 0 0 0,-1 0 0 16,0 0 0-16,-2 2 2 0,2-1-3 16,-1-1-1-16,-1 0 3 0,1 0-2 15,-2 0 1-15,1 0 0 0,1 0 0 0,-1 0 2 16,2 0-2-16,2 0 0 0,0 0 1 15,2 0 1-15,2 0 0 0,0 0 0 0,2 0-2 16,3 0 0-16,0 0 1 0,1 0 0 16,2 0-1-16,-2 0-1 0,2 0 3 15,0 0 0-15,1 0 0 0,-3 0-2 16,1 0 2-16,0 0-1 0,-1 0 0 0,-3 0-1 15,1 1 0-15,-1-1 3 0,0 2-1 16,-3-1 0-16,1-1 0 0,0 1 0 16,1 1 0-16,1-2 0 0,1 0 0 15,1 0 1-15,0 2-1 0,1-2 0 0,0 1-2 16,2-1 1-16,-1 0 0 0,0 3-2 15,0-1 1-15,1 0 1 0,-2 4 1 0,0-2-2 16,2 2 1-16,-3 0 0 0,0 1 1 16,0 2 0-16,0 1-2 0,-2 3 1 15,2 3 1-15,0 1 0 0,0 1-2 16,1 5 4-16,2 3 0 0,-1 2 0 0,2 3-2 15,2 1 3-15,0 3 0 0,1 3-4 16,1-2 2-16,-1 2 1 0,1-1-3 16,0-1 1-16,-1-1-2 0,1-2 1 0,2 0 1 15,-1-1-1-15,1 0 3 0,0-3-2 16,0 1 1-16,1 0-1 0,0-1-2 15,-2 1 1-15,2-1 1 0,-1-1 0 0,-1-1 0 16,1-4 0-16,-2-1 0 0,0 0 0 16,-1-5-1-16,-1 1 1 0,1-4 2 15,0-2 2-15,-2-2-1 0,1-1-1 0,-1-1 0 16,2 0-1-16,-2-1-1 0,0 2 0 15,2-2 0-15,-3 1-1 0,2 0 0 16,-1 0 1-16,0 0-1 0,1 2 1 16,-1-3 0-16,2 0 2 0,-2 1-3 0,1-1-1 15,-1-1 1-15,0 0 0 0,1-2 1 16,-1 2 0-16,0-2 0 0,2-2 1 15,0 2-1-15,0-2-1 0,1 0 1 0,0 1-7 16,3 0 2-16,0-1-1 0,2 0 1 16,1 1 0-16,1-1-2 0,1 1 7 15,2-2 0-15,0 2-1 0,1-1-1 0,1 2-1 16,2-3 1-16,2 1-1 0,0 1 2 15,1 0-1-15,1-1 1 0,1 0 1 0,2 1 0 16,0-2 0-16,1 1 0 16,1-1 1-16,2 2-1 0,3-1-1 0,0 0-1 15,1 1-3-15,0 0-2 0,-2-1-6 16,1 0-2-16,-2 1-5 0,0 1-2 0,1-2 2 15,-3 3-1-15,1-2 5 0,-1 0 4 16,-1 0 5-16,2-1 3 0,-1 0 1 16,1 2 2-16,-1-4 0 0,3 0 0 15,-2 0 0-15,1 0 1 0,1 0 0 0,2 0 0 16,0-2 0-16,3 0 0 0,-1 0-1 15,-1 1 0-15,0 0 0 0,1-1 1 0,-1 1-3 16,0 1 1-16,1-1 2 16,-1 0 1-16,1 1 1 0,-2-1 0 0,0-1 0 15,0 2 1-15,0 0-1 0,0 0-2 16,0 0 0-16,1 0 1 0,0-1 0 0,1 1-1 15,-1 0-1-15,1-1 1 0,-1 0-1 16,2-1 0-16,-2 1 1 0,2 1 1 16,0-1-1-16,-2 0 0 0,0-1 1 0,1 0-1 15,-2 1-1-15,1-1 0 0,-1 1 0 16,1 0 1-16,2-1 0 0,0 0 1 15,0 1 0-15,-2 0-2 0,0 1 1 0,1-2-1 16,1 2-1-16,1 0 0 0,-1 0 2 16,1 2 0-16,-2-2 1 0,1 0 0 15,1 0 1-15,2 0-1 0,-1 0-2 0,1 0 0 16,1 0 0-16,-2-2-1 0,1 1 2 15,-1 1 1-15,1-1 1 0,1-1-1 16,1 2 1-16,1-3 0 0,1 2-2 16,1-3 1-16,-1 2 0 0,2-2 0 0,-2 1 0 15,1 0-2-15,0 0 0 0,-2-1-2 16,1 1 2-16,-2 0 0 0,1 0 0 0,-1 2 1 15,-1 0 0-15,0 0 2 0,-1 1 0 16,1 0-1-16,0 0 1 0,0 0 1 16,-1 0-2-16,0 1 0 0,1-1 0 15,2 1-1-15,-1 0 0 0,1-1-2 0,1 2 2 16,0-1 0-16,1-1 1 0,-2 0 0 15,1 0-1-15,0-1 0 0,-1-1 1 16,1 1-1-16,0 0-1 0,-1-2 2 0,1 1-1 16,-3 0-2-16,1-1 0 0,0 0 1 15,-1 3 1-15,0-3-2 0,0 2 1 16,-3 1 2-16,-1 0 0 0,-2 0-1 0,-1 0 0 15,-1 1 0-15,-2 0 0 0,-1 1-1 16,0 0-1-16,-2 0 2 0,-1 1-1 16,0-1 2-16,2 1-1 0,-2-1 1 15,2 1 1-15,0-1-1 0,3 1 0 0,-1-2 0 16,0 0-1-16,2 0 1 0,1-1-1 15,1 3 0-15,-1-3 0 0,0-3 1 0,0 2 1 16,-1 0-1-16,-3 0 1 0,1-2-1 16,-2 1 1-16,-2 0-2 0,0 0 1 15,-3 1-1-15,1-2-2 0,-4 2 0 16,1 0 0-16,-3 1 2 0,-2-1-1 0,1 1 0 15,-1 0 1-15,-1 1 2 0,-1-1-2 16,0 1 0-16,-2 0 0 0,1-1 2 16,-1 1-1-16,0 1-1 0,1-2 0 15,0 0 0-15,1 0 1 0,1 1 0 0,3-1 1 16,0 1 0-16,1-1 2 0,2 0-1 15,0 0-1-15,1 0 1 0,-2 1 0 0,1-1-1 16,1 0 0-16,-2 2 3 0,1-2 2 16,-2 0 0-16,-1 1 3 0,1-1 5 15,-2 0 2-15,-1 0 0 0,0 0 3 0,-4 0-1 16,0 0-1-16,1 0-4 0,-2-1-1 15,0-1 0-15,0 1-5 0,1 0-1 16,1 0-2-16,2-2-1 0,-2 2-2 16,4-1-1-16,-2-1 0 0,3 0 0 0,-2 3 0 15,2-3-3-15,0 2 2 0,-3-1 0 16,0 1-2-16,-2 1 0 0,-1-1 3 15,-4-1 2-15,1 2-3 0,-4 0 2 0,1 0-2 16,-2 0-2-16,0 0 0 0,0 0 0 16,-1-2 2-16,-2 1 0 0,3 1 1 15,0 0 2-15,-1 0 1 0,1 0-1 0,3-1-1 16,0 1 0-16,1-3-2 0,1 2-1 15,-1-1 0-15,1 2-1 0,-2-4 0 16,2 2-1-16,-3 2 3 0,1-1-1 16,-1 1 0-16,-1-1 1 0,1-1 0 0,-3 2 0 15,1 0 2-15,-2 0 0 0,0 0-1 16,-1 0 1-16,1 0-1 0,-1 0 1 15,-1 0 1-15,0 0 1 0,1 0 2 0,-1-2 1 16,2 2 0-16,-1-1 2 0,2 0 0 16,0-1 1-16,1 1-1 0,0-1 1 15,0-1-2-15,0 2-1 0,2-2-1 16,-1 2-5-16,-1-1 1 0,3 0-2 0,-1 1-1 15,-1 0 0-15,1 1 0 0,-2 0-1 16,1 0 0-16,-1 0 1 0,0 0 0 16,1 0 0-16,-1 0 1 0,0 0 0 0,-1 0 2 15,-1 0-1-15,1 0 0 0,0 0 3 16,0 0-1-16,2 0-1 0,1 0-1 15,-2 0 1-15,3 0-1 0,-2-1-1 0,2 0-2 16,0 1 2-16,-3-2-1 0,1 1 1 16,0 1 0-16,-3 0-1 0,1 0 2 15,0 0-1-15,-2 0 0 0,1 0 0 16,-2 0 0-16,0 0 2 0,0 0 3 0,0-1 1 15,0 1-1-15,0 0 2 0,0-2 2 16,0 2-2-16,0 0-1 0,0-2-3 16,0 0 1-16,0 2-2 0,1-3-2 0,0 0 0 15,-1-1 0-15,2 2 0 0,-2-2 0 16,1 0 1-16,0 1 3 0,2-2-2 0,-1 1-2 15,0-2 1-15,1 0 0 0,-2-1-1 16,1-3 0-16,-1 3 1 0,1-2 0 16,-2-2 0-16,0 0-1 0,-2-2 2 15,1-3-2-15,-2-1 0 0,2-5 0 0,-1-1 0 16,1-2 0-16,1-2 0 0,1 0-2 15,1 0 1-15,0 0-1 0,3-1 2 16,-3 2-2-16,4 0 2 0,-3 1 0 16,1 1 0-16,-2 0 0 0,1 2-2 0,-1-1 2 15,-1 3 1-15,-1-2-1 0,-1-1 1 16,-1 3 0-16,-1-1 1 0,-1-2-2 0,0 1-1 15,1-1 1-15,-1 0 0 0,-1 1 2 16,1-1-1-16,-2 0-1 0,2 1 0 16,0-2-1-16,0 3 0 0,-2-2-2 15,2 1 2-15,1 0 1 0,1 2 0 0,-1-1 0 16,0 3 0-16,2 0 0 0,-2 2-1 15,2 3 1-15,-1-1-1 0,0 0-1 0,0 3 0 16,1-1-1-16,-2 2 2 0,0 0 1 16,1 0 1-16,-1 3-2 0,0-2 1 15,0 2 0-15,1 1-1 0,-1-2-1 16,0 2 2-16,0-2 3 0,1 4 0 0,0-3-1 15,-1 1-1-15,1-1 0 0,-2-1-4 16,1 2 2-16,0-3-2 0,0 1 2 16,1-2 0-16,-1 0 0 0,-1-1 1 15,1 0 1-15,0 2 1 0,0-1-1 0,1 0-1 16,0 3 3-16,1 0-3 0,0 0-1 15,-2 2 0-15,1 2-1 0,1 0 1 0,0 0-2 16,-1 0 0-16,0 2 3 0,0-1 0 16,1-2 0-16,-1 2-1 0,0 0 1 15,0 0 1-15,1 0-1 0,-2 0 0 16,0-1 0-16,-1 0 1 0,2 2 1 0,-3-2-3 15,1-3 1-15,0 3-2 0,-1-1 2 16,1-1 1-16,-2 1-1 0,2 1 1 16,-2-3-1-16,1 3 0 0,-2-1-2 15,2 1-1-15,-2 1 0 0,-2 0 1 0,0 0 2 16,-1 1-1-16,-2 1 1 0,-1 1-1 15,-2 1 0-15,-1-2 1 0,-2 4-3 0,-1-2 1 16,-1 0 2-16,1 0-1 0,-1-1 1 16,-1 0 0-16,-1 1 2 0,-1-2-1 15,-2-2-1-15,0 1 0 0,0 0 0 16,-2-1-2-16,-1 1 1 0,-1-2 1 0,-1 3-2 15,0-2 3-15,-3 0-1 0,1 2 0 16,-1 0 0-16,0 0 1 0,0 0-1 16,-1 0-2-16,-1 0 2 0,0 4 1 0,0-4-1 15,0 3-1-15,3 0 0 0,-1-2 1 16,3 2 0-16,-1 1-2 0,3-1 0 15,0 0 2-15,1 0 1 0,0 0 2 0,1-1-3 16,-1-1 0-16,-2 2-1 0,-3-2 1 16,-1 1 0-16,-1 2-2 0,-5-1 2 15,1-1-1-15,-3-1 1 0,-1 2-3 0,0 0 0 16,-2-3 1-16,0 3 0 0,-2 0 0 15,1-1 1-15,0 0 1 0,1-2 1 16,0 4 2-16,1-4-1 0,2 2 0 16,-1-2 2-16,1 1-3 0,1-1 0 0,2 0 0 15,1 0 1-15,1-1-1 0,0 1-2 16,0 0 1-16,1 0 0 0,-1 0-1 15,-1 0 0-15,0 0-1 0,-2 0 2 0,-1 0-2 16,-2 0-1-16,-2 0 0 0,-5-2 0 16,-1 2 0-16,-4 0-3 0,2-4 2 15,-3 4 0-15,1 0 4 0,0 0 0 16,-1 0 0-16,0 0 2 0,2 4 0 0,-1-4 1 15,1 2-3-15,3-1 0 0,1 2 1 16,-1-3 0-16,2 3 0 0,0 0-1 16,0-1 0-16,-1 1-2 0,3-1 1 0,-1 1 1 15,2 0-2-15,-1 0 1 0,-1-2 0 16,-1 1 0-16,-1 1 0 0,-2-2 0 15,0 2 1-15,-1-3 2 0,1 1 2 0,-1-1-1 16,-1 0 0-16,1 1-1 0,-1-1 0 16,-1 1-3-16,0 1-1 0,1-1 0 15,-1 0 1-15,2 3 0 0,-3-2-1 0,1 1 2 16,0 0 0-16,-1-1-2 0,3 0 0 15,0 1 1-15,1-2 2 0,2 1 0 16,0-1 0-16,1 0 1 0,0 0-1 16,0 0 1-16,3 2-2 0,1-2 0 0,0 1-1 15,2 0 6-15,3-1-4 0,0 2-1 16,2-1 0-16,3-1 0 0,-1 1-1 0,3-1-4 15,2 0 3-15,1 1 1 0,0-2 0 16,1 0-1-16,0 0 2 0,-1 0-2 16,-1 0 2-16,0 0 0 0,-1 0-1 0,1-2 2 15,-1 2 0-15,-2 0 0 0,0 0-1 16,0 0 0-16,-2 0 0 0,1 2-2 15,-2-2 1-15,2 0-1 0,1 2 0 16,-2-1 2-16,2-1 0 0,2 0 1 0,0 0 1 16,4 0-1-16,-1-1 2 0,2-1 0 15,3 2-1-15,0 0 2 0,2 0 0 16,0 0-1-16,2 0-2 0,0 0 0 0,1 0-1 15,0 2-1-15,0-1-2 0,0 0 0 16,0 5 3-16,0-4-1 0,2 0-1 16,-1 4 1-16,1-4 0 0,-2 2 0 15,0 0 1-15,0 0 0 0,2 0 0 0,-3 0 1 16,1 0 1-16,1-1 0 0,1 0-1 15,1-1-1-15,2 2 0 0,1-3 0 16,-1 1 0-16,4 0 0 0,1-1 0 0,-1 0 0 16,1 2-1-16,1-2-2 0,-1 1 2 15,1-2 0-15,-1 4 0 0,0-4 1 0,1 2 1 16,-3-1 1-16,2 2-2 0,0-3 0 15,-1 4-1-15,1-4 1 0,1 2-1 16,2-1 0-16,1-1 1 0,1 1-1 16,0 1 0-16,2-2-4 0,-1 0-3 0,1 0-2 15,1 0-4-15,0 0-5 0,0 0-3 16,0 0-4-16,0 0-5 0,0 0-9 15,0 0-14-15,0 0-14 0,0 0-23 16,-1 0-35-16,1 0-66 0,-3 0-108 0,-3 2-97 16,2-1-51-16,-4 2-76 0,-2 0-134 15,-3 4-97-15,-4-4 29 0,-4 3 64 0,2-6 47 16,-1 2 90-16</inkml:trace>
</inkml:ink>
</file>

<file path=ppt/ink/ink2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2:19.8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861F8CD-D009-4C1F-BA71-B39BA58DBFE2}" emma:medium="tactile" emma:mode="ink">
          <msink:context xmlns:msink="http://schemas.microsoft.com/ink/2010/main" type="writingRegion" rotatedBoundingBox="534,14490 12074,13299 12509,17512 968,18702"/>
        </emma:interpretation>
      </emma:emma>
    </inkml:annotationXML>
    <inkml:traceGroup>
      <inkml:annotationXML>
        <emma:emma xmlns:emma="http://www.w3.org/2003/04/emma" version="1.0">
          <emma:interpretation id="{7213B56A-C53E-4AA9-96F9-40865A333FCF}" emma:medium="tactile" emma:mode="ink">
            <msink:context xmlns:msink="http://schemas.microsoft.com/ink/2010/main" type="paragraph" rotatedBoundingBox="556,14478 10077,13740 10162,14839 641,15577" alignmentLevel="1"/>
          </emma:interpretation>
        </emma:emma>
      </inkml:annotationXML>
      <inkml:traceGroup>
        <inkml:annotationXML>
          <emma:emma xmlns:emma="http://www.w3.org/2003/04/emma" version="1.0">
            <emma:interpretation id="{19F0698D-00F0-4674-89B0-58D26771ECFB}" emma:medium="tactile" emma:mode="ink">
              <msink:context xmlns:msink="http://schemas.microsoft.com/ink/2010/main" type="line" rotatedBoundingBox="556,14478 10077,13740 10162,14839 641,15577"/>
            </emma:interpretation>
          </emma:emma>
        </inkml:annotationXML>
        <inkml:traceGroup>
          <inkml:annotationXML>
            <emma:emma xmlns:emma="http://www.w3.org/2003/04/emma" version="1.0">
              <emma:interpretation id="{CFF48F0B-8399-4089-A046-72E2FF68CC92}" emma:medium="tactile" emma:mode="ink">
                <msink:context xmlns:msink="http://schemas.microsoft.com/ink/2010/main" type="inkWord" rotatedBoundingBox="556,14478 2365,14338 2450,15437 641,15577"/>
              </emma:interpretation>
              <emma:one-of disjunction-type="recognition" id="oneOf0">
                <emma:interpretation id="interp0" emma:lang="" emma:confidence="1">
                  <emma:literal/>
                </emma:interpretation>
              </emma:one-of>
            </emma:emma>
          </inkml:annotationXML>
          <inkml:trace contextRef="#ctx0" brushRef="#br0">302 101 126 0,'-4'-10'447'0,"2"1"53"0,1 1 32 15,0 2 5-15,-1 2-168 0,1 2-129 16,0 1-70-16,-1 2-2 0,1 4 26 15,1 2 38-15,1 3 29 0,1 3 15 16,0 5-3-16,2 2-35 0,2 1-49 0,2 1-52 16,2 4-43-16,-2 2-37 0,2-2-21 15,-1 1-16-15,0 0-5 0,-1 0-5 16,3-2 0-16,-1 0-2 0,-2-3-6 15,1-1-28-15,-2-3-86 0,-1-5-94 0,-1-1-81 16,1-4-93-16,-2-8-165 0,-1-4-151 16,-2-5-13-16,-1-2 42 0,0-4 53 0,0-1 79 15</inkml:trace>
          <inkml:trace contextRef="#ctx0" brushRef="#br0" timeOffset="376.0214">540 198 112 0,'-1'2'441'0,"-1"0"52"0,1 0 29 16,-1 4 21-16,0-2-182 0,0 4-141 16,1 1-78-16,1 1-41 0,-1 0-17 0,1 3-5 15,1 1-5-15,2 1-3 0,1 1-8 16,3 1-7-16,2 0-9 0,4-1-8 15,0-1-8-15,5-2-3 0,2-1 0 0,0-5 1 16,1-2 1-16,-1-2-1 0,0-5-5 16,-4-2-4-16,-2-4-2 0,-2-2-3 15,-3-3-2-15,-3 3 5 0,-3-6 32 0,-3 4 41 16,-3-1 44-16,-1-1 44 0,-1 0 41 15,-3 1 23-15,-2 1-10 0,-1 0-29 16,0 2-38-16,-1 2-41 0,-2 0-42 0,1 1-31 16,1 2-22-16,0 1-14 0,2 1-11 15,0 0-17-15,4 2-35 0,0-1-80 16,1 0-108-16,2 1-91 0,1-3-59 15,2 1-63-15,2-1-63 0,2-4-36 0,0-2-23 16,2 0 0-16,0 0 11 0,1-3 52 16,2 3 81-16</inkml:trace>
          <inkml:trace contextRef="#ctx0" brushRef="#br0" timeOffset="555.0317">739 40 321 0,'6'-3'393'0,"-2"2"41"16,-1 1 22-16,2 4-71 0,-1 2-106 0,0 4-62 16,1 2-26-16,-1 7-1 0,1 1-11 15,1 5-4-15,-2 1-1 0,3 3-8 16,-2 1-21-16,2 1-32 0,0 1-33 15,0-2-30-15,0-1-18 0,0-1-17 0,-1 0-32 16,0-3-68-16,1-4-56 0,0-2-114 16,0-6-230-16,-2-1-117 0,-2-7-40 15,0-2 28-15,-3-7 35 0,-2-2 105 0</inkml:trace>
          <inkml:trace contextRef="#ctx0" brushRef="#br0" timeOffset="701.04">794 280 359 0,'-2'-5'434'0,"-1"1"33"0,1 0 19 16,2 0-125-16,2 0-142 15,3 0-92-15,1 0-56 0,3 1-33 0,5 0-27 16,3-1-55-16,-1 2-93 0,5-2-174 16,-1 1-91-16,1-2-50 0,1 2-14 0,0 2 28 15</inkml:trace>
          <inkml:trace contextRef="#ctx0" brushRef="#br0" timeOffset="1003.0573">1116 228 277 0,'4'4'426'0,"-1"-3"46"0,0 0 32 0,-1-1-90 0,1-1-131 15,0-1-100-15,2-4-65 0,0 3-40 16,1-3-30-16,1-3-15 0,2 0-12 15,-3 1-5-15,1-4-4 0,0 3-2 16,-1 1 4-16,-4-1 12 0,1 2 20 16,-1 1 25-16,-2 2 24 0,-2 2 32 0,-1 1 29 15,-2 2 19-15,-2 3 22 0,-1 2 15 16,-3 4 9-16,0 4-4 0,-2 2-11 15,4 1-20-15,-1 3-32 0,2 1-33 0,2 2-30 16,2 0-26-16,2-1-21 0,0-2-15 16,4 0-8-16,0-2-6 0,2-1-3 0,2-1-6 15,2-1-2-15,3-2-9 16,2-2-30-16,2-2-87 0,3-2-124 0,1-5-86 15,0-2-121-15,0-3-199 0,-1-3-118 16,1-4 7-16,-1-3 82 0,0-1 63 0,-1-2 109 16</inkml:trace>
          <inkml:trace contextRef="#ctx0" brushRef="#br0" timeOffset="1200.0686">1406 82 78 0,'-2'-8'414'0,"-1"1"60"0,0 1 37 15,0 0 7-15,1 1-137 0,-1 1-116 16,0 0-61-16,2 2-20 0,-1 1 7 15,0-1 15-15,0 1 1 0,1 1-11 16,1 0-28-16,-2 0-36 0,2 0-50 16,0 0-55-16,-1 0-73 0,1 0-79 0,1 3-58 15,1-2-114-15,-1 2-181 0,-1 1-129 16,0 1-26-16,0 1 25 0,2 0 30 0,2 1 98 15</inkml:trace>
          <inkml:trace contextRef="#ctx0" brushRef="#br0" timeOffset="1370.0782">1486 349 175 0,'0'12'467'0,"-1"0"48"0,1-4 32 16,-3-2 26-16,2 0-199 0,-1-1-132 16,-1-2-75-16,3 1-42 0,-1-1-27 15,1-1-27-15,1-1-44 0,1 2-52 16,2-1-49-16,0 0-119 0,0-2-212 0,0 2-115 15,-1-1-42-15,-2 0-3 0,2 1 25 0,-1-1 102 16</inkml:trace>
          <inkml:trace contextRef="#ctx0" brushRef="#br0" timeOffset="-235.0134">-24 119 200 0,'-1'-7'430'0,"1"1"48"0,1 0 34 0,0 2-41 0,4-1-149 15,-1 2-110-15,1 2-67 0,2 1-37 16,3 4-11-16,-1 1 12 0,4 5 11 15,2 2 13-15,0 5 15 0,0 4 7 0,2 0-1 16,0 4-21-16,3 2-20 0,-1 2-18 16,0 0-23-16,0 0-19 0,2-2-16 15,-3-1-13-15,0-1-8 0,-2-3-6 16,1 1-3-16,-2-5-4 0,-1-2-8 0,-2 0-39 15,-2-4-55-15,-1-2-58 0,-2-4-47 16,-1-5-86-16,-4-4-162 0,-2-7-122 16,0-6-30-16,-2-3 13 0,-1-3 23 0,-1-1 72 15</inkml:trace>
          <inkml:trace contextRef="#ctx0" brushRef="#br0" timeOffset="-488.0279">50 67 171 0,'-2'-7'423'16,"0"-2"52"-16,1 0 39 0,-2 2-22 15,2-2-161-15,-1 2-106 0,0 0-64 0,0 2-30 16,1 1-16-16,-1 2-2 0,0 1-2 15,0 0-6-15,1 2-6 0,-2 0-2 16,0 5 7-16,1 3 12 0,-2 1 19 0,1 5 23 16,0 2 17-16,0 3 3 0,1 2-8 15,0 1-16-15,1 5-12 0,1-1-19 16,0 3-19-16,0 0-17 0,0 1-14 15,0 0-21-15,1 1-16 0,-1-4-10 0,3 1-10 16,-2-2-5-16,1-2-3 0,-2-1-1 16,1-3 0-16,-1-2-6 0,1-4-1 15,1-1-12-15,-2-4-32 0,0-4-96 0,0-2-119 16,0-4-77-16,0-6-97 0,0-5-135 15,0-4-157-15,-2-5-3 0,1 1 65 16,0-4 49-16,-1-2 87 0,1 1 136 16</inkml:trace>
          <inkml:trace contextRef="#ctx0" brushRef="#br0" timeOffset="1783.102">39 869 180 0,'-46'11'467'15,"0"-3"48"-15,6-1 26 0,2 3 19 0,3-4-215 16,5 0-122-16,5 1-53 0,3-5-26 15,6-1-16-15,4 2-11 0,5-2-11 0,8-1-18 16,9 2-27-16,9-2-19 0,14 0-10 16,12-2-6-16,12 0-8 0,9-3-8 15,8-2 0-15,6 0 2 0,5-4-3 16,6 0-2-16,4 1-1 0,2-3-1 0,2-2-5 15,0 2-1-15,-7-3-1 0,-6 3 0 16,-11-1 0-16,-7 3 2 0,-11 1-1 16,-10 3-1-16,-8 0 3 0,-9 2-2 0,-8 1 1 15,-4 3 2-15,-6 1-4 0,-6 0-7 16,-5 1-29-16,-5 3-37 0,-3 0-34 15,-1-2-40-15,-2 1-87 0,-2 0-151 0,-3-3-118 16,1 2-40-16,-3-1-7 0,2-1 17 16,0 0 77-16</inkml:trace>
          <inkml:trace contextRef="#ctx0" brushRef="#br0" timeOffset="2125.1215">149 1039 82 0,'-55'16'443'15,"4"0"55"-15,5-4 28 0,6-2 15 0,5 0-165 16,8-3-164-16,6-3-97 0,8-1-50 16,7-2-27-16,10-2-15 0,9-3-8 0,7-1-7 15,10-2-3-15,12-2-5 16,9-1-1-16,10-3 0 0,8 1 1 0,3-3 0 15,5 1 1-15,1 0 1 0,3-3-1 16,2 2 0-16,-2-1-2 0,-1 3 0 0,-6-1 2 16,-5 1-1-16,-9 2 2 0,-6 1-2 15,-6 0 0-15,-8 3 0 0,-6 1 0 16,-6-1 3-16,-5 3 0 0,-4 2 2 15,-5-1 1-15,-3 1 0 0,-1 1-2 16,-5-1-3-16,1 1-1 0,-4 1-7 0,1 0-27 16,-1 0-90-16,-2 0-181 0,0-1-122 0,2-2-66 15,1 0-29-15,3-3 8 16,-1-1 79-16</inkml:trace>
        </inkml:traceGroup>
        <inkml:traceGroup>
          <inkml:annotationXML>
            <emma:emma xmlns:emma="http://www.w3.org/2003/04/emma" version="1.0">
              <emma:interpretation id="{E21C834C-1C4C-4F77-9E69-896657AE95CA}" emma:medium="tactile" emma:mode="ink">
                <msink:context xmlns:msink="http://schemas.microsoft.com/ink/2010/main" type="inkWord" rotatedBoundingBox="2921,14403 6133,14155 6175,14689 2963,14938"/>
              </emma:interpretation>
              <emma:one-of disjunction-type="recognition" id="oneOf1">
                <emma:interpretation id="interp1" emma:lang="" emma:confidence="1">
                  <emma:literal/>
                </emma:interpretation>
              </emma:one-of>
            </emma:emma>
          </inkml:annotationXML>
          <inkml:trace contextRef="#ctx0" brushRef="#br0" timeOffset="3333.1906">2050 67 49 0,'-4'-3'329'0,"2"1"41"0,0 1 31 0,-1-2-22 15,0 1-94-15,0-1-74 0,2 2-41 16,-2 0-25-16,2 0-20 0,-1 0-20 0,2-1-16 15,-1 1-17-15,1 1-16 0,0-1-15 16,0 1-9-16,0 0-3 0,1 0-9 16,-1 0-2-16,2 0-4 0,-1 0 0 0,-1 1 0 15,3 2 2-15,-2 0 10 0,2 3 14 16,0 2 21-16,0 0 32 0,-1 2 39 15,0 2 33-15,0-1 30 0,1 3 23 16,3 0 23-16,-2 2 2 0,0 0-7 0,0 1-12 16,0-1-15-16,2 3-26 0,-2-1-33 0,1-1-31 15,1 0-31-15,1 1-27 16,0-1-22-16,1-1-13 0,3-2-11 15,-2-1-5-15,4-2-2 0,-1-4-2 0,5-1 0 16,1-2-2-16,2-4-1 0,1-4 3 0,-1-2-9 16,0-2-7-16,-2-3-6 0,-3-3-2 15,-3-4-3-15,-2 2-5 0,-2-1 7 16,-3 1 6-16,0 0 6 0,-3 3 3 15,0 3 4-15,-1 1 1 0,0 4 1 0,-1 1 1 16,-1 2-2-16,0 1 0 0,-2 2-1 16,0 3 0-16,2 1 0 0,-1 1 1 15,2 4 2-15,2 0 2 0,-1 1 2 16,2 2 1-16,2-2 2 0,0 0 0 0,2 0-2 15,-1-1 1-15,4-1 0 0,1-2-1 16,3 1-1-16,0-4 1 0,2-2-2 16,1-2-1-16,0-1-1 0,1-3 1 0,-1 1-1 15,-1-3-1-15,-2-2 2 0,-2 0-1 16,-1-2-1-16,-4 2 0 0,2-2 1 15,-5-1-1-15,0 1 1 0,-3-3 2 0,-1 3-2 16,-3-3 1-16,-1 4-3 0,-1-3 1 16,-2 2-5-16,0 0-12 0,-1 0-28 15,0 2-58-15,1-1-97 0,0 1-106 16,0 0-76-16,0 2-38 0,2-4-16 0,0 4-8 15,1-1-44-15,0-2-63 0,3 0-11 16,-1 1 0-16,2-2 18 0,2 1 55 0</inkml:trace>
          <inkml:trace contextRef="#ctx0" brushRef="#br0" timeOffset="3723.2129">2537-83 139 0,'1'0'453'0,"2"-3"48"16,0 2 29-16,1 1 22 0,0 2-170 15,3 2-77-15,0 3 10 0,2 3 34 0,2 0 37 16,0 2 36-16,0 2 4 0,2 2-44 15,-2-2-79-15,1 3-68 0,-1 3-53 16,0-2-52-16,-1 1-42 0,1 1-26 0,-3-1-20 16,0 1-15-16,-2-2-8 0,-1 2-5 15,-1 0-5-15,-1 0-2 0,0-1-1 16,-3-3 0-16,1-3-3 0,-1 0-4 15,0-3 0-15,1-4-1 0,-1-1-3 0,2-4-3 16,-1-2-5-16,1-4-2 0,0-2-2 16,2-5-1-16,2-4 1 0,-1 0 5 0,2-1 5 15,0 1 3-15,0 0 4 0,0 0-1 16,1 4 0-16,-1 1-2 0,0 2-1 15,1 2-3-15,2 4 0 0,2 3 0 0,1 3 2 16,2 4 1-16,3 2 0 16,-2 4 4-16,1 3 0 0,-1 1 5 0,-1 3-2 15,-1-2-2-15,-2 2-22 0,-1-2-62 16,0-3-137-16,-2-3-145 0,-1-3-115 0,-3-4-188 15,-1-5-175-15,-1-4-46 0,-1-4 80 16,0-1 112-16,0-4 99 0,0 0 184 16</inkml:trace>
          <inkml:trace contextRef="#ctx0" brushRef="#br0" timeOffset="4059.2321">3095 223 89 0,'5'8'423'0,"2"-1"49"0,-1-2 34 0,-1 0 24 15,1-2-170-15,1-3-140 0,1 0-74 16,2 0-38-16,-1-3-29 0,1-2-19 0,2-1-15 15,1-3-10-15,-1-1-10 0,-1-1-9 16,0-2-6-16,-1-1-3 0,-2-2-2 16,-3-3 2-16,1 2-2 0,-5 0 7 0,-2 0 17 15,-2 1 27-15,-1 5 43 0,-2 1 70 16,0 2 61-16,-4 2 44 0,-1 3 21 15,-1 3 10-15,-4 2-17 0,1 2-51 0,0 3-47 16,0 4-40-16,3 2-31 0,-1 4-29 16,2 1-25-16,3 2-18 0,3 1-12 15,2 2-9-15,3-1-9 0,3 0-6 16,2-1-2-16,1 1-2 0,2-3-1 0,3-5-9 15,1 2-34-15,3-8-111 0,0-2-152 16,2-6-120-16,1-7-162 0,0-3-216 16,-3-6-88-16,-1-2 49 0,-2 1 117 0,0-2 101 15,-1 2 153-15</inkml:trace>
          <inkml:trace contextRef="#ctx0" brushRef="#br0" timeOffset="4416.2526">3371 98 334 0,'6'-4'470'0,"1"0"38"0,-2 1 25 16,2 3-64-16,0 0-150 0,0 4-68 15,1 1-9-15,0 2 46 0,-1 3 49 16,3 0 35-16,-2 2 6 0,2 2-17 0,-2 1-39 15,2-1-69-15,-2 1-64 0,0-1-54 16,-1-2-42-16,0 1-35 0,-3-4-22 0,2 1-13 16,-4-3-10-16,0-2-5 0,-1-1-4 15,0-2-4-15,-1 0-2 0,0-2-2 16,0 0 0-16,0 0-1 0,-2-3 0 15,0-1-1-15,-2-2 0 0,0-1-1 0,1-5 0 16,2-2 1-16,1 1 0 0,0-3 2 16,3-2 1-16,1 2 1 0,1-1 0 15,2 3 0-15,0 0 2 0,1 4 2 16,-1 0 0-16,1 4-2 0,1 2 0 0,-1 1 1 15,0 3 2-15,3 6 0 0,0 0 4 16,3 5 7-16,0 1 0 0,-2 4 1 0,2 0 0 16,-5 0-3-16,1 1-4 0,-2 1-16 15,-1-1-41-15,-1-1-130 0,-2-2-149 16,1-2-117-16,-2-6-207 0,-2-5-187 0,2-2-67 15,-1-5 72-15,2-4 118 0,0-2 100 16,1-2 201-16</inkml:trace>
          <inkml:trace contextRef="#ctx0" brushRef="#br0" timeOffset="4775.273">3883 190 273 0,'1'10'452'0,"1"-2"43"0,-2-2 29 15,1-1-52-15,0-1-175 0,-1-2-101 16,3-2-49-16,0 0-18 0,2-1-4 0,4-1-2 15,0-4-5-15,4-2-12 0,0-3-21 16,4 0-27-16,-1-3-21 0,1 0-16 0,-1-2-10 16,-2 1-5-16,-1 0-1 0,-4 0 2 15,-3 2 14-15,-2 3 22 0,-1 0 35 16,-5 3 41-16,-1 0 40 0,-1 2 43 15,-3 2 20-15,-1 1 4 0,-1 2-13 0,-2 2-27 16,0 2-33-16,0 2-36 0,0 3-25 16,1 0-16-16,2 3-10 0,-1 2-7 15,3 1-1-15,-1-1-6 0,3 3-8 16,1 0-7-16,1 0-8 0,2-1-6 0,3 0-7 15,0-1-2-15,2-1-5 0,0-3-10 16,1-1-27-16,3-3-85 0,-1-1-167 16,2-4-129-16,1-4-179 0,0-2-221 0,0-5-98 15,-2 0 21-15,-1-1 131 0,2 0 110 16,-2 0 168-16</inkml:trace>
          <inkml:trace contextRef="#ctx0" brushRef="#br0" timeOffset="5053.289">4121 110 201 0,'3'-9'460'0,"-2"4"45"0,2-1 25 15,-1 2-13-15,4 2-191 0,-2 2-129 0,2 0-56 16,-1 3 20-16,3 2 47 0,3 3 52 15,2 2 49-15,0-1 29 0,3 4 11 16,0 0-35-16,3 1-56 0,2 1-54 0,0 1-51 16,1-2-45-16,0 1-33 0,0 0-27 15,-2-1-16-15,-2-1-12 0,-1-3-9 16,-4 1-3-16,0-4-2 0,-4-1 1 15,0-1-1-15,-2-3 1 0,-2-2 1 0,-1-2-3 16,-1-3 0-16,1-3-2 0,-1-5-1 16,0 0 0-16,-2-4 1 0,0-2-3 0,2 4-14 15,-3-5-30-15,3 4-76 0,-2 0-131 16,2 1-102-16,0 1-60 0,2 2-40 15,1 1-52-15,1 1-46 0,-2 2-26 16,2 2 3-16,0 1 9 0,0 2 27 0,1 1 66 16</inkml:trace>
          <inkml:trace contextRef="#ctx0" brushRef="#br0" timeOffset="5715.3269">4668 123 256 0,'0'6'436'0,"0"-2"43"0,2-2 28 15,-1 0-65-15,0 0-151 0,1-2-108 16,0-4-71-16,3 2-41 0,0-3-26 15,2-1-19-15,1 0-11 0,2-3-6 16,-1-1-2-16,1 0-2 0,0-3-4 0,-2 3 1 16,0-2-2-16,-1 2-1 0,-3 1-1 15,0-1 5-15,-1 3 5 0,-2 1 4 16,-1-2 4-16,-2 1 7 0,-1 0 8 0,-1 1 9 15,-2 2 12-15,-2 0 16 0,1 0 27 16,-1 2 33-16,0-1 24 0,-1 2 15 16,1 1 7-16,1 1-8 0,-2 0-18 0,0 1-28 15,0 4-18-15,1-2-11 0,-2 6-4 16,3-2 7-16,-1 5 8 0,1 1 16 15,-1 0 9-15,2 1-1 0,2 4-9 16,0 0-12-16,1 1-16 0,3 1-28 0,0-1-20 16,2-2-16-16,0 0-10 0,4-2-6 15,-1-1-1-15,2-1 2 0,1-5-2 16,2-2 1-16,0-4 1 0,-1-3-3 0,4-2-7 15,-1-6-14-15,2-1-16 0,0-6-13 16,1-2-9-16,1-5-2 0,1 2 2 0,2 1 9 16,0-3 13-16,2 1 12 0,1-1 6 15,1 4 5-15,1-1 1 0,-2 1 4 16,1 5 4-16,0 1 4 0,1 3 4 0,-2 2 7 15,0 1 9-15,-2 4 7 0,1 2 3 16,-2 4 4-16,-1 0 2 0,-1 3-2 16,-2 2-7-16,-2 0-7 0,0 4-3 15,-4 1-6-15,0 1-4 0,-5-2 1 0,-4 3-3 16,-2 0-1-16,-3-3-2 0,-3 2-1 15,-2-2-1-15,-2-5-3 0,-3-2 0 16,2-2-2-16,1-4-1 0,-1-4 2 0,2-2-1 16,3-5 0-16,3-1-1 0,1-4 0 15,2 0 2-15,4-2-2 0,2 1-1 16,3 1-1-16,2-1-1 0,4 2-1 15,2 2-6-15,0-1-18 0,3 2-48 0,-2 2-108 16,1 2-109-16,-4 1-76 0,1 3-46 16,-1-2-38-16,-5 4-77 0,-3 2-62 0,-2 1-6 15,-3 2 15-15,-4 1 19 0,0 0 38 16,-3 1 117-16</inkml:trace>
        </inkml:traceGroup>
        <inkml:traceGroup>
          <inkml:annotationXML>
            <emma:emma xmlns:emma="http://www.w3.org/2003/04/emma" version="1.0">
              <emma:interpretation id="{D6A032CE-DCEE-48AC-8CA0-EA7FDCC48511}" emma:medium="tactile" emma:mode="ink">
                <msink:context xmlns:msink="http://schemas.microsoft.com/ink/2010/main" type="inkWord" rotatedBoundingBox="7080,14252 8236,14162 8264,14511 7107,14601"/>
              </emma:interpretation>
              <emma:one-of disjunction-type="recognition" id="oneOf2">
                <emma:interpretation id="interp2" emma:lang="" emma:confidence="1">
                  <emma:literal/>
                </emma:interpretation>
              </emma:one-of>
            </emma:emma>
          </inkml:annotationXML>
          <inkml:trace contextRef="#ctx0" brushRef="#br0" timeOffset="6653.3805">6229-93 292 0,'-1'-6'429'0,"-2"2"44"0,0-3 33 0,-1 2-86 15,1 0-136-15,-1 1-93 0,0 1-56 16,1-1-32-16,0 0-19 0,1 1-10 15,-1 3-3-15,0 0 0 0,2 0 3 0,-1 3 60 16,1 2 84-16,1 3 72 0,0 4 51 16,0 1 42-16,0 3 29 0,0 1-32 0,0 5-76 15,1-2-71-15,2 1-52 16,1 1-47-16,0-1-43 0,2 1-35 0,-1-2-22 15,2-4-13-15,3 0-7 0,1-4-5 16,1-1 2-16,3-7-8 0,2-2-6 0,2-4-14 16,0-6-21-16,1-2-23 0,-4-4-19 15,-1-5-22-15,-1-2-12 0,-4 0 0 16,-2-2 14-16,-1 3 18 0,-3 3 17 15,0 2 25-15,-2 5 15 0,-2 3 11 16,1 0 8-16,-1 7 14 0,0 3 19 0,1 5 18 16,1 4 20-16,2 3 21 0,3 1 20 15,1 2 3-15,4-1-7 0,1 0-10 16,2-2-14-16,3-3-19 0,0 0-19 0,2-7-13 15,1-3-9-15,2-3-6 0,1-5-6 16,-2-4-5-16,0-5-5 0,-5-1-7 0,-1-4-2 16,-4-2-2-16,-2-1 2 0,-6-1 1 15,-4 0 2-15,-3 1 3 0,-1 1 0 16,-4 4-1-16,-2 4 0 0,-2 1 0 0,-1 6-2 15,-2 4-1-15,0 1-5 0,0 4-14 16,0 2-31-16,4 2-58 0,2 1-132 16,4-1-137-16,4 1-81 0,5-3-138 15,3 0-193-15,5 0-68 0,3-4 69 0,3 1 102 16,1-2 72-16,2 1 142 0</inkml:trace>
          <inkml:trace contextRef="#ctx0" brushRef="#br0" timeOffset="6969.3986">6925-110 369 0,'9'4'459'0,"-2"-1"42"15,2-3 28-15,-1 3-98 0,0-3-144 0,0 0-73 16,1 0-22-16,-1-3-10 0,0 0-6 16,0-1-9-16,2-1-18 0,-2-2-33 0,2-2-38 15,1-1-31-15,-2-3-21 0,1 1-11 16,-2-3-5-16,-2 0-2 0,-3 0 3 15,-1 0 16-15,-2 3 20 0,-2 0 16 16,-1 5 10-16,-3 0 8 0,-1 5 12 0,-1 2 4 16,0 2 8-16,-2 6 29 0,1 4 30 15,-1 1 25-15,0 6 10 0,2 0-2 16,0 0-19-16,2 4-32 0,1 1-37 15,1 0-31-15,4-2-25 0,0 0-16 0,4-1-11 16,3-2-10-16,2-1-10 0,5-4-19 16,5-1-83-16,3-4-158 0,5-4-132 0,6-5-146 15,1-4-252-15,3-3-126 0,4-3 6 16,-1 1 116-16,3-5 108 0,1 2 135 15</inkml:trace>
        </inkml:traceGroup>
        <inkml:traceGroup>
          <inkml:annotationXML>
            <emma:emma xmlns:emma="http://www.w3.org/2003/04/emma" version="1.0">
              <emma:interpretation id="{E1B90F71-2C85-458A-B79B-5F22C51E07B8}" emma:medium="tactile" emma:mode="ink">
                <msink:context xmlns:msink="http://schemas.microsoft.com/ink/2010/main" type="inkWord" rotatedBoundingBox="8662,14118 10097,14007 10126,14373 8690,14484"/>
              </emma:interpretation>
              <emma:one-of disjunction-type="recognition" id="oneOf3">
                <emma:interpretation id="interp3" emma:lang="" emma:confidence="1">
                  <emma:literal>are</emma:literal>
                </emma:interpretation>
                <emma:interpretation id="interp4" emma:lang="" emma:confidence="0">
                  <emma:literal>arc</emma:literal>
                </emma:interpretation>
                <emma:interpretation id="interp5" emma:lang="" emma:confidence="0">
                  <emma:literal>ave</emma:literal>
                </emma:interpretation>
                <emma:interpretation id="interp6" emma:lang="" emma:confidence="0">
                  <emma:literal>ore</emma:literal>
                </emma:interpretation>
                <emma:interpretation id="interp7" emma:lang="" emma:confidence="0">
                  <emma:literal>Are</emma:literal>
                </emma:interpretation>
              </emma:one-of>
            </emma:emma>
          </inkml:annotationXML>
          <inkml:trace contextRef="#ctx0" brushRef="#br0" timeOffset="7565.4327">8125-248 239 0,'2'-2'438'15,"-2"-1"54"-15,1-1 30 16,-1 1-66-16,0-1-132 0,-1 1-105 0,-1-4-55 15,1 4-14-15,-2-2 31 0,0 1 50 16,-1 1 39-16,0-1 27 0,-3 0 4 0,0 2-16 16,-2-1-44-16,-2 2-55 0,-2 2-41 15,-2 2-31-15,0 0-17 0,-3 4-7 16,-1 1-4-16,-3 3-6 0,0 5-4 15,-1 0-1-15,-2 1-9 0,2 5-9 0,1 0-10 16,0 0-8-16,4 1-8 0,3-2-10 16,2 0-7-16,6-2-5 0,3 0-2 0,6-2-2 15,2-4 0-15,7 0-8 0,5-3-10 16,6-4-13-16,7-6-14 0,4-4-18 15,-1-3-12-15,1-4-7 0,-3-2 4 16,-3-5 9-16,-5 0 14 0,-1-1 15 0,-4-1 14 16,-5 1 25-16,-1 0 29 0,-3 0 38 15,-2 3 37-15,-2 3 26 0,-1 3 19 16,-2 0 2-16,-1 3-13 0,0 1-30 0,-1 2-33 15,-1 2-27-15,2-1-19 0,0 2-16 16,0 1-9-16,0 2-3 0,0 3-3 16,0 3-4-16,2 0 1 0,-1 2-1 0,3 3-2 15,0 1-7-15,2 0-6 0,1 2-12 16,1-1-27-16,0-1-35 0,0-1-55 15,2 0-115-15,-3-3-132 0,2-3-87 16,1-2-69-16,0-4-134 0,-1-1-131 0,-2-5 18 16,1-2 87-16,-1 0 73 0,0-7 81 15,0 2 161-15</inkml:trace>
          <inkml:trace contextRef="#ctx0" brushRef="#br0" timeOffset="7887.4511">8293-235 89 0,'3'-12'448'16,"-2"2"58"-16,1 0 34 0,-1 1 40 0,2 3-94 16,1 1-71-16,0 0 5 0,4 1 37 15,2 2 38-15,2 3 13 0,1 2-45 16,2 2-83-16,1 2-90 0,2 1-84 15,0 4-63-15,3 0-46 0,-2 3-30 0,0 1-17 16,0 0-13-16,-2 0-9 0,-2 0-8 16,-3-1-5-16,-1 0-4 0,-2-2-3 15,-5 0 1-15,-3-1-1 0,-1-2 0 0,-4 0 2 16,-4-2 0-16,-5 0 0 0,0-2-2 15,-4-4-1-15,1-2 1 0,-1-2-2 16,1-3-2-16,-1-4 1 0,2-2-1 0,1-3-1 16,5-1-2-16,-1-2-2 0,5-2-2 15,2 0-2-15,3 0-7 0,4-1-5 16,3 2-11-16,4 1-18 0,3 1-31 15,2 0-57-15,3 5-97 0,3 0-146 0,4 1-109 16,2 3-53-16,2-1-46 0,2 3-73 16,-1 1-62-16,1 1 34 0,0 0 55 15,-2 3 39-15,-1 0 61 0,-2 1 123 0</inkml:trace>
          <inkml:trace contextRef="#ctx0" brushRef="#br0" timeOffset="8231.4707">8887-299 92 0,'-3'7'437'0,"2"-1"53"16,0 0 31-16,-2-2 19 0,3 2-170 15,0-3-143-15,0 0-74 0,3-1-26 16,-1 0 16-16,5 0 47 0,3-2 47 15,4-2 18-15,5-2-3 0,4-2-18 0,3-1-41 16,1-2-63-16,0-1-60 0,-1-1-30 16,-2-1-15-16,-5-1-5 0,-1 1-6 0,-6-1 10 15,-2 1 16-15,-8 1 15 0,-2-1 6 16,-4 1 9-16,-4 2 19 0,-6 1 11 15,-2 1 4-15,-3 3 4 0,-2 2 13 16,-2 4 10-16,-2 0-9 0,0 3-7 0,-1 5-10 16,0 1-9-16,1 6-12 0,2 0-13 15,1 4-10-15,2 0-8 0,4 1-11 16,2 2-7-16,6-1-7 0,2 0-3 15,6 0-3-15,5-2-2 0,6-1-3 0,5 0-2 16,6-3-1-16,6-2-1 0,3-2-6 16,5-2-12-16,1-2-24 0,0-2-47 0,-1-2-92 15,-3-2-184-15,-4-2-124 0,-3-2-125 16,-4-3-218-16,-4 0-107 0,-4 0 10 15,-6 1 138-15,-4-1 104 0,-3 3 123 16</inkml:trace>
        </inkml:traceGroup>
      </inkml:traceGroup>
    </inkml:traceGroup>
    <inkml:traceGroup>
      <inkml:annotationXML>
        <emma:emma xmlns:emma="http://www.w3.org/2003/04/emma" version="1.0">
          <emma:interpretation id="{A43C5151-7787-41C1-9997-E885DD840779}" emma:medium="tactile" emma:mode="ink">
            <msink:context xmlns:msink="http://schemas.microsoft.com/ink/2010/main" type="paragraph" rotatedBoundingBox="3087,15438 12198,14498 12275,15249 3164,16189" alignmentLevel="2"/>
          </emma:interpretation>
        </emma:emma>
      </inkml:annotationXML>
      <inkml:traceGroup>
        <inkml:annotationXML>
          <emma:emma xmlns:emma="http://www.w3.org/2003/04/emma" version="1.0">
            <emma:interpretation id="{B16D50A0-9D82-4D3E-8143-F6BB1F403B3C}" emma:medium="tactile" emma:mode="ink">
              <msink:context xmlns:msink="http://schemas.microsoft.com/ink/2010/main" type="line" rotatedBoundingBox="3087,15438 12198,14498 12275,15249 3164,16189"/>
            </emma:interpretation>
          </emma:emma>
        </inkml:annotationXML>
        <inkml:traceGroup>
          <inkml:annotationXML>
            <emma:emma xmlns:emma="http://www.w3.org/2003/04/emma" version="1.0">
              <emma:interpretation id="{AF3486ED-0868-4120-B9B3-D47DB9B5ECD5}" emma:medium="tactile" emma:mode="ink">
                <msink:context xmlns:msink="http://schemas.microsoft.com/ink/2010/main" type="inkWord" rotatedBoundingBox="3088,15451 5767,15175 5839,15868 3160,16144"/>
              </emma:interpretation>
              <emma:one-of disjunction-type="recognition" id="oneOf4">
                <emma:interpretation id="interp8" emma:lang="" emma:confidence="1">
                  <emma:literal/>
                </emma:interpretation>
              </emma:one-of>
            </emma:emma>
          </inkml:annotationXML>
          <inkml:trace contextRef="#ctx0" brushRef="#br0" timeOffset="9508.5438">2505 1212 225 0,'-1'-5'440'0,"-2"-3"48"0,2 1 31 16,-2 0-43-16,1 0-154 0,1-2-104 16,-2 2-51-16,1-1 0 0,-3 0 38 15,3 1 60-15,-2 0 53 0,-1 2 38 0,3-2 15 16,-2 4-16-16,1-1-53 0,0 1-65 15,0 3-63-15,-1-2-54 0,0 1-41 0,0 1-27 16,-3 0-20-16,-1 3-13 0,0-3-9 16,-3 4-5-16,-2 0-3 0,-1 2-1 15,-2 0-2-15,-1 2 0 0,-1 2 0 16,1 1-1-16,-1 1 0 0,1 4-1 0,1 0 2 15,2 0-2-15,2 1 0 0,2 2 3 16,3-3-1-16,3 0 0 0,1 1 0 16,6-2 1-16,1-2 2 0,3 0 0 15,3-3 3-15,2-1 0 0,3-3 2 0,2-1-1 16,3-4 0-16,1-2 0 0,2-4 0 15,1-1-3-15,0-2 1 0,0 0-2 0,-1-2 0 16,2 1-2-16,-2 1-1 0,-1 3-2 16,2 2 0-16,-4 1 0 0,0 4 0 15,-3 0-1-15,-1 3 2 0,-4 4 1 16,-2 1 1-16,-6 3 1 0,-3 1 3 0,-5 4 3 15,-3-1 2-15,-5 1 0 0,-5-1 1 16,-2 1-3-16,-4-4-3 0,-2-1-3 0,-1-3-2 16,-2-1-6-16,1-6-11 0,-1 1-13 15,1-2-25-15,2-2-44 0,3-2-69 16,0-2-93-16,3 1-85 0,1-1-51 15,3-1-19-15,2 0 3 0,4-1-5 0,2 1-50 16,3-2-63-16,2 3-16 0,4 1-3 16,2 0 21-16,4-1 63 0</inkml:trace>
          <inkml:trace contextRef="#ctx0" brushRef="#br0" timeOffset="9993.5716">2823 1213 278 0,'5'-4'438'0,"1"-2"46"0,1 0 31 0,-2 0-73 16,2 0-144-16,-2 2-100 0,1-2-55 15,-2 2-20-15,-1 1 16 0,0 0 24 0,-3 2 25 16,0 0 20-16,0 1 8 0,-2 0 1 16,-1 1-25-16,-1 3-26 0,-3 1-10 15,-2 3 2-15,-4 2 8 0,0 2 5 16,-1 1-1-16,-1 3-7 0,2 0-23 0,1 0-30 15,1 1-31-15,3 1-29 0,2 1-21 16,5-1-13-16,4 0-1 0,2-3-5 0,6 0 0 16,4-4-1-16,6-3 1 15,2-1-1-15,2-4-6 0,0-6 1 0,-3-1-1 16,0-5 0-16,-3-1-1 0,-4-1-2 15,-2-3 1-15,-4 0 2 0,-2 0 0 0,-4 0-2 16,0 2 3-16,-5-1 4 0,-1 3 3 16,-1 0 2-16,0 3 5 0,-4-1 3 15,1 3 1-15,-1 0-3 0,-2 1-4 0,2 1-3 16,0 2-6-16,-1 1-5 0,3 0-13 15,0 0-21-15,1 0-44 0,0 1-100 16,1 0-136-16,2 1-95 0,0-2-66 0,2-3-84 16,0 3-169-16,0-1-30 0,3-2 67 15,0 0 60-15,1-3 56 0,1-1 94 0</inkml:trace>
          <inkml:trace contextRef="#ctx0" brushRef="#br0" timeOffset="10234.5854">2956 935 233 0,'1'-5'502'0,"2"0"51"0,0 2 31 0,-2 2 22 16,2 1-223-16,1 3-90 0,0 3-9 16,5 1 25-16,2 6 46 0,2 3 38 15,2 4 2-15,3 2-34 0,-1 3-67 0,2 1-70 16,0 2-71-16,-2 1-60 0,1-1-36 15,0-1-23-15,-3 0-15 0,0-2-19 0,-1-2-38 16,-1-4-88-16,-2-3-172 0,0-3-119 16,0-6-124-16,-1-4-167 0,-3-4-144 15,-2-7-9-15,-1 0 119 0,2-8 90 16,-2 2 112-16</inkml:trace>
          <inkml:trace contextRef="#ctx0" brushRef="#br0" timeOffset="10494.6002">3322 1110 243 0,'7'0'434'0,"0"0"47"15,2 0 34-15,2 6-42 0,2 2-171 16,0 2-90-16,3 3-46 0,-1 2-5 15,3 0 22-15,-2 0 37 0,2 2 27 0,0-2 16 16,-2 1 17-16,1-1-14 0,-2-1-38 16,-3 1-47-16,-1-5-38 0,-1 0-30 15,-3-4-31-15,-2-2-18 0,-1-2-8 16,2-2-10-16,-3-5-6 0,-1-3-5 0,1-4-9 15,-1-5-12-15,-1 1-7 0,-1-2-3 16,0 1-2-16,0-1-2 0,-1 1-3 0,1 0 0 16,0 4-6-16,0-1-36 0,0 3-93 15,0-2-118-15,1 3-82 0,0-2-116 16,2 1-179-16,-2 0-126 0,2 1 7 16,0 3 72-16,4-3 61 0,1 6 103 0</inkml:trace>
          <inkml:trace contextRef="#ctx0" brushRef="#br0" timeOffset="10822.619">3765 1015 220 0,'-7'-11'459'0,"0"-1"43"0,1 5 26 15,2-1-28-15,0 2-185 0,0 1-136 16,3 2-81-16,-1-1-45 0,2 1-39 0,2 0-51 16,0 3-120-16,3-3-188 0,-1 2-100 15,3-2-51-15,1 3-16 0,1-1 21 16</inkml:trace>
          <inkml:trace contextRef="#ctx0" brushRef="#br0" timeOffset="10699.612">3758 1069 320 0,'3'6'473'0,"-1"0"43"15,0 0 25-15,-1 1-53 0,2 3-168 0,1 2-87 16,0 2-25-16,2-1 11 0,2 3 31 15,-1 0 19-15,2 2-4 0,0 2-22 16,0 0-36-16,2 0-48 0,-1-2-54 16,-2 2-39-16,0-2-31 0,-1-2-79 0,0-2-110 15,-3-4-85-15,2-4-88 0,-4-3-172 16,0-9-185-16,-2-4-37 0,-3-3 47 15,-1-5 51-15,-2-2 71 0,0-4 159 16</inkml:trace>
          <inkml:trace contextRef="#ctx0" brushRef="#br0" timeOffset="11189.64">3898 965 273 0,'6'7'436'15,"-1"-1"51"-15,1 2 34 0,-1 0-61 16,1 2-149-16,-1 1-62 0,3 1-11 15,1 0 37-15,2 2 40 0,-2 0 47 16,2 0 30-16,0-1-7 0,-1 1-35 0,-1-2-73 16,0 4-63-16,-1-3-65 0,-1 3-51 15,-3 0-33-15,-1-2-23 0,-3 1-17 16,-2-1-24-16,-3-2-39 0,1 0-43 15,-3-2-38-15,0-3-36 0,0-3-27 0,0-2-8 16,0-4 17-16,0-2 29 0,3-4 27 16,0-5 32-16,1-2 24 0,3-2 18 0,2-3 19 15,1-1 8-15,2 2 7 0,1-1 5 16,2 1 4-16,1 0 7 0,2 4 6 15,0 1 6-15,0 2 8 0,2 1 5 0,-2 4 5 16,1 0-1-16,1 3-3 0,-1 4-3 16,3 1-2-16,0 4-2 0,4 2-1 15,1 3-2-15,-1 4 1 0,-1 1-3 16,-2 2-7-16,-1 3-50 0,-1 1-100 0,-3 0-85 15,0-3-67-15,-1-3-136 0,-3 0-216 16,0-5-70-16,-2-3 32 0,1-1 50 16,-2-6 45-16,3-3 127 0</inkml:trace>
          <inkml:trace contextRef="#ctx0" brushRef="#br0" timeOffset="11817.6758">4558 946 316 0,'2'-3'422'0,"-2"0"40"0,0 0 26 16,0 2-93-16,-2-2-122 0,2 3-84 0,-1-2-55 16,-1 1-35-16,0 1-27 0,2-1-21 15,-2-1-14-15,1 2-7 0,1-1-2 16,-1 0 2-16,-1 1 4 0,2 0 7 15,-1 0 7-15,-2 0 5 0,0 1 6 0,1 0 5 16,-1 2 7-16,-1 0 8 0,-2 1 15 16,1 2 22-16,-1 1 26 0,-1 2 18 0,2 1 14 15,-2-1 9-15,1 1-2 0,0 0-16 16,1 3-22-16,0-2-23 0,-1 0-24 15,4 1-24-15,-1-2-22 0,0 1-16 16,2-2-13-16,-1-2-9 0,1 0-4 0,1-2 0 16,1 1-1-16,1-3-1 0,1-2 1 15,2-1-1-15,2-1-2 0,0-4-7 16,4 0 2-16,0-1 0 0,1 0-3 15,3-3 1-15,2 2 2 0,-1 1 2 0,2-1-1 16,3 1-3-16,-2 2 1 0,4 1 13 16,-1 5 23-16,3 0 29 0,0 4 36 15,0 4 39-15,-1 3 26 0,0 3 4 0,-1 2-11 16,1 0-23-16,-4 4-34 0,1 0-33 15,-5 2-26-15,-3 0-16 0,-2 3-9 0,-7 0-10 16,-7 0-6-16,-4 2-3 0,-5-3-8 16,-6-2-11-16,-4-3-13 0,-6-3-5 15,-3-4-3-15,-2-7 0 0,0-6 5 0,0-4 11 16,4-6 11-16,3-6 8 0,4-4 5 15,4-3 3-15,7-5 4 0,4-1 3 16,6-2 4-16,5-2 4 0,4-1 2 0,4 2-1 16,5 1-3-16,4 2-2 0,2-1-4 15,4 3-5-15,1 3-3 0,1 3-4 0,-2 3-14 16,-1 4-30-16,-2 2-67 15,-4 5-172-15,-4 1-127 0,-4 2-111 0,-7 4-183 16,-3 3-156-16,-6 2-31 0,-3 3 120 0,-4 2 102 16,-2-2 98-16,0 2 188 0</inkml:trace>
        </inkml:traceGroup>
        <inkml:traceGroup>
          <inkml:annotationXML>
            <emma:emma xmlns:emma="http://www.w3.org/2003/04/emma" version="1.0">
              <emma:interpretation id="{50F5B6D4-7A0D-45A9-AB32-9C18C77B9006}" emma:medium="tactile" emma:mode="ink">
                <msink:context xmlns:msink="http://schemas.microsoft.com/ink/2010/main" type="inkWord" rotatedBoundingBox="6563,15335 7880,15199 7931,15697 6614,15833"/>
              </emma:interpretation>
              <emma:one-of disjunction-type="recognition" id="oneOf5">
                <emma:interpretation id="interp9" emma:lang="" emma:confidence="1">
                  <emma:literal/>
                </emma:interpretation>
              </emma:one-of>
            </emma:emma>
          </inkml:annotationXML>
          <inkml:trace contextRef="#ctx0" brushRef="#br0" timeOffset="13485.7713">6162 935 15 0,'-5'-21'384'0,"4"5"63"0,1 0 37 16,1 5 21-16,4 3-114 0,1 1-129 15,4 5-74-15,2 3-29 0,4 3 2 16,0 2 30-16,3 3 38 0,2 3 35 15,0 4 31-15,-2 1 8 0,1 3-6 0,-3 1-28 16,-2 1-38-16,-2 0-39 0,-2 0-39 16,-3-2-34-16,-3 0-30 0,-2-1-29 15,-3-2-21-15,-1-3-12 0,-2-2-10 0,-1-3-6 16,-2-4-15-16,1-5-20 0,-1-4-37 15,2-6-56-15,1-5-73 0,3-6-57 0,0-2-28 16,3-1-7-16,1-3 26 0,5 1 46 16,-1 3 70-16,3 0 54 0,0 4 34 15,1 3 22-15,2 4 10 0,0 5 12 16,-1 1 12-16,1 5 26 0,1 4 41 15,0 4 30-15,2 2 36 0,-2 2 24 0,0 1 12 16,-1 4-7-16,0-3-27 0,-2 2-22 16,-1-1-25-16,0-3-29 0,-3 1-20 15,2-5-12-15,-3-1-12 0,2-2-5 0,0-4-25 16,0-4-49-16,2-2-61 0,-1-5-62 15,0-3-43-15,-2-2-28 0,-3-2 4 16,1-1 38-16,-2 2 57 0,-3 2 58 16,2 2 40-16,-2 3 26 0,1 2 15 0,-1 3 20 15,1 4 34-15,0 2 48 0,1 4 69 16,1 3 49-16,3 2 46 0,0 0 33 15,3 3 9-15,-1 1-25 0,4 0-50 0,-2-1-35 16,1-2-35-16,0 0-39 0,1-1-31 16,-1-2-18-16,0 0-15 0,-1-4-9 15,0-1-6-15,0-2-3 0,-1-1-2 0,0-1-2 16,-2-2-1-16,0-1-1 0,-1-2 0 15,0 2 1-15,-3 1-2 0,2-1-3 0,-4 2-2 16,2 2-2-16,2 0 8 16,-1 3 11-16,2 3 10 0,0 4 10 0,1 0 7 15,-2 3 4-15,-1 1-10 0,0 0-10 16,-1 3-8-16,-2-1-7 0,0-1-3 15,-2 0-4-15,-2-1-1 0,-2-2-3 0,-1 1-3 16,-3-2-4-16,-2 2 0 0,-1-3-2 16,0-2-3-16,-1 2-2 0,1-3-1 15,-2 3-1-15,2-3-2 0,0-1 1 0,-1 1 1 16,1 0-1-16,0-2 2 0,-2 0 1 15,2-3 0-15,-1 1 1 0,0-3 0 0,-1-1 2 16,1-2-5-16,0-3-1 0,-1-2 1 16,2-2-1-16,2-1-5 0,0-2-2 15,4-1-2-15,2-3-3 0,3 0-5 16,4 1 1-16,2-2 2 0,3 1 1 15,2 0 1-15,3 0 1 0,0 1-6 0,2 1-11 16,1-1-33-16,1 0-59 0,0 0-131 16,-2 0-151-16,1 0-90 0,-2 3-101 0,-3-1-164 15,-1 2-105-15,-3 3 47 0,-2 2 107 16,-3 2 73-16,-1 3 99 0</inkml:trace>
          <inkml:trace contextRef="#ctx0" brushRef="#br0" timeOffset="12694.7261">5874 970 246 0,'6'-3'399'0,"-1"-1"48"0,-1 1 30 16,2-2-74-16,-1-1-112 0,1 0-80 0,-2 0-57 15,1 0-39-15,-2 0-26 0,0 0-14 16,0-1-4-16,-2 1 10 0,0-1 23 15,-1 0 34-15,-1 3 34 0,-2-2 29 16,-1 2 22-16,0-2 8 0,-3 3-5 0,0-1-16 16,-4 3-22-16,0 0-23 0,-2 2-18 15,-3 1-15-15,0 3-9 0,-2 2-11 0,0 3-9 16,-1 1-9-16,1 1-13 0,2 3-14 15,0 0-17-15,3 1-14 0,2 2-12 16,1-1-10-16,2 2-6 0,2 1-2 16,4-2-2-16,2-1-2 0,2-1-2 0,5-2-2 15,4-2-6-15,4-3-6 0,5-4-9 16,3-3-12-16,3-6-14 0,2 0-11 0,-1-5-6 15,1-4-4-15,-1 0-4 16,-2-5 10-16,-3 0 13 0,-3-1 12 0,-2 1 13 16,-5-2 11-16,-2 4 19 0,-4 3 12 15,-1 0 23-15,-3 4 24 0,-2 2 19 0,-2 1 12 16,-1 2 4-16,0 0-1 0,-2 3-18 15,0 1-19-15,1 1-21 0,0 2-14 16,0-1-11-16,1 4-5 0,2 0-4 0,1 1-3 16,1 2 1-16,2 1-1 0,1 1 2 15,2 3-1-15,2 0-2 0,3 4-1 16,0 1 2-16,3-1-3 0,1 2-2 15,1 0-17-15,1 0-58 0,1 0-119 0,-2-4-136 16,1-1-87-16,-1-4-78 0,-1-5-126 16,-2-4-116-16,-5-3-5 0,-1-6 68 15,-4-3 55-15,-1-3 63 0,-2-3 129 0</inkml:trace>
        </inkml:traceGroup>
        <inkml:traceGroup>
          <inkml:annotationXML>
            <emma:emma xmlns:emma="http://www.w3.org/2003/04/emma" version="1.0">
              <emma:interpretation id="{D381839E-DEEC-402D-9BB4-A9C156BF6C86}" emma:medium="tactile" emma:mode="ink">
                <msink:context xmlns:msink="http://schemas.microsoft.com/ink/2010/main" type="inkWord" rotatedBoundingBox="8458,14884 11554,14565 11626,15255 8530,15574"/>
              </emma:interpretation>
              <emma:one-of disjunction-type="recognition" id="oneOf6">
                <emma:interpretation id="interp10" emma:lang="" emma:confidence="1">
                  <emma:literal/>
                </emma:interpretation>
              </emma:one-of>
            </emma:emma>
          </inkml:annotationXML>
          <inkml:trace contextRef="#ctx0" brushRef="#br0" timeOffset="15337.8772">7959 611 397 0,'5'-2'495'0,"1"-1"42"0,-1 2 42 0,1-2-29 16,2 0-106-16,0 3-14 0,3 0 23 16,2 2 23-16,-1-1 21 0,3 3-33 15,2-1-81-15,-1 0-91 0,2 3-81 0,1 1-62 16,-1 2-56-16,0 1-33 0,-1 3-20 15,-2 0-13-15,-1 1-6 0,-3 1-3 16,-3 1-1-16,-3 0-7 0,-2 0-2 16,-3 0-1-16,-3-1-5 0,-4 0-6 0,-1-1-6 15,-1-4-1-15,-2 0-5 0,1-6-7 16,0-1-11-16,2-4-15 0,1-5-21 15,2-7-20-15,3-5-19 0,5-2-14 0,4-4-2 16,3 0 7-16,2 1 19 0,4 1 19 16,2 3 21-16,3 3 19 0,1 5 14 15,1 2 10-15,1 4 5 0,-1 4 7 0,2 5 5 16,-2 3 8-16,2 3 17 0,-3 4 16 15,1 1 21-15,-2 1 17 0,-2 1 10 16,-2-1 6-16,-2-2-6 0,-3-2-11 16,-1-1-14-16,-2-3-16 0,-1-2-10 0,0-5-11 15,2-1-7-15,-1-5-7 0,4-4-6 16,-2-3-6-16,0-3-4 0,-3-6-13 15,-3 1-8-15,-2-4-3 0,-3 0-2 16,-5-1 0-16,-2 4 0 0,-1 2 9 0,-5 2 7 16,1 4 2-16,-3 3 4 0,0 4 1 15,-1 1 1-15,1 4 4 0,0 2 0 0,1 2 0 16,1 1-3-16,0-1-2 0,4 2-27 15,2 1-69-15,1-2-154 0,2 1-126 16,4-2-92-16,2-3-131 0,3-2-202 16,2-2-50-16,1-2 88 0,3-1 92 0,2-2 75 15,0-1 125-15</inkml:trace>
          <inkml:trace contextRef="#ctx0" brushRef="#br0" timeOffset="15740.9003">8647 377 151 0,'5'-3'455'0,"1"2"48"0,-1 1 30 15,-1 2 24-15,2 4-174 0,-1 2-82 16,3 3 29-16,2 4 54 0,0 2 64 0,2 2 50 15,2 3 9-15,0-2-40 0,-1 4-92 16,1 0-86-16,1-1-80 0,0 0-69 16,-2-1-45-16,-1 0-28 0,-1-3-18 0,-1-3-15 15,-3 0-12-15,-2-5-5 0,-2 0-5 16,-3-2-4-16,0-1-6 0,-3-4-5 0,0 2-4 15,-1-3-5-15,0-2-3 0,0-1-2 16,-2-1-3-16,4-2 0 0,-2-3-2 16,2-4-2-16,1 0-1 0,2-3 2 15,2-1 1-15,1-1 4 0,3-1 4 0,1 0 3 16,0 0 3-16,3 0 1 0,0 0 4 15,2 1-2-15,1 1 1 0,1 4 0 16,0 0-1-16,1 3 1 0,1 5-2 16,-1 2 1-16,2 6 3 0,0 1 2 0,-1 5 1 15,-4 4 6-15,0 1 0 0,-6 5 2 16,-2 0-1-16,-5 1 0 0,-1 0-2 0,-5-1-9 15,-2-2-17-15,-2-1-29 0,-1-4-81 16,-1-5-168-16,0-6-141 0,-2-5-86 16,0-7-101-16,2-6-142 0,-1-5-84 15,2-4 79-15,2-5 96 0,0-4 66 0,3-4 105 16</inkml:trace>
          <inkml:trace contextRef="#ctx0" brushRef="#br0" timeOffset="15906.9098">9016 288 385 0,'17'-4'481'15,"4"0"39"-15,-2 4 27 0,4 2-91 16,-1 3-171-16,2 2-98 0,-1 5-59 0,-1-2-31 15,-1 7-20-15,-2-1-19 0,0 2-13 16,-2 4-11-16,-2 0-10 0,0 1-10 16,-1 0-21-16,-2-1-26 0,-2-1-27 15,-2-3-119-15,-1-2-204 0,-3-2-115 0,1-4-49 16,-2-2-10-16,1-4 9 0,0-1 107 15</inkml:trace>
          <inkml:trace contextRef="#ctx0" brushRef="#br0" timeOffset="16223.9279">9461 576 78 0,'9'2'446'0,"0"2"53"0,-3-3 31 0,3 2 17 15,-2-3-145-15,-1 1-144 0,3-2-72 16,-1 0-30-16,2-2-10 0,-1-3-6 16,1 0-19-16,-1-2-25 0,1-3-26 0,0 0-24 15,-1-3-19-15,-2 0-9 0,-1-2-8 16,-4-1-4-16,-2-1-1 0,-1 2 3 15,-3-1 17-15,-2 4 12 0,0 0 14 0,-3 4 11 16,0 3 14-16,-1 2 9 0,-2 2 7 16,-2 5 24-16,0 3 39 0,0 4 37 15,1 4 28-15,0 4 16 0,2 0 5 0,2 5-17 16,2-1-37-16,1 1-38 0,2 3-37 15,3-2-28-15,4 0-23 0,1-1-19 16,3-2-14-16,2-3-9 0,4-2-14 16,2-4-31-16,1-6-122 0,3-5-183 15,5-4-140-15,-1-5-226 0,-1-4-193 0,2-4-80 16,-4 0 61-16,1-1 150 0,-2-1 123 15,0 1 217-15</inkml:trace>
          <inkml:trace contextRef="#ctx0" brushRef="#br0" timeOffset="16761.9587">9840 411 7 0,'3'-5'434'0,"-3"4"61"0,0-3 39 15,1 3 24-15,-1 0-102 0,2 1-155 16,-1 0-48-16,2 1 39 0,0 4 60 16,3-1 67-16,1-1 49 0,3 3 6 0,0 2-39 15,2 1-83-15,2 1-88 0,-1 0-81 16,0 1-67-16,1 0-34 0,-2 1-23 15,-1-1-9-15,-1 0-9 0,-2-1-4 0,-3 0-6 16,-1-1-9-16,-1-1-4 0,0 0-5 16,-3-2-3-16,-1-1 0 0,-2 0-2 15,0-4-1-15,-2 2 0 0,-1-4 0 0,1-2-3 16,-2-3-3-16,3-3-2 0,-2-4-2 15,3-3-4-15,2-1-4 0,2-3-3 16,5-1 0-16,3 1 0 0,2-2 0 16,3 4 2-16,3 1 2 0,1 1 3 0,-1 6 0 15,3 0 2-15,-1 3 2 0,-3 3 1 16,2 3-2-16,0 1 1 0,-1 4 2 0,-1 2 0 15,1 0-1-15,-2 3 2 0,-3 1 1 16,-2 0 0-16,-2 0 1 0,-2 1 0 16,-2-1 1-16,-4 1-2 0,-2-2-5 15,0 0-10-15,-3-2-10 0,1-1-9 0,2 0-7 16,-1-4-2-16,1-2 3 0,2-2 6 15,3-4 6-15,3 0 7 0,2-3 5 0,3-3 3 16,4-2 1-16,4 1 10 16,3-1 12-16,3 0 9 0,1 0 13 0,3 4 9 15,0 1 9-15,1 2 1 0,1 4-5 16,-1 0-4-16,-1 4-9 0,-2 2-7 0,-2 3-6 15,-3 0-4-15,-1 4-6 0,-6 2-6 16,-3 0-15-16,-2 3-21 0,-6 1-43 16,-3 3-102-16,-4-2-202 0,1 1-161 15,-4-2-266-15,-1-2-160 0,-1-2-54 0,-2-2 48 16,4-4 176-16,0 0 148 0</inkml:trace>
          <inkml:trace contextRef="#ctx0" brushRef="#br0" timeOffset="14797.8464">7589 766 268 0,'6'4'477'0,"0"-1"42"16,0 0 37-16,2 1 23 0,0 2-148 16,3 1-49-16,2 4 10 0,1-1 35 0,-1 3 26 15,1 3-10-15,0 1-36 0,0 3-64 16,-2 0-69-16,-1 2-68 0,0 1-53 15,-1-1-50-15,-2 1-33 0,-1-2-20 0,-3-1-12 16,0-2-6-16,-1-2-5 0,-2-4 0 16,0-2-5-16,1-3-2 0,-1 1 1 0,-1-4-1 15,-3-2-4-15,2-2-1 0,-4-4-4 16,-1-2-4-16,-2-4-3 0,0-2-3 15,-3-5-2-15,-2-3-4 0,1-3-7 16,-1-5-5-16,0-1-7 0,0-6-4 0,2-1-4 16,3-2-1-16,4 2 5 0,1 1 4 15,6 1 5-15,1 4 3 0,3 3 4 16,3 5 2-16,1 2 2 0,2 6 1 15,2 4 0-15,2 5 2 0,1 6 2 0,1 4 0 16,3 6 0-16,-1 3 2 0,-1 4 1 16,-3 2 1-16,-2 1 1 0,-3 0 1 15,-3 0-1-15,-5 0 2 0,-4 1-2 0,-4-4-3 16,-2-1-6-16,-4-3-10 0,-1-1-21 15,-2-4-43-15,-2-4-97 0,-2-4-138 16,-1-4-122-16,0-3-71 0,3-4-93 0,-1-3-143 16,2 0-57-16,2-2 57 0,3 0 81 15,5 0 59-15,3 2 102 0</inkml:trace>
        </inkml:traceGroup>
        <inkml:traceGroup>
          <inkml:annotationXML>
            <emma:emma xmlns:emma="http://www.w3.org/2003/04/emma" version="1.0">
              <emma:interpretation id="{D8107C6D-3A3D-4911-9386-B220FA16D22B}" emma:medium="tactile" emma:mode="ink">
                <msink:context xmlns:msink="http://schemas.microsoft.com/ink/2010/main" type="inkWord" rotatedBoundingBox="12244,15002 12250,15001 12254,15041 12248,15042"/>
              </emma:interpretation>
              <emma:one-of disjunction-type="recognition" id="oneOf7">
                <emma:interpretation id="interp11" emma:lang="" emma:confidence="0">
                  <emma:literal>I</emma:literal>
                </emma:interpretation>
                <emma:interpretation id="interp12" emma:lang="" emma:confidence="0">
                  <emma:literal>|</emma:literal>
                </emma:interpretation>
                <emma:interpretation id="interp13" emma:lang="" emma:confidence="0">
                  <emma:literal>l</emma:literal>
                </emma:interpretation>
                <emma:interpretation id="interp14" emma:lang="" emma:confidence="0">
                  <emma:literal>'</emma:literal>
                </emma:interpretation>
                <emma:interpretation id="interp15" emma:lang="" emma:confidence="0">
                  <emma:literal>1</emma:literal>
                </emma:interpretation>
              </emma:one-of>
            </emma:emma>
          </inkml:annotationXML>
          <inkml:trace contextRef="#ctx0" brushRef="#br0" timeOffset="18063.0331">11343 552 402 0,'2'5'489'0,"-2"-2"33"0,0-1 17 16,0 1-94-16,-2-1-202 0,2 2-115 0,0 0-61 15,0 0-32-15,2-1-21 0,-2 1-37 16,2-2-87-16,-2-1-177 0,2 1-127 16,-1-1-67-16,-1-1-31 0,0-3 7 15,0 2 72-15</inkml:trace>
        </inkml:traceGroup>
      </inkml:traceGroup>
    </inkml:traceGroup>
    <inkml:traceGroup>
      <inkml:annotationXML>
        <emma:emma xmlns:emma="http://www.w3.org/2003/04/emma" version="1.0">
          <emma:interpretation id="{6E461DD5-144D-4E1F-B58C-22D2DE422E33}" emma:medium="tactile" emma:mode="ink">
            <msink:context xmlns:msink="http://schemas.microsoft.com/ink/2010/main" type="paragraph" rotatedBoundingBox="3015,16676 11986,15697 12183,17501 3212,18480" alignmentLevel="2"/>
          </emma:interpretation>
        </emma:emma>
      </inkml:annotationXML>
      <inkml:traceGroup>
        <inkml:annotationXML>
          <emma:emma xmlns:emma="http://www.w3.org/2003/04/emma" version="1.0">
            <emma:interpretation id="{E2E09815-0160-4223-BA4C-8BAE1D24D2EB}" emma:medium="tactile" emma:mode="ink">
              <msink:context xmlns:msink="http://schemas.microsoft.com/ink/2010/main" type="line" rotatedBoundingBox="3015,16676 11986,15697 12074,16501 3102,17480"/>
            </emma:interpretation>
          </emma:emma>
        </inkml:annotationXML>
        <inkml:traceGroup>
          <inkml:annotationXML>
            <emma:emma xmlns:emma="http://www.w3.org/2003/04/emma" version="1.0">
              <emma:interpretation id="{8476C2EE-F4EE-4F80-B6CD-B2BAB78678B0}" emma:medium="tactile" emma:mode="ink">
                <msink:context xmlns:msink="http://schemas.microsoft.com/ink/2010/main" type="inkWord" rotatedBoundingBox="3032,16833 4360,16688 4428,17311 3100,17456"/>
              </emma:interpretation>
              <emma:one-of disjunction-type="recognition" id="oneOf8">
                <emma:interpretation id="interp16" emma:lang="" emma:confidence="1">
                  <emma:literal/>
                </emma:interpretation>
              </emma:one-of>
            </emma:emma>
          </inkml:annotationXML>
          <inkml:trace contextRef="#ctx0" brushRef="#br0" timeOffset="20005.1442">2145 2429 28 0,'-3'3'376'0,"2"-2"60"0,-1-1 42 15,-1 2 8-15,2-1-115 0,0-1-110 16,1 0-80-16,0 0-54 0,0 0-36 0,0 0-24 15,1 0-12-15,0 0 11 0,4 0 33 16,0 0 43-16,3 0 51 0,2-1 43 16,4-1 40-16,2 0 11 0,2-2-13 15,4 0-26-15,0-2-40 0,3-1-38 0,1-1-42 16,0 0-34-16,-1 0-29 0,-2 0-23 15,-1 1-16-15,-1 1-9 0,-3 0-8 0,-4 2-5 16,-1-1-2-16,-3 4-2 0,-3-2-4 16,-2 1-1-16,-1 1-6 0,-1 1-6 15,-1 0-15-15,-1 0-23 0,0 1-44 16,-1 1-82-16,0-1-84 0,0 1-61 0,0-2-34 15,2 1-39-15,-2-1-52 0,0 1-70 16,0-1-46-16,0 0-3 0,0 0 9 16,0 0 42-16,0 0 89 0</inkml:trace>
          <inkml:trace contextRef="#ctx0" brushRef="#br0" timeOffset="19286.1031">2450 2421 110 0,'1'-7'446'16,"-1"-2"56"-16,2 2 33 0,-1-3 28 0,-1 3-164 15,2 1-111-15,-2-1-37 0,0 4 8 16,-2-1 24-16,2 2 16 0,-1 0-3 15,1 1-29-15,-2 1-50 0,2 0-60 0,0 3-54 16,0 2-44-16,0 3-27 0,0 2-13 16,2 6 1-16,1 0 9 0,-1 3 12 15,4 4 9-15,-2 2 3 0,1-2-1 16,1 4-4-16,-2-3-11 0,2 2-11 0,-1-1-8 15,-1-2-7-15,0-1 0 0,0-2-2 16,1-4-1-16,-3-1-3 0,2-3 1 16,-1 0 2-16,0-4-5 0,-2 0-18 0,1-2-39 15,-2-4-105-15,-2 0-117 0,0-5-74 16,-1-3-74-16,-3-3-154 0,-1-3-149 15,-2-1 7-15,-1-2 61 0,1 0 46 0,-1 0 63 16,0 0 160-16</inkml:trace>
          <inkml:trace contextRef="#ctx0" brushRef="#br0" timeOffset="20778.1884">2557 2398 136 0,'3'2'454'0,"1"-2"50"0,0 0 29 0,2 0 19 16,-1-2-189-16,2 2-123 0,3 0-48 16,-1 0 12-16,4 0 68 0,1 2 64 0,2 2 42 15,5-1 22-15,-1 4-4 0,4 2-34 16,-1 1-72-16,2 3-64 0,0 1-48 15,-1 2-43-15,-2 0-35 0,-2 3-23 0,-4-1-22 16,-2 1-18-16,-5 0-10 0,-3 1-6 16,-5-1-6-16,-2 1-1 0,-5-3-1 15,-2 1 0-15,-1-4-5 0,-4-2-1 0,-2-2 0 16,0-4-4-16,0-3-3 0,0-4-4 15,1-4-5-15,0-2-3 0,5-5-4 16,-1 0-4-16,4-3-6 0,4-2-5 16,3-2-4-16,3 0-4 0,3-1-3 0,4 0 2 15,3 0 5-15,1 3 5 0,3-1 8 16,1 4 4-16,2 1 6 0,-1 2 2 15,1 5 3-15,1 1 1 0,0 3 2 0,0 2 0 16,1 2-2-16,-2 3 4 0,0 1 1 16,-2 3 1-16,-1 0 2 0,-2 1 2 15,-2 0 3-15,0-3-1 0,-3 2-1 0,0-2 0 16,-3-1-4-16,0-1 3 0,-1-2-1 15,-1-1 1-15,-2 0-2 0,0-4-1 16,-1-2-6-16,-1 0-10 0,0-5-10 16,-4-1-11-16,1-2-6 0,-3-4-3 0,0 3 5 15,0-1 6-15,-1 2 10 0,3 2 9 16,-1 0 4-16,2 4 1 0,1 3 0 15,2 0 2-15,4 6 2 0,2 0 7 0,3 3 11 16,4 4 22-16,2 0 24 0,3 3 20 16,2 2 13-16,3-1 7 0,0 1 2 15,0 0-10-15,-2 0-16 0,0 1-14 16,-2 0-12-16,-3 0-12 0,-3 2-8 0,-3 0-6 15,-3 1-3-15,-4 3-4 0,-2 1-1 16,-3 1-4-16,-6 0 0 0,0 2-3 16,-4-3-2-16,-2 1-2 0,-2-3 0 0,0-2 1 15,-1-6-1-15,-2 0 0 0,2-4-2 16,-1-6-1-16,1-3-1 0,-1-3-3 0,3-6-3 15,0-4-3-15,4-4-3 0,0-2-1 16,4-2-4-16,2-1 0 0,3-2-2 16,3 1-1-16,1 1 0 0,3 1-4 15,0 1-8-15,2 0-17 0,1 3-29 0,2-2-47 16,2 3-108-16,1 0-145 0,2 0-95 15,2-1-120-15,0-2-218 0,1 1-81 16,-1-3 41-16,-1-1 115 0,0-3 86 16,1-1 129-16</inkml:trace>
        </inkml:traceGroup>
        <inkml:traceGroup>
          <inkml:annotationXML>
            <emma:emma xmlns:emma="http://www.w3.org/2003/04/emma" version="1.0">
              <emma:interpretation id="{F6E3D718-343B-402E-8DD3-0739648C0E0E}" emma:medium="tactile" emma:mode="ink">
                <msink:context xmlns:msink="http://schemas.microsoft.com/ink/2010/main" type="inkWord" rotatedBoundingBox="4946,16465 5582,16396 5627,16812 4992,16881"/>
              </emma:interpretation>
              <emma:one-of disjunction-type="recognition" id="oneOf9">
                <emma:interpretation id="interp17" emma:lang="" emma:confidence="1">
                  <emma:literal/>
                </emma:interpretation>
              </emma:one-of>
            </emma:emma>
          </inkml:annotationXML>
          <inkml:trace contextRef="#ctx0" brushRef="#br0" timeOffset="21031.2029">4045 2034 44 0,'3'-7'442'0,"-3"3"63"0,0-1 34 0,0 4 20 15,0-1-134-15,0 2-166 16,3 2-68-16,1 4 0 0,4 5 54 0,0-1 57 16,3 8 40-16,3 1 15 0,3 2-21 15,0 4-53-15,3 1-81 0,0 3-73 0,1 0-51 16,1 0-38-16,-1 0-15 0,-4-2-16 15,0 0-38-15,-2-6-126 0,-3-1-124 16,1-4-100-16,-6-5-198 0,-2-2-191 0,-2-4-71 16,-2-4 66-16,-1-1 95 0,-1-2 82 15,-5-4 189-15</inkml:trace>
          <inkml:trace contextRef="#ctx0" brushRef="#br0" timeOffset="21501.2298">4132 2330 110 0,'-8'-3'443'0,"1"-4"55"15,1 1 28-15,3-1 19 0,1 0-184 16,3 0-147-16,2-1-87 0,2 1-47 0,4-2-21 16,3 2-5-16,3 0-3 0,4 1 2 15,5 0-2-15,2 2 0 0,0 2-2 16,3 2-5-16,-2 2 8 0,2 1 14 0,0 3 27 15,-1 0 34-15,-1 2 47 0,1-1 38 16,-1 3 24-16,-2-1 8 0,0-1-12 16,-2 0-28-16,-2-1-43 0,-2-1-43 0,0 0-37 15,-1-2-29-15,-1-1-18 0,-2 0-11 16,-2-3-8-16,-2 0-2 0,-1 0-3 15,0-2-1-15,-3 1 0 0,-2 0 15 16,1-1 22-16,-2-2 28 0,-3 2 29 0,-1-2 25 16,-1 3 15-16,-1-1-5 0,-2-2-18 15,1 1-25-15,-1 1-27 0,-1 0-21 0,1-1-18 16,0 1-9-16,-1-1-8 0,3 1-4 15,-1 0-4-15,2 0-2 0,-2 2-1 16,3-1-2-16,-2 1 0 0,1-2-1 16,1 2 0-16,-1 0 1 0,-1 0 1 0,2 0 0 15,-1 0 0-15,-2 0 0 0,0 2-1 16,1-2-2-16,-2 1-5 0,-1-1-21 15,1 2-40-15,0 0-83 0,1-1-163 16,-1-1-131-16,0 0-98 0,0-1-158 0,1-2-162 16,-1 1-25-16,0-1 110 0,3 0 100 15,-1 3 87-15,0 0 170 0</inkml:trace>
        </inkml:traceGroup>
        <inkml:traceGroup>
          <inkml:annotationXML>
            <emma:emma xmlns:emma="http://www.w3.org/2003/04/emma" version="1.0">
              <emma:interpretation id="{4DA63D4C-5143-4CEF-A710-F5B87228B909}" emma:medium="tactile" emma:mode="ink">
                <msink:context xmlns:msink="http://schemas.microsoft.com/ink/2010/main" type="inkWord" rotatedBoundingBox="6064,16416 8195,16184 8249,16679 6118,16911"/>
              </emma:interpretation>
              <emma:one-of disjunction-type="recognition" id="oneOf10">
                <emma:interpretation id="interp18" emma:lang="" emma:confidence="1">
                  <emma:literal/>
                </emma:interpretation>
              </emma:one-of>
            </emma:emma>
          </inkml:annotationXML>
          <inkml:trace contextRef="#ctx0" brushRef="#br0" timeOffset="23222.3282">6455 2002 316 0,'4'0'443'0,"-2"1"44"15,0-1 31-15,-1 0-93 16,1 0-138-16,-2 0-90 0,0 0-50 0,-2 0-17 16,2 2 7-16,-3-2 24 0,2 1 22 15,-2 0 15-15,-1 2 8 0,-1-1-7 16,-4 1-13-16,0 0-17 0,-4 3-8 0,1 0-6 15,0 1-4-15,-1 0-3 0,0 3-5 16,-1 2-12-16,-1 0-19 0,1 2-20 16,0 1-18-16,2 1-20 0,1-1-18 0,4 1-12 15,0-1-11-15,4 1-5 0,2 0-4 16,2-2 1-16,3-1 1 0,2-2-1 0,2-2 1 15,3-4 0-15,3-3-1 0,2-4 0 16,5-5-5-16,0-2-2 0,1-1-4 16,-3-4-1-16,0 0 0 0,-2 0 0 15,-5 1 2-15,-1 1 4 0,-3-2 1 0,-2 5 1 16,-2 0 4-16,0 2 6 0,-1 1 7 15,-2 2 10-15,1-2 3 0,-1 6 2 16,-1-3-3-16,0 3-6 0,0 0-8 0,1 3-4 16,1-1-4-16,-2 3-3 0,1 1-1 15,2 2 2-15,2-1-1 0,-1 2-3 16,3 1-1-16,0 0 0 0,1 0-1 0,1-2-17 15,2 1-43-15,-2 0-90 0,2-2-131 16,0-1-103-16,2-2-69 0,-1-1-107 16,-1-3-141-16,1-1-51 0,-2-3 55 15,1-2 62-15,0 0 51 0,-1-1 111 0</inkml:trace>
          <inkml:trace contextRef="#ctx0" brushRef="#br0" timeOffset="24041.3751">6746 1979 82 0,'1'-6'440'0,"-1"2"54"0,0 1 30 0,0 0 18 15,0 2-166-15,0 1-154 0,2 0-88 16,-2 1-40-16,3 2-9 0,-3 0 3 16,1 1 26-16,0 2 44 0,2 0 39 0,-2 0 35 15,2 3 28-15,0-1 22 0,0 2 9 16,1 2-8-16,0-2-16 0,-1 3-16 15,1 1-21-15,1 0-23 0,-1 0-30 16,-1-1-36-16,1 0-32 0,0-1-27 0,-1-1-26 16,1 1-19-16,-1-4-16 0,0 1-3 15,1-2-5-15,-1 0-1 0,-1-3 0 0,1 2-5 16,1-2 0-16,0-1-1 0,2 0-1 15,-1 1-2-15,4-1 0 0,-2 1 1 16,2 1-1-16,-1 0 0 0,2 0 0 16,0 1 1-16,1-1-3 0,-3 3 1 0,0-4 0 15,-1 2 5-15,-1-3 4 0,-2 1 12 16,0-1 12-16,-1-3 10 0,-2 0 5 0,0 0-2 15,1-4-5-15,0-2-10 0,3-1-13 16,-1-2-9-16,0 0-6 0,3-1-5 16,-2-3-3-16,3 3-2 0,-1 0-1 15,2 1-2-15,-1 2-1 0,-1-2 1 0,0 4 0 16,-2 1 0-16,-1 0 1 0,0 1 4 15,-1 0 1-15,-2 1 0 0,2 0 2 16,-3 0 0-16,2 1 3 0,-1 1 1 0,-1-3 1 16,0 2-1-16,0-4 0 0,1 1 1 15,-1-2-2-15,2-1-3 0,-1-2 0 16,-1 2 0-16,1-3-1 0,1 2-2 0,-2 1 1 15,0 0 1-15,0 1 1 0,0 3 0 16,0-1 1-16,0 1-1 0,0 1 0 16,0 2-1-16,-2-1-2 0,1 1-1 0,1 0 1 15,-1 1 0-15,1 1 0 0,0 2-1 16,0 2 3-16,1 0 1 0,-1 3 0 15,3-2 0-15,0 3 0 0,-1 0 3 16,2-2-2-16,2 2 1 0,1 0-1 0,0-1 4 16,1 1 0-16,2-2-1 0,2 0 0 15,0 0 1-15,2-5 0 0,3 1-3 16,-1-4 2-16,2 0-1 0,1-4 2 0,-2 1 2 15,1-6-3-15,-3 2 0 0,0-4-2 16,-1-1-2-16,-3-2-3 0,-2-1-4 16,-1-4-3-16,-3 1-3 0,-4-2 0 0,-2-1-2 15,-1 2 0-15,-3 0 4 0,-1 2 2 16,-1 2 2-16,-1 1-2 0,1 4 2 0,-1 2 3 15,1 0-3-15,0 3 1 16,-1 1 2-16,2 1 2 0,1 1 1 0,1 1-2 16,0 0-5-16,0 1-15 0,-1 0-36 15,3 1-58-15,0-1-159 0,0 1-164 0,0 1-101 16,1 0-136-16,-2 0-198 0,0 0-69 15,-1 0 95-15,1 0 130 0,-1 1 87 16,0 1 143-16</inkml:trace>
          <inkml:trace contextRef="#ctx0" brushRef="#br0" timeOffset="22412.2819">5573 2254 132 0,'-1'-1'415'16,"1"0"55"-16,0-2 35 0,0 0-20 0,0-1-138 15,1-1-118-15,-1-1-71 0,1 0-31 16,-1-1 3-16,2 0 36 0,-1 0 60 0,1-2 67 15,-1 2 63-15,-1-2 40 16,0 3 15-16,0-1-15 0,-3 1-52 0,0 2-61 16,-1 1-67-16,-1 0-57 0,-5 3-47 15,-2 0-39-15,-5 3-25 0,-3 2-15 0,-4 3-7 16,0 3-6-16,-3 1 2 0,0 4 1 15,-2 3 1-15,1 1-1 0,2 2-3 16,0 1-1-16,3-1-7 0,4 0-5 16,3-2-3-16,4-2-2 0,2-1-2 0,5-3 0 15,5 0 1-15,3-3-1 0,6-1-1 16,6-4-5-16,7 0-6 0,7-6-10 15,6-6-10-15,5-1-14 0,1-6-11 16,0-3-16-16,-4-3-13 0,-4-3-5 0,-5 0 4 16,-5-5 9-16,-6-1 12 0,-5-3 17 15,-5-3 19-15,-4-1 13 0,-3 0 10 0,-4 2 10 16,-2 1 15-16,1 5 18 0,-2 1 19 15,-2 3 12-15,3 5 9 0,0 2-2 16,1 0-8-16,0 6-16 0,1 1-16 16,2 3-14-16,0-1-11 0,1 4-7 0,1 0-3 15,3 3-4-15,-2 3-5 0,4 0 3 16,1 4 3-16,1 2-1 0,1 5 1 15,2 4 4-15,1 0 5 0,0 3-2 16,1 1 0-16,-1 4 2 0,1 0 0 0,-1-1-2 16,0 1 0-16,2-2 3 0,-2-2-2 15,0 0-12-15,0-4-26 0,-2-3-46 0,1-1-115 16,0-6-171-16,1 0-143 0,-2-6-198 15,0-4-177-15,0-4-61 0,-2-2 53 16,1 0 140-16,-1-1 128 0,-1 0 199 16</inkml:trace>
          <inkml:trace contextRef="#ctx0" brushRef="#br0" timeOffset="22737.3004">5843 2105 422 0,'1'-7'491'16,"0"-2"38"-16,-1 3 24 0,2 0-82 16,-1 0-158-16,2 1-71 0,1 1-12 15,3 2 32-15,1 0 54 0,2 2 36 0,1 3 18 16,2 0 3-16,3 4-17 0,0 1-44 15,2 4-60-15,0 2-58 0,1-2-49 16,-1 3-38-16,-2-1-33 0,0 3-22 0,-3-1-20 16,-2-1-10-16,-2 0-8 0,-4-1-5 15,-1-3-1-15,-1-1-2 0,-2 0 1 16,-1-4-4-16,-1-1 2 0,0-2-3 0,-2-2 1 15,-1-1-1-15,1-3-1 0,0 1 0 16,0-3-2-16,1-1-1 0,2-3-4 16,0 0-2-16,0-1-6 0,2-1-8 0,1-2-16 15,1 1-31-15,2-1-41 0,3-1-101 16,1-2-127-16,1 2-103 0,0-1-49 15,1 3-24-15,2-2-30 0,0 2-11 16,0 2-4-16,-2 2-7 0,0-1 4 0,1 1 23 16,1 2 57-16,-2 2 106 0</inkml:trace>
        </inkml:traceGroup>
        <inkml:traceGroup>
          <inkml:annotationXML>
            <emma:emma xmlns:emma="http://www.w3.org/2003/04/emma" version="1.0">
              <emma:interpretation id="{C502EA27-E990-4EF0-A022-BBC939F4262D}" emma:medium="tactile" emma:mode="ink">
                <msink:context xmlns:msink="http://schemas.microsoft.com/ink/2010/main" type="inkWord" rotatedBoundingBox="8825,16063 11989,15718 12074,16501 8910,16847"/>
              </emma:interpretation>
              <emma:one-of disjunction-type="recognition" id="oneOf11">
                <emma:interpretation id="interp19" emma:lang="" emma:confidence="1">
                  <emma:literal/>
                </emma:interpretation>
              </emma:one-of>
            </emma:emma>
          </inkml:annotationXML>
          <inkml:trace contextRef="#ctx0" brushRef="#br0" timeOffset="26444.5124">9223 1618 18 0,'-2'1'432'0,"0"2"61"0,-1-3 32 0,0 0 19 16,0-3-118-16,1 2-181 0,0-2-104 16,-1 1-57-16,3-2-30 0,-1 2-16 0,1-2-12 15,0 3-8-15,1-1-5 0,-1-2-2 16,0 2-3-16,0 1-1 0,0 0 0 15,-1 1 5-15,0 0 12 0,-1 1 18 16,0 0 32-16,-1 2 51 0,-3 3 51 0,-1 0 47 16,-1 0 35-16,-1 4 16 0,-1 0-1 15,-1 2-28-15,0 2-35 0,0 1-41 16,-1-1-35-16,2 5-29 0,-1 0-28 0,3-3-18 15,1 1-20-15,1-3-12 0,2 0-10 16,1-1-6-16,3-3-3 0,0 2-1 16,2-3-1-16,2-2 0 0,1-2 1 0,2 0-3 15,4-5-2-15,3-1-7 0,0-4-5 16,1-3-8-16,0 0-4 0,-1-2-4 15,-2 0 1-15,1-2 4 0,-2 2 4 16,-2 2 8-16,-2-2 6 0,1 3 2 0,-4 3 3 16,1-2 3-16,-3 2 4 0,0 2 2 15,0 1 0-15,0 1 8 0,1 1 23 16,-1 5 29-16,1 1 25 0,0 3 16 0,1 3 14 15,0 2 4-15,3 4-18 0,0 1-23 16,2 1-24-16,4 2-12 0,2-1-10 16,0 1-9-16,3 0-6 0,-1 1-6 15,-1 1-6-15,-2 1-5 0,0 0-4 0,-5 1 0 16,-2-1-2-16,-3 0 0 0,-5-1 4 0,-3-1 3 15,-6-3 2-15,-4-3-1 16,-4-2 0-16,-2-4 0 0,-4-3-3 0,1-6-4 16,-2-5-3-16,0-3 1 0,2-6-2 15,1-3 0-15,1-4 0 0,4-2-2 0,0-1 0 16,5-1-3-16,1-2 1 0,2 1-1 15,3 0-4-15,1 1-6 0,4-2-11 16,2 1-17-16,1 2-27 0,2 1-42 16,3 0-74-16,1 3-148 0,4 0-127 0,1 0-91 15,3 3-140-15,1 0-167 0,1 1-29 16,0 1 94-16,1 0 109 0,-1-2 91 15,1-2 160-15</inkml:trace>
          <inkml:trace contextRef="#ctx0" brushRef="#br0" timeOffset="26749.53">9408 1680 133 0,'10'-10'456'15,"0"1"53"-15,-1 0 37 0,0 2 40 0,-1 0-149 16,0 2-101-16,-1 1-32 0,0 2 20 15,1 0 35-15,0 4 25 0,2 0 2 16,1 4-19-16,0 0-26 0,0 5-45 0,0 1-56 16,1 3-59-16,1 2-45 0,-2 1-39 15,0 2-32-15,-3 0-21 0,-1 0-15 16,-2-2-8-16,-2 2-8 0,-3 1-5 0,-1-4-3 15,-2 0-1-15,-1-5-1 0,0-2 2 16,0-3-1-16,-2-2-1 0,1-5-1 16,-2-4-1-16,1-4-1 0,-1-4-3 15,3-4-3-15,0-4-3 0,3-1-4 0,-1-3-3 16,4 2-7-16,-1-1-8 0,2 0-8 15,1 3-9-15,0 1-13 0,2 4-22 16,-1 2-29-16,1 1-60 0,0 4-105 16,4 2-115-16,0 0-62 0,2 2-36 0,3 1-58 15,2 0-94-15,-1 2-37 0,3-2 45 16,2 2 35-16,1 0 38 0,0 1 81 0</inkml:trace>
          <inkml:trace contextRef="#ctx0" brushRef="#br0" timeOffset="27287.5607">9986 1602 330 0,'0'1'440'16,"3"-1"40"-16,-2 0 26 0,2 0-100 15,1-1-134-15,0-1-99 0,2-2-54 16,0 1-25-16,0 0-6 0,-1-1 11 0,1-2 30 15,-2 2 46-15,0-2 56 0,-1 3 47 16,-2-1 36-16,-1-1 22 0,-1 1-8 16,-2 2-30-16,-1-2-46 0,-1 1-48 0,-2 0-47 15,-2 2-47-15,-2-1-31 0,0 2-25 16,-2 2-15-16,-1 2-12 0,-1 1-6 15,0 2-4-15,-2 0 1 0,1 6-1 16,1 1 2-16,-2 4-1 0,2 2-2 0,1 2-3 16,0 1-3-16,3-1-2 0,2 1-2 15,1-1-3-15,3 0 1 0,3-2-1 16,2-3 1-16,2-2-1 0,4-2 1 0,4-3 0 15,1-4-4-15,4-5-5 0,3-1-9 16,5-5-8-16,0-4-6 0,1-4-5 16,0-3 3-16,-2 0 2 0,-2-2 8 0,-2 1 8 15,-5 0 8-15,0 1 9 0,-2 4 15 16,-4-1 18-16,-1 3 14 0,-1 3 10 15,-1 0 2-15,-2 4-3 0,1 0-10 16,-1 3-16-16,-2 3-15 0,1 1-8 0,0 6 1 16,2 2-4-16,0 2-2 0,0-2 0 15,-1 1 0-15,2 0-2 0,2 1-4 16,1 1 1-16,0-2-1 0,0 3 1 0,-1-4-5 15,1 2-10-15,0-2-25 0,-1 1-41 16,-1-3-73-16,-1 0-141 0,0-2-128 16,1-3-75-16,-1-1-74 0,-2-4-126 0,1-4-105 15,0-2 47-15,-2-3 82 0,3-2 58 16,-1-4 84-16</inkml:trace>
          <inkml:trace contextRef="#ctx0" brushRef="#br0" timeOffset="25646.4669">8279 1899 237 0,'2'-3'450'0,"0"-1"50"0,-2 2 28 0,0-2-49 15,-2 1-158-15,0-1-120 0,-2-2-69 16,0 0-36-16,0 2-7 0,0-2 18 16,0 2 35-16,-2-2 37 0,2 3 24 0,0-1 20 15,-2-1 7-15,1 1-14 0,-1 2-26 16,1-2-25-16,-2 3-16 0,2-1-21 0,-2-1-15 15,-2 3-13-15,0 0-15 16,-1 3-16-16,-2 0-11 0,-1 1 2 0,1 2 5 16,-3 2 7-16,1 2 14 0,-1 4 18 15,0 0 13-15,-2 4 3 0,2 1-5 0,0 3-7 16,3-1-14-16,-1 0-23 0,2 0-21 15,3 0-13-15,0-1-11 0,4-2-7 16,1-1-6-16,3-1-1 0,3-3-1 16,2-2-1-16,5-2 2 0,2-4-1 0,8-4-1 15,3-5-2-15,6-4-6 0,2-6-9 16,4-3-9-1,-2-5-13-15,0-3-11 0,-2-4-6 0,-4-7 0 0,-3-2 3 16,-4-4 5-16,-5-4 11 0,-4 1 8 0,-3 2 11 16,-4 5 5-16,-1 3 11 0,-3 6 13 15,0 4 11-15,0 4 8 0,-3 6 4 0,2 1-1 16,-1 4-9-16,1 2-10 0,-2 6-9 15,2 4-4-15,-1 5 1 0,1 3 4 16,2 5 4-16,2 2 6 0,1 6 3 0,2-1 1 16,4 4 0-16,1 1-4 0,1 0 0 15,6-1-4-15,0-1-4 0,2-1-3 16,1-2-3-16,2-3-3 0,-1-2-2 15,0-3 0-15,0-3-1 0,-1-2-4 0,0-5-5 16,-2-1-7-16,0-5-11 0,-2-3-13 16,-1-2-11-16,-2-5-2 0,-2-1-1 15,-1-3 7-15,-3 2 8 0,1-1 10 0,-2 3 11 16,-2 0 5-16,-1 4 4 0,-1-2 2 15,1 4 2-15,-1 1-1 0,0 2-1 16,-2-1 1-16,2 3 1 0,-1 1 4 16,3 4 7-16,-1 2 6 0,3 3 8 0,-1 3 1 15,1 2 1-15,0 2-3 0,1 0-6 16,-1 1-6-16,0-1-5 0,-1 1-5 0,1-2-8 15,-3 0-17-15,0-3-30 0,-1-1-46 16,-1-3-77-16,1-3-183 0,-3-4-138 16,-3-2-163-16,-1-5-201 0,-1-6-90 15,-4-2 9-15,3-4 145 0,-3-3 125 0,1-1 167 16</inkml:trace>
          <inkml:trace contextRef="#ctx0" brushRef="#br0" timeOffset="25753.473">8741 1603 197 0,'0'-12'288'0,"2"1"13"0,1 3-36 0,-1 0-93 16,4 4-112-16,-2 0-102 0,1 1-103 0,1 2-80 15,1 1-40-15,0 2-12 0,1 1 20 16</inkml:trace>
          <inkml:trace contextRef="#ctx0" brushRef="#br0" timeOffset="27867.5939">10209 1615 107 0,'1'-9'446'15,"-1"3"54"-15,3-1 29 0,-2 4 29 16,1 0-143-16,0 3-77 0,2 0 15 0,2 4 48 15,1 1 59-15,1 2 49 0,0 2 2 16,2 4-46-16,1 0-83 0,1 3-80 16,1 2-71-16,0 0-64 0,0 4-37 15,1-3-25-15,-2 1-16 0,-1 0-12 0,1 1-12 16,-2-3-9-16,-2 0-9 0,1-5-12 15,-5 2-8-15,0-4-7 0,-1 1-4 16,-2-5-3-16,-4 1-1 0,0-3-1 0,-3-3-3 16,-3-2-1-16,0-2 0 0,-1-5-1 15,-2-2-2-15,1-7-2 0,-2-2-1 0,4-5-2 16,-1-1-4-16,2-3-3 0,1 1-5 15,4-1-8-15,2 1-2 0,2 3-1 16,5 1 0-16,2 0 0 0,3 4 3 16,1 1 3-16,3 5 5 0,3 2 3 0,3 2 2 15,2 5 3-15,1 3 4 0,2 1 2 16,0 4 0-16,-1 1 0 0,-2 3 2 15,-2 2-1-15,-2 2-2 0,-3-1 1 16,0 1-2-16,-7 1 2 0,-1 2 0 0,-2-3 3 16,-2-1 0-16,-4 2 0 0,0-5 2 15,-3 0-2-15,-1-2-1 0,1-1-2 0,-2-2-1 16,2-1 0-16,-1-1-1 0,1-2-3 15,2-2-6-15,1-1-3 0,1-3-7 16,3-1-3-16,2-3-2 0,2-6 2 16,5 2 5-16,2-5 3 0,3-1 4 0,4-1 3 15,5 0 0-15,2 0 4 0,1 2 0 16,3 3 4-16,2 3 5 0,-2 3 4 15,1 4 12-15,-1 5 3 0,-1 5 9 16,-2 3 7-16,-4 3-4 0,-1 4 2 0,-6 0-5 16,-1 6-5-16,-6 0-8 0,-2 3-13 15,-5 1-14-15,-3-2-31 0,-5 1-57 0,-3-2-109 16,-5-3-238-16,-2-2-252 0,-4-4-269 15,-2-6-122-15,0-1-27 0,-1-4 65 16,1-2 214-16,0 0 246 0</inkml:trace>
        </inkml:traceGroup>
      </inkml:traceGroup>
      <inkml:traceGroup>
        <inkml:annotationXML>
          <emma:emma xmlns:emma="http://www.w3.org/2003/04/emma" version="1.0">
            <emma:interpretation id="{AE1B53FD-DA2C-4153-B465-E6620BB3E202}" emma:medium="tactile" emma:mode="ink">
              <msink:context xmlns:msink="http://schemas.microsoft.com/ink/2010/main" type="line" rotatedBoundingBox="4441,17569 6788,17374 6851,18137 4504,18332"/>
            </emma:interpretation>
          </emma:emma>
        </inkml:annotationXML>
        <inkml:traceGroup>
          <inkml:annotationXML>
            <emma:emma xmlns:emma="http://www.w3.org/2003/04/emma" version="1.0">
              <emma:interpretation id="{DDABFB7B-5282-4C8C-BC22-01A93CDCB815}" emma:medium="tactile" emma:mode="ink">
                <msink:context xmlns:msink="http://schemas.microsoft.com/ink/2010/main" type="inkWord" rotatedBoundingBox="4441,17569 6788,17374 6851,18137 4504,18332"/>
              </emma:interpretation>
              <emma:one-of disjunction-type="recognition" id="oneOf12">
                <emma:interpretation id="interp20" emma:lang="" emma:confidence="1">
                  <emma:literal/>
                </emma:interpretation>
              </emma:one-of>
            </emma:emma>
          </inkml:annotationXML>
          <inkml:trace contextRef="#ctx0" brushRef="#br0" timeOffset="29389.681">3598 3497 58 0,'-1'-5'439'15,"0"0"55"-15,-2 3 31 0,1-1 19 0,1 0-147 16,1 3-166-16,1 0-80 0,2 4 27 15,3 4 78-15,2-1 93 0,2 6 86 16,2 0 63-16,2 5 24 0,1-1-53 0,1 3-89 16,2 2-94-16,0 0-85 0,1 1-66 15,2 3-38-15,-2-3-20 0,-1 1-14 0,0-2-10 16,-3-1-6-16,0-2-4 0,-2-3-6 15,-4 0-5-15,-2-6-5 0,1 0-4 0,-4-2-7 16,2-3-3-16,-3 0 0 0,-1-2 2 16,1-1 0-16,-3-1 2 0,0 0 1 0,0-2-1 15,-1 0-2-15,-2-3-3 0,-1 1-2 16,0-3-4-16,-2-4-5 0,-2-2 0 15,-2-3-1-15,-2-1 0 0,0-6-1 0,-3-1 0 16,-1-3-1-16,1-3-7 0,-1-5-7 16,-2-2-12-16,1-3-12 0,2 0-10 0,2-2-8 15,2-3-1-15,2 4 2 0,7-1 8 0,2 1 3 16,2 2 8-16,5 4 5 0,4 1 7 15,3 5 1-15,0 1-3 0,-1 5-6 16,3 3-9-16,-4 5-13 0,0 1-21 16,-1 5-15-16,-4 5-7 0,-1 5 4 0,-6 4 9 15,-6 8 13-15,-5 5 21 0,-4 5 21 16,-4 3 13-16,-3 5 6 0,-2 4 5 0,0-1 4 15,-1 2 0-15,3-3 0 0,3-2 0 16,2-6 0-16,3-2 0 0,3-6 0 0,5 0 1 16,3-4 2-16,1-4 0 0,7-2 5 15,1-3 1-15,5-3 1 0,7-2 2 0,6-2-2 16,2-4-1-16,5-1-3 0,2-1 0 15,0 2-2-15,2-2-1 0,-1 4 1 0,-1 0 0 16,-1 2 1-16,-2 4 7 0,-2 2 11 16,-1 3 18-16,-4 3 21 0,-1 3 23 0,-1 5 16 15,-4 1 7-15,-2 3-1 0,-2 1-10 16,-2 3-15-16,0-3-17 0,-1 3-14 15,-2-5-9-15,1-1-11 0,-3-3-7 0,1-1-6 16,0-4-6-16,0-2-2 0,0 0-6 16,0-4-5-16,1-3-11 0,0 0-18 0,1-6-28 15,0-3-41-15,-1-3-51 0,1-5-84 16,-2-2-118-16,-3 0-95 0,-4-4-47 15,0-1-5-15,-4 0 25 0,-1-1 68 0,-1 4 111 16,0-1 105-16,-1 3 70 0,-1 2 44 16,1 1 27-16,0 1 24 0,-1 1 17 0,1 0 17 15,-1 0 10-15,1-1 6 0,0 2 7 16,2 0 6-16,-1 0 4 0,2 0-3 0,-2 3-4 15,4-2-2-15,-2 2-6 0,1 1-6 16,1 0-8-16,1 2-9 0,0 0-11 0,1-1-24 16,1 1-96-16,-1-1-212 0,1 0-111 15,-1 3-56-15,0-1-23 0,0 3 6 0,2 0 85 16</inkml:trace>
          <inkml:trace contextRef="#ctx0" brushRef="#br0" timeOffset="29711.6994">4172 3380 23 0,'1'0'435'16,"0"0"61"-16,1 1 33 0,1 0 22 15,-2 0-109-15,4 2-132 0,2 1-14 0,3 2 45 16,4 2 59-16,2 2 61 0,3 0 43 16,3 3-13-16,2 1-65 0,-1 1-85 0,1-2-80 15,-2 4-74-15,-2 0-60 0,0 0-42 16,-4 3-27-16,-1-2-18 0,-2 2-10 15,-4 0-8-15,-2-1-8 0,-1-4-3 0,-2-1-2 16,-2-4 1-16,-2-4-2 0,0-5-6 16,-4-2-2-16,-3-5-6 0,1-4-3 0,-4-2-5 15,2-3-2-15,-2-3 1 0,2 0 0 16,-2-2 2-16,2 0-5 0,0-1-6 15,1 1-11-15,0 1-15 0,3 1-17 0,0 0-30 16,2 3-50-16,5-1-85 0,1 1-113 16,4 1-98-16,2 2-54 0,2 0-26 0,4-2-28 15,0 5-51-15,2-2-41 0,0 2 27 16,0 3 27-16,0 0 33 0,-1 2 70 0</inkml:trace>
          <inkml:trace contextRef="#ctx0" brushRef="#br0" timeOffset="30177.726">4833 3298 5 0,'3'-3'362'0,"-2"0"63"0,2 0 44 16,-2 0 3-16,1 2-93 0,-2-2-115 15,1 1-76-15,-1 1-55 0,-1 0-37 0,-1-2-19 16,-2 1-10-16,0-2 4 0,-1 0 8 16,-1 2 13-16,-2-2 8 0,0 2 2 0,-3-1-7 15,1 2-14-15,-2 1-19 0,-1 0-20 16,1 2-12-16,0 0-10 0,-4 5-6 15,3 0-4-15,-1 2-3 0,-1 1 0 0,2 2-2 16,1-2-1-16,2 2-2 0,2-1-1 0,3-1 2 16,1-2 2-16,4 0 3 0,2 0 6 15,2-2 8-15,5-1 8 0,3 0 5 16,2-3 5-16,2 1 2 0,4-1-5 15,0 1-4-15,2-2-6 0,0 1 4 0,2 1 18 16,-4 0 17-16,2 3 29 0,-3 0 30 16,-1 2 28-16,0-1 37 0,-3 3 24 0,-4 1 16 15,-2 0-1-15,-4 3-12 0,-4 0-23 0,-2 0-41 16,-2 1-46-16,-5-1-35 0,-2 2-28 15,-1-3-18-15,-1 1-10 0,-2-3-9 16,-1-2-19-16,0-3-39 0,0-2-100 0,-3-4-147 16,2-4-117-16,0-4-81 0,1-4-109 15,2-3-155-15,0-6-43 0,2-2 68 0,2-3 77 16,3-1 60-16,2-2 115 0</inkml:trace>
          <inkml:trace contextRef="#ctx0" brushRef="#br0" timeOffset="30467.7426">4957 3103 320 0,'11'-7'456'15,"0"1"41"-15,-3 2 29 0,2 4-73 16,-2 2-142-16,2 6-53 0,-2 0 28 16,2 6 68-16,-1 1 68 0,2 4 63 0,-1 2 26 15,1 2-20-15,1 5-62 0,2-1-89 16,1 2-73-16,2-1-63 0,0 3-48 15,1 0-31-15,3-3-22 0,1 2-13 0,0-1-15 16,3-1-14-16,1-2-11 0,0-3-5 16,0-1-10-16,2-4-7 0,-4-4-5 0,3-1-5 15,-3-5-4-15,1-2-5 0,-2-4-4 16,-1-4-12-16,-1-2-20 0,-3-4-28 0,-3 0-37 15,-4-6-59-15,-1 1-125 0,-5-3-193 16,-1-3-123-16,-4-1-141 0,-5-1-191 0,-5 1-82 16,-4 0 53-16,-2 2 163 0,-3 0 120 15,-2 3 156-15</inkml:trace>
          <inkml:trace contextRef="#ctx0" brushRef="#br0" timeOffset="30628.7518">5240 3341 104 0,'-27'0'446'0,"5"0"58"0,4-1 45 0,4 0 63 16,3-1-97-16,3 0-67 0,4-2-23 15,5-2 2-15,6-1 2 0,5-3-22 0,8-2-64 16,3 1-85-16,6-1-62 0,7-2-57 15,3 2-57-15,4-4-93 0,1 4-203 0,-1-2-162 16,-5 5-259-16,-2-3-206 0,-3 3-100 16,-5 4-3-16,-1 0 149 0,-2 4 130 15,0 5 244-15</inkml:trace>
          <inkml:trace contextRef="#ctx0" brushRef="#br0" timeOffset="30783.7607">5925 3475 245 0,'3'10'482'15,"-2"-4"37"-15,-1-1 23 0,2 0 3 16,-1-3-255-16,-1 2-140 0,0-3-111 0,-1-1-191 16,-1 0-193-16,2-2-103 0,-1-2-54 15,1-1-27-15,0-1 25 0</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3:24.73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1205 1593 236 0,'-7'-19'334'0,"-1"-1"17"0,-2 3 9 15,-1 1-124-15,2-1-104 0,-4 4-52 0,1-1-18 16,0 3-2-16,-4-1 13 0,3 2 13 15,-1 0 15-15,-1-1 9 0,1 1 7 16,0-1-4-16,2 2-8 0,-2-1-13 16,2 2-17-16,-1 0-12 0,1 1-17 0,-2 1-13 15,1 0-11-15,-4 2-7 0,-1 4-5 16,-4 4-3-16,-3 2-3 0,-2 5-1 0,-3 1-2 15,-3 6-1-15,-2 3 1 0,0 5 2 16,-3 4 4-16,-1 6 2 0,0 3 2 16,0 3 0-16,4 6 0 0,0 0-2 15,2 4-4-15,6 3-4 0,5 2-1 0,7 4 1 16,5-3-1-16,9-2 0 0,5-3 1 15,8-1 1-15,7-5 1 0,10-3-2 16,7-4 4-16,9-7 2 0,8-5-3 0,6-7 1 16,6-6-2-16,3-8 1 0,8-5-4 15,1-7-3-15,0-9 2 0,-1-4-1 16,-6-8 0-16,-6-3 1 0,-6-6 1 0,-8-5 0 15,-8-4 1-15,-10-2 0 0,-10-5 1 16,-10-3-2-16,-9-1 1 0,-10-2-1 16,-8-2-1-16,-10 0-1 0,-6 0-2 15,-8 3 1-15,-5 2-2 0,-4 5 2 0,-4 4-1 16,-1 7 2-16,1 5 2 0,0 5-1 15,-2 8-1-15,-1 7 2 0,-1 7 2 0,-3 9-1 16,1 7 1-16,0 6 1 0,2 9-1 16,2 5-2-16,3 6 1 0,3 8 1 15,4 5-1-15,3 2 0 0,4 6 2 0,4 2 0 16,4 5-3-16,4 4-2 0,6-1-1 15,7 1 1-15,6 1 1 0,9-3 2 16,4-4 0-16,8-3 2 0,5-4 0 16,8-6 0-16,8-6-3 0,8-7 0 0,9-9 0 15,11-9 2-15,6-10 3 0,5-10-1 16,7-8-1-16,3-10 2 0,0-6-3 15,0-6-2-15,-2-6-3 0,-9-7-1 0,-7-4 2 16,-7-4-1-16,-12-1 0 0,-10-4-1 16,-12 0-1-16,-11-4 0 0,-12 0 0 15,-10 1-2-15,-12 1 1 0,-10 5 2 16,-11 5 1-16,-6 5 1 0,-11 7-3 0,-6 5 3 15,-7 8-4-15,-3 3 5 0,-4 7 1 16,-1 4 1-16,-1 8 4 0,1 3-2 16,-2 7 2-16,-1 5-2 0,1 7 1 0,2 7-3 15,5 6 1-15,4 8 0 0,10 7 1 16,8 4-1-16,11 5-1 0,11 6 2 15,11 4-3-15,13 1 3 0,10-2 0 0,13 0-2 16,8-4 2-16,10-4 0 0,11-3-1 16,8-6 1-16,8-8-2 0,9-9 1 15,3-7 0-15,6-10 2 0,2-9-2 16,4-9 1-16,1-5 0 0,-2-10-3 0,-2-8 0 15,-4-4-3-15,-9-6 1 0,-7-7-1 16,-11-5-2-16,-10-4 3 0,-10-4 0 16,-10-2 0-16,-9 0 0 0,-10 1 2 0,-7 6 1 15,-5 5-1-15,-7 8 1 0,-3 6-3 16,-5 8 2-16,-3 6 0 0,-5 9 1 15,-3 6-1-15,-2 6 1 0,-4 7 5 0,1 6-4 16,-4 5-2-16,0 6-1 0,2 5 1 16,0 4-2-16,4 4-1 0,2 2 1 15,6 0 2-15,5 0 1 0,4 1 0 0,7 0 2 16,4-1-2-16,8 0 1 0,7-2-2 15,6-2 0-15,4-5 0 0,8-4 0 0,3-5 1 16,9-5-1-16,5-7 0 16,7-7 0-16,2-5 2 0,-1-5-3 0,0-4-2 15,-4-6 2-15,-4-1 0 0,-6-4-1 16,-7-3-3-16,-7-3 3 0,-7-2-1 0,-9-4-1 15,-7 1 0-15,-9-4 2 0,-7 1-2 16,-7 0 2-16,-5 3 0 0,-6 3-2 16,-3 6 1-16,1 3 0 0,-2 10 2 15,2 4 1-15,-1 6-1 0,1 7 2 0,0 6 0 16,4 7-1-16,0 5 2 0,2 5-1 15,5 4 1-15,5 1 3 0,1 1-2 16,7 2 0-16,3 4-1 0,7-2-2 0,4 1-2 16,4-3-1-16,6 0 2 0,4-2-2 15,5-3 1-15,6-6 3 0,6-5 2 16,6-7 0-16,6-5 2 0,4-10 2 0,2-6-1 15,2-10-3-15,0-5 0 0,0-8-3 16,-3-9-2-16,-5-3-2 0,-6-10-2 16,-7-2 0-16,-11-7 1 0,-8-1 2 0,-11-4 0 15,-11-3-1-15,-9 1 3 0,-9 0-1 16,-7 1 1-16,-4 6-2 0,-3 5 1 15,-2 4 0-15,-3 6 2 0,-2 6-2 0,-2 6-2 16,-1 5 4-16,-1 7 3 0,2 5 0 16,1 8-1-16,1 4-4 0,3 5 4 15,2 6-2-15,1 8-3 0,4 7 4 0,2 5 2 16,3 8 5-16,5 6-2 0,4 8-2 15,5 7 0-15,6 7-3 0,4 7-2 16,10 5-1-16,4 3 1 0,6-3 1 16,6-3 0-16,6-5 1 0,5-8 1 0,4-6 0 15,7-10-2-15,6-8 1 0,4-9 0 16,2-10 2-16,4-10 0 0,0-10 0 0,2-8 1 15,2-11-1-15,-1-8-2 0,-4-9-3 16,-2-6 0-16,-8-7 0 0,-4-4 1 16,-10-4-1-16,-8-5 1 0,-8-5 3 15,-11-2-1-15,-7 2 2 0,-8-1-2 0,-8 7 1 16,-4 6-2-16,-6 6-2 0,-5 9-2 15,-4 6 3-15,-5 9 2 0,-3 7 1 16,-2 8 1-16,-3 7 0 0,-1 5 1 16,-1 8-3-16,-2 4-2 0,-1 6 1 0,0 5 0 15,0 3 2-15,0 5-1 0,4 4 1 16,2 3 0-16,7 5-3 0,4 7 0 0,8 7-3 15,8 8 0-15,9 8 0 0,10 3 1 16,13 4 1-16,8-3 0 0,12-3 5 16,10-4 1-16,10-9 0 0,8-6-1 15,9-8-1-15,6-9 4 0,5-11-3 0,3-11 2 16,6-6 1-16,2-12 1 0,3-7-1 15,1-10-4-15,1-5-1 0,-5-8-1 0,-4-6-1 16,-7-5 1-16,-6-4 0 0,-12-8 0 16,-8-4 0-16,-12-4-4 0,-11-6 0 15,-13-1 1-15,-12 0 1 0,-9 4 1 0,-12-1 0 16,-7 5 4-16,-11 4-1 0,-10 5-3 15,-6 10 0-15,-5 3-1 0,-6 12-2 16,-3 6 0-16,-4 8 3 0,-2 8 2 16,-4 6 0-16,1 8 1 0,-3 8 0 0,1 5 0 15,4 2-2-15,6 6-3 0,10 6 2 16,6 3 1-16,10 8 0 0,7 6 1 0,11 7-3 15,9 8 2-15,12 3-2 0,12 6 0 16,9 0 1-16,10-1 1 0,9-1 1 16,7-2 0-16,11-2 1 0,4-9 0 15,5-5 0-15,6-9 1 0,3-8 1 0,5-10 2 16,5-9 0-16,6-10-2 0,3-12-3 15,0-8-6-15,-2-10 3 0,-3-7-2 0,-5-9 2 16,-7-7 1-16,-6-11 2 16,-8-9 3-16,-8-11-2 0,-10-5-2 0,-11-6 2 15,-10 0 0-15,-12-3 0 0,-11 3-2 16,-11 3-4-16,-9 4-1 0,-9 9-5 0,-7 11-1 15,-10 10-1-15,-6 13 2 0,-8 11 3 16,-7 10 3-16,-4 7 3 0,-3 11 0 16,-4 7 1-16,0 5 3 0,-1 5 3 0,5 4-3 15,3 5 0-15,1 5-1 0,4 6 4 16,5 5-5-16,3 4-1 0,8 7 0 0,7 3 0 15,11 10 0-15,8 3-2 0,11 5 1 16,12 2 0-16,15 5 3 0,11 1 1 16,15-1-1-16,11-5 2 0,10-4 2 0,9-10 0 15,10-6-1-15,11-13-1 0,13-11 0 16,7-13 1-16,5-15-1 0,0-11-3 15,-2-12-1-15,-2-11 7 0,-6-7 0 0,-4-11 0 16,-4-9-2-16,-10-9 0 0,-8-7 1 16,-9-7-5-16,-15-2-2 0,-13-3-1 15,-14-2 2-15,-16-1-4 0,-14 0-2 16,-14 2-1-16,-12 6-1 0,-10 6 1 0,-8 8-3 15,-7 11 0-15,-7 11 1 0,-6 10 0 16,-7 12-1-16,-8 11 2 0,-6 11 1 16,-2 8 3-16,0 4 3 0,0 6 1 0,2 7 0 15,4 5 1-15,5 7 4 0,4 6 2 16,12 4 1-16,9 6 0 0,9 6 0 15,15 6-1-15,10 2-3 0,14 6-1 0,14 0-3 16,17 1 3-16,11-1 1 0,16-3 1 16,15-3-3-16,14-6 1 0,15-4 0 15,12-6-3-15,11-9-5 0,9-8 3 0,8-12 2 16,1-12 1-16,0-10 5 0,-1-9 2 15,-5-10 3-15,-5-10-4 0,-6-11 0 0,-11-11-3 16,-7-9-4-16,-15-9-1 0,-11-7-4 16,-15-7-2-16,-14-5-4 0,-13 0 0 15,-14-5 2-15,-14 0-1 0,-13 2 0 0,-11 4 3 16,-9 9 0-16,-9 14 1 0,-8 14-1 15,-9 10-1-15,-11 15 2 0,-7 10 0 16,-8 12 2-16,-5 9 0 0,-2 10 3 0,3 5 1 16,2 10 1-16,3 5 5 0,9 6 1 15,8 8 2-15,10 5-2 0,9 5 1 0,14 6-1 16,13 3-3-16,12 2 1 0,12 4-3 15,15 1 4-15,15-2 2 0,12-1-1 16,15-4 1-16,12-6-1 0,14-4-1 0,11-10-2 16,8-10-6-16,9-13 1 0,6-13 3 15,7-12 3-15,5-16 3 0,-3-12 0 16,1-8 3-16,-3-15 1 0,-10-7-5 0,-7-12-7 15,-15-7-3-15,-15-9-1 0,-17-4-4 16,-17-4 0-16,-21-2-1 0,-16-1 2 16,-19 3-1-16,-15 5 0 0,-16 9 2 15,-14 10-3-15,-13 16 1 0,-10 15 1 0,-8 16 0 16,-5 11 5-16,-5 15 2 0,-4 11 2 15,-1 9-3-15,-1 13 1 0,3 5 4 0,4 9-1 16,6 3-1-16,10 4 1 0,9 3 4 16,12 6-1-16,13 3-4 0,14 5-1 15,16 5 0-15,13 1 0 0,15 4-1 0,13-1 2 16,12 5 2-16,12-5-3 0,12 2 3 15,9-7 3-15,8-8 1 0,7-9 1 16,2-13 9-16,6-16 36 0,2-14 46 16,3-15 37-16,-1-18 17 0,0-14 7 0,-2-13-5 15,-8-8-29-15,-6-6-46 0,-11-8-39 16,-12-5-21-16,-12-6-21 0,-16-8-28 0,-15-6-27 15,-17-6-23-15,-15-2-14 0,-11 4-6 16,-11 5 8-16,-10 9 18 0,-9 12 18 16,-8 16 18-16,-11 19 13 0,-8 16 5 0,-8 16 4 15,-5 14 1-15,-3 15 5 0,-1 11 2 16,1 13 1-16,5 10 1 0,7 9 0 15,8 5 2-15,11 2-1 0,14 3 4 0,13 2 6 16,12 1 5-16,14 5 6 0,15 1 2 16,14 0 3-16,13 0-2 0,10-6 2 15,8-7 0-15,10-7 2 0,10-12 30 16,7-8 56-16,8-13 44 0,2-14 40 0,5-11 32 15,1-16 19-15,-1-11-17 0,1-14-51 16,-2-12-43-16,0-14-45 0,-2-12-36 16,-5-10-23-16,-9-8-17 0,-11-4-26 0,-13-4-24 15,-14-1-40-15,-17-7-46 0,-18-3-50 16,-16-5-34-16,-14-1-3 0,-12 4 7 0,-9 7 32 15,-5 11 39-15,-5 16 46 0,-5 13 30 0,-5 16 19 16,-10 18 10-16,-6 15 7 16,-8 16 5-16,-5 14 2 0,-3 15 6 0,3 10 0 15,2 11 2-15,6 8 0 0,4 9 2 16,10 6 5-16,9 7 10 0,10 4 7 0,13 3 5 15,12 3 7-15,12 0 4 0,11 2-1 16,14-2-2-16,13-4-5 0,10-5-4 16,13-4 4-16,11-13-1 0,10-7 8 0,9-9 4 15,11-11 10-15,11-10 15 0,8-14 10 16,5-9 6-16,2-10-2 0,0-12-8 0,-2-6-7 15,-5-9-14-15,-6-6-17 0,-7-9-11 16,-10-7-8-16,-13-6-14 0,-13-11-30 16,-17-4-35-16,-14-6-27 0,-15-5-11 0,-12-4-5 15,-11 1 4-15,-8 3 26 0,-7 6 35 16,-7 9 22-16,-5 11 9 0,-7 13 6 15,-9 6 3-15,-5 12-4 0,-8 11-2 0,-7 9-3 16,-4 9 3-16,-2 10-1 0,2 11 11 16,4 7 11-16,2 12 9 0,6 11 12 15,5 13 9-15,3 13 11 0,9 11 2 0,6 5 2 16,9 7-5-16,11 2-2 0,6 1-5 15,12 2-6-15,12-2-6 0,11-1-4 16,14-6 2-16,12-8-3 0,14-12-2 0,10-13-1 16,14-15 0-16,10-15-4 0,13-19-7 15,7-19-29-15,4-19-31 0,0-17-26 16,-5-15-14-16,-6-12-12 0,-10-10 6 0,-8-10 23 15,-14-7 30-15,-11-13 21 0,-14-9 11 16,-11-1 7-16,-11 3-2 0,-8 7 4 16,-8 11 4-16,-7 14 0 0,-8 16-5 0,-9 13 5 15,-8 13 2-15,-9 10-6 0,-6 12-1 16,-7 10 2-16,-6 9 2 0,-2 8 0 15,-4 9-5-15,-2 5 1 0,2 10 1 0,1 5-1 16,4 6 0-16,6 6 3 0,7 3 1 16,8 6 6-16,5 7 6 0,9 7 5 15,8 5 7-15,9 2 0 0,7 2 3 0,9-4-3 16,8-5-8-16,8-7-3 0,8-9-2 15,10-10 0-15,7-10 0 0,8-11-3 16,5-13 1-16,3-9-2 0,2-15-5 16,-2-12-4-16,-2-11-9 0,-5-13-2 0,-9-10-4 15,-9-9-3-15,-12-7 0 0,-12-8-1 16,-13-8 3-16,-10-5-6 0,-13-8-1 15,-12-3-1-15,-9-1 1 0,-8 5 1 0,-2 8 2 16,-5 11 7-16,-2 13 3 0,-2 12 1 16,-2 13-1-16,-5 12 1 0,-4 13-1 15,-1 15-1-15,-3 12-2 0,2 10 2 0,-1 10 1 16,2 9 0-16,3 9 3 0,3 9 7 15,8 6 12-15,6 7 10 0,11 7 10 0,8 5 10 16,11 10 5-16,13 4 11 16,11 5 13-16,15 1 1 0,14 1 0 0,15-2 0 15,13-4-1-15,12-7-14 0,11-10-18 16,8-13-10-16,5-13-7 0,4-18-9 0,-1-16-2 15,-1-15-3-15,-4-18-2 0,-7-14-2 0,-10-13-4 16,-9-14-3-16,-14-13-2 16,-15-17-4-16,-18-12-6 0,-16-13-19 0,-17-8-16 15,-13-3-22-15,-13-5-22 0,-8-3-20 16,-13-7-21-16,-11-7-8 0,-8-5 0 0,-7-1 15 15,-1 12 19-15,-2 10 20 0,1 16 24 16,0 15 25-16,3 17 14 0,-1 15 6 16,1 12 5-16,2 12 4 0,4 11 0 0,4 9 2 15,3 8 0-15,4 10 0 0,6 8 3 16,7 6 3-16,8 13 10 0,9 6 12 0,11 12 14 15,10 10 11-15,11 12 12 0,8 9 11 16,14 11 1-16,10 3-1 0,7 6-4 16,9 2-3-16,9-3-6 0,3-4-8 0,6-2-7 15,3-4-4-15,2-9-3 0,4-11-6 16,1-12-4-16,-1-16-2 0,1-16-4 15,-3-15-6-15,-3-15-4 0,-4-16-4 0,-7-13-13 16,-9-15-9-16,-7-10-4 0,-12-13-2 16,-11-6-3-16,-11-7-2 0,-12-8 10 15,-9-7 4-15,-12-5 4 0,-8 1 0 16,-6 3 4-16,-2 9 2 0,-2 12-5 0,0 11-4 15,0 13-1-15,-2 14-2 0,-1 8-3 16,-4 12 5-16,0 9 3 0,-1 7 2 16,3 8 2-16,2 4 2 0,1 9 2 0,5 6-2 15,3 9-1-15,8 10 4 0,6 12 11 16,8 12 9-16,9 8 14 0,7 8 12 15,9 9 10-15,8 5 6 0,12 5 3 0,10 4 0 16,8 0-8-16,9-2-6 0,8-5-3 16,4-9-7-16,4-12-12 0,3-15-4 15,1-15-2-15,-1-20-4 0,-3-20-6 16,-3-19-7-16,-5-21-24 0,-10-18-37 0,-6-13-19 15,-10-13-15-15,-12-17-6 0,-10-15-2 16,-11-12 21-16,-13-17 29 0,-6-6 19 16,-10-5 7-16,-6-3-29 0,-9-5-45 0,-5 1-27 15,-3 6-15-15,-4 15-10 0,1 20 3 16,-3 20 34-16,0 25 47 0,-1 14 27 0,-3 20 18 15,-3 15 11-15,0 14 4 0,0 14 4 16,2 12 3-16,-1 8 5 0,3 7 2 16,3 4 2-16,6 3 1 0,2 1 2 15,6 1-1-15,5-1-1 0,7 2-3 0,8 0-2 16,8 4-2-16,4 4-1 0,9 8 3 15,9 5 0-15,3 6 0 0,5 3 1 16,6 3-3-16,2-1 2 0,5 0-4 16,0-4 1-16,3-3-2 0,2-10 0 0,-4-10 5 15,1-9 1-15,-3-9 5 0,0-11 1 16,-2-9 3-16,1-11-2 0,-2-13-5 15,-1-11-9-15,-3-10-16 0,-6-10-11 0,-6-7-11 16,-8-8-8-16,-7-4-1 0,-7-5 5 16,-9-2 16-16,-7-2 8 0,-3 1 9 15,-5 2 7-15,-1 5 2 0,-2 7 1 0,0 11-5 16,0 5-2-16,-2 11 1 0,-2 6 0 15,-1 7 1-15,-4 2 3 0,0 5 1 0,-2 4 3 16,4-1 4-16,2 5 2 0,2-1 2 16,5 1 1-16,3 0-1 0,5 3-4 15,6 3-4-15,3 0-2 0,7 3-6 16,2 4 0-16,4 2 1 0,4 5 2 0,4 5 2 15,3 4 0-15,3 3 5 0,4 0-1 16,3 4 1-16,1-1-1 0,3 1-1 16,0-1-2-16,1-4 2 0,0-5 1 15,-1-3-2-15,2-6 2 0,-1-7 1 0,3-7 2 16,0-8-4-16,4-11-3 0,-1-7-7 15,-1-9-2-15,0-7-4 0,-5-7-3 0,-7-3 2 16,-5-7 4-16,-4-3 4 0,-8-3 1 16,-5 3 1-16,-2 1 0 0,-6 6-1 15,0 6-1-15,-1 11 0 0,-1 5 2 0,1 11 1 16,0 9-1-16,1 8 1 0,-1 10 0 15,2 8-1-15,3 7 3 0,3 6-1 16,5 7 3-16,1 4 1 0,8 8 3 16,4 3 4-16,8 4 1 0,7 2 4 0,8 1-1 15,6 1 1-15,8 0-1 0,7-1-2 16,11-2-2-16,7-2 1 0,11-3 1 15,10-7 1-15,12-7-1 0,12-9-1 0,9-10-3 16,9-11-8-16,6-14 2 0,5-10 1 16,3-14 3-16,1-11-2 0,-5-9 1 15,-6-11 1-15,-11-9-5 0,-12-9-2 0,-14-10-6 16,-16-5 0-16,-16-4 0 0,-16 2-1 15,-17 6 0-15,-12 11 1 0,-13 9 1 0,-18 13 1 16,-17 13 0-16,-16 11 0 0,-19 13-1 16,-12 12 0-16,-11 10 3 0,-7 10 4 15,-3 7 8-15,-3 9 7 0,0 7 14 16,-1 7 11-16,2 6 9 0,6 5 7 0,8 3 0 15,9 6-6-15,11 4-4 0,13 5-7 16,13 10 5-16,14 4-2 0,14 8 2 16,14 7 8-16,14 2 3 0,11 4-1 0,13 1-11 15,10 0-5-15,13 2-5 0,10-6-9 16,10-12-4-16,8-14-1 0,5-14 1 15,5-18-4-15,2-18-1 0,-1-17-4 16,-3-17-6-16,-8-17-6 0,-10-14-7 0,-12-13-5 16,-11-9-4-16,-15-5 1 0,-11-7-9 15,-17-8-14-15,-12-8-22 0,-16-5-19 16,-11-7-11-16,-10-2-5 0,-10 5 4 0,-6 9 16 15,-5 11 23-15,-2 14 20 0,-6 16 15 16,-5 16 7-16,-3 15 4 0,-3 12 3 16,-3 13 4-16,1 14 1 0,0 10 3 0,0 10-1 15,-1 13 1-15,0 6 2 0,3 7-2 16,1 6 5-16,6 2 8 0,8 6 9 0,8 3 6 15,12 4 2-15,11 7 2 16,15 4 1-16,14 4-4 0,17 0-5 0,14-4-3 16,13-6-5-16,17-5 0 0,16-10-2 15,19-12-3-15,18-14-1 0,15-18-1 0,13-19 0 16,3-16-4-16,-1-17 5 0,-7-18-4 15,-6-13-3-15,-11-14-3 0,-11-15-4 16,-14-14-5-16,-17-9-5 0,-17-9-5 0,-19-10-14 16,-19-11-21-16,-17-5-16 0,-16-10-16 15,-17-3-14-15,-14 0-4 0,-9 9 14 16,-10 13 23-16,-6 20 19 0,-7 25 19 0,-9 19 12 15,-13 24 6-15,-12 20 3 0,-9 21-1 16,-9 17-2-16,-1 13 11 0,2 15 8 16,3 13 7-16,3 6 9 0,6 12 8 0,8 8 13 15,10 7 3-15,12 3 7 0,15 0 2 16,17 5-3-16,16-1 3 0,15 3-3 15,17 2-7-15,17 6-8 0,17 2-10 0,14 4-2 16,14-3-11-16,9-2-6 0,13-6-5 16,9-3-2-16,13-7 2 0,8-10-1 15,8-13-2-15,4-16 2 0,0-16 4 0,2-20-4 16,-2-14 6-16,-1-17 0 0,-3-14 2 15,-8-10-8-15,-7-15-11 0,-12-10-13 16,-14-10-21-16,-17-10-22 0,-17-8-25 0,-19-5-13 16,-16-6 0-16,-19-5 5 0,-16 1 11 15,-13 2 16-15,-11 9 22 0,-10 11 17 0,-5 12 8 16,-7 15 5-16,-9 14 6 0,-7 16 7 15,-9 15 2-15,-6 15 3 0,-7 12 6 16,-1 15 7-16,-4 13 5 0,3 10 15 16,3 13 20-16,8 14 25 0,10 9 17 0,10 9 7 15,14 2 2-15,11 4-11 0,14 0-16 16,14 0-23-16,14 0-16 0,15-2-11 0,14-4-5 15,12-5-2-15,15-7-3 0,14-13-2 16,10-14-2-16,15-12-2 0,14-14-5 16,10-13 0-16,10-15 4 0,5-14-2 15,2-13-1-15,0-13-3 0,-4-8-2 0,-7-11 0 16,-11-6 1-16,-15-5 0 0,-16-5 0 15,-16-2-7-15,-19-5-22 0,-21 1-25 16,-19-5-21-16,-19 0-15 0,-21 3-6 16,-17 5 2-16,-15 10 20 0,-10 10 18 0,-8 17 19 15,-5 13 11-15,-4 11 9 0,-4 17 4 16,-7 14 5-16,-4 14 6 0,-6 14 9 0,-2 10 18 15,4 8 20-15,6 6 26 0,9 5 29 16,10 6 15-16,10 6 7 0,13 6-5 16,12 5-14-16,14 4-19 0,15 1-22 0,16-6-7 15,15 0-11-15,15-6-6 16,17-7-2-16,16-4-1 0,14-3 0 0,13-10-14 15,9-9-2-15,3-12-9 0,4-13-2 0,2-12-1 16,2-13-2-16,0-12 5 0,2-13-4 16,-2-11-1-16,-7-9-9 0,-4-9-24 15,-14-7-49-15,-11-5-53 0,-17-9-71 0,-17-5-58 16,-20-7-33-16,-19-5-4 0,-18-4 28 15,-17-3 48-15,-14 5 71 0,-10 3 57 16,-10 11 41-16,-9 8 26 0,-7 18 18 0,-4 13 7 16,-3 16 7-16,-1 14 19 0,1 18 13 15,3 12 20-15,2 15 37 0,7 17 42 16,7 14 51-16,8 11 39 0,10 7 34 0,13 4 13 15,13 3-13-15,12 0-30 0,15 1-48 16,14-1-52-16,15-3-43 0,13-6-32 0,10-5-23 16,12-8-13-16,10-11-9 0,12-9-4 15,8-12-2-15,12-13-3 0,7-13-6 0,8-16-9 16,3-13-23-16,1-15-39 0,-1-12-39 0,-1-11-39 15,-4-10-46-15,-9-6-45 0,-8-9-31 16,-14-4-4-16,-15-5 1 0,-19-5 14 16,-18-4 32-16,-18-3 41 0,-16 1 48 0,-14 3 37 15,-16 8 38-15,-7 9 32 0,-12 14 22 16,-6 12 19-16,-7 13 19 0,-9 15 19 15,-5 14 24-15,-4 16 27 0,-3 14 43 16,2 14 45-16,2 13 41 0,3 8 28 0,10 6 6 16,6 2-9-16,10 1-41 0,10 2-42 15,11 2-45-15,10 0-44 0,12 1-27 0,12-2-21 16,11 0-12-16,12-3-11 0,8-2-4 15,11-6-1-15,9-4-2 0,11-8 0 16,7-7 1-16,8-8 0 0,5-10-2 0,4-7-1 16,3-9-1-16,1-10 1 0,-1-7-1 15,1-9-9-15,-3-7-16 0,-8-6-28 0,-4-6-33 16,-10-5-46-16,-10-4-49 0,-13-1-41 15,-11-9-29-15,-12-4-5 0,-16-5 11 16,-14-6 30-16,-12-2 45 0,-14-1 47 0,-8 1 48 16,-6 4 38-16,-3 9 33 0,-2 8 20 15,0 14 16-15,1 9 11 0,2 9 3 0,0 12-5 16,4 9-6-16,1 8-3 0,5 10 3 16,6 8 19-16,7 7 29 0,8 5 25 15,9 7 25-15,6 4 17 0,10 5-1 0,9-1-16 16,11 4-25-16,8 1-24 0,9-5-25 15,9-1-17-15,7-7-12 0,8-9-8 0,4-9-4 16,10-13-3-16,8-13 2 0,8-12-5 16,8-13-18-16,8-15-28 0,6-8-18 15,5-8-10-15,3-11-10 0,1-8-3 0,-3-11 12 16,-5-12 28-16,-9-9 9 0,-15-9-34 15,-17-3-44-15,-15-4-41 0,-20-1-28 0,-16-3-14 16,-14 2-4-16,-11 4 38 0,-9 8 50 16,-9 10 48-16,-7 15 33 0,-6 15 16 15,-7 15 7-15,-8 13 6 0,-7 13-1 0,-8 14 2 16,-4 12 14-16,-4 14 20 0,-2 7 24 15,0 11 23-15,3 7 28 0,3 6 16 0,5 7 4 16,5 9-1-16,7 8-5 0,10 7-9 16,6 8-22-16,10 6-15 0,10 6-16 15,8 3-22-15,11-2-16 0,12-3-12 16,12-5-1-16,14-10-2 0,13-13 1 0,15-12 2 15,11-13-1-15,15-15-1 0,10-14-3 16,10-15-6-16,7-18-5 0,4-13-7 16,2-16-11-16,-6-14-12 0,-5-12-11 0,-9-10-5 15,-14-11-16-15,-14-11-30 0,-20-14-33 16,-15-7-30-16,-20-7-17 0,-17 1-13 15,-13 5 14-15,-11 10 27 0,-10 9 38 0,-10 15 36 16,-6 13 27-16,-6 16 21 0,-5 15 0 16,-6 16 5-16,-3 14 3 0,-5 12 5 15,-6 13-2-15,-7 14 8 0,-7 15 12 16,1 12 22-16,-2 13 22 0,7 10 17 0,8 10 17 15,9 6 6-15,12 6-1 0,14 6-14 16,13 5-12-16,15 3-7 0,13 3-13 0,12-4-9 16,13-4-7-16,15-6-3 0,12-9-7 15,15-11-5-15,14-14-3 0,14-15-5 16,10-16 3-16,8-16-3 0,5-15-2 0,6-16-6 15,1-13-6-15,1-14-3 0,-2-15-7 16,-10-13-10-16,-9-12-7 0,-16-13-2 16,-15-13-9-16,-17-10-20 0,-16-7-20 15,-16-12-21-15,-16-3-14 0,-14-4-9 0,-14 0 5 16,-12 5 17-16,-10 12 21 0,-8 14 24 15,-8 18 20-15,-6 19 10 0,-7 21 1 0,-7 18 6 16,-7 21 7-16,-4 15 4 0,-2 18 2 16,0 17 4-16,0 15 7 0,2 13 1 15,0 12 0-15,6 9 7 0,8 6 7 16,8 7 14-16,12 4 11 0,11 5 12 0,13 6 5 15,16 6 3-15,16 4 0 0,13 2-12 16,16 0-12-16,13 0-9 0,16-4-6 0,10-6-6 16,14-8 1-16,16-13 1 0,15-16 2 15,17-16-1-15,14-18-4 0,4-17-6 16,1-22 4-16,-1-14-5 0,-4-18 6 15,-6-15-1-15,-10-13 0 0,-11-14-3 0,-16-12-6 16,-16-10-2-16,-21-7-14 0,-22-8-14 16,-19-6-30-16,-22-9-42 0,-20-6-36 15,-16-8-22-15,-16-4-18 0,-11 3 6 0,-8 9 23 16,-8 13 40-16,-7 18 33 0,-9 22 19 15,-9 22 21-15,-12 19 3 0,-7 23 3 16,-2 16 6-16,-3 18 9 0,1 14 9 0,4 18 11 16,6 12 17-16,7 16 21 0,11 13 13 15,12 7 3-15,16 8 20 0,19 4 11 16,19 4-2-16,17 5-14 0,19 4-10 15,18-1-7-15,16 0-26 0,18-3-14 0,15-7-5 16,14-6-2-16,13-10-3 0,11-12-2 16,12-12 4-16,10-14-5 0,6-16 3 0,1-15 3 15,2-12 1-15,-2-16 6 0,-2-11-3 16,-2-14 1-16,-5-16-8 0,-10-11-9 15,-10-16-7-15,-13-12-8 0,-17-8-19 0,-15-9-19 16,-18-6-29-16,-15-8-30 0,-19-6-23 16,-16-5-9-16,-16-1 9 0,-13 6 13 15,-12 13 28-15,-11 18 28 0,-10 20 22 0,-12 21 16 16,-10 24 5-16,-11 21 7 0,-9 20 6 15,-4 17 3-15,-1 18 8 0,-2 10 8 16,3 10 11-16,4 6 10 0,7 7 13 0,11 8 14 16,14 4 6-16,14 5 1 0,16 2-1 15,17 1-6-15,19-2-9 0,19-1-11 16,19-2-6-16,21-2-4 0,17-4-3 0,14-4-5 15,12-10 2-15,9-11-1 0,8-14-1 16,12-13-4-16,9-18-4 0,7-14-3 0,5-14-8 16,0-15 3-16,-2-10 0 0,-5-11 1 15,-5-9 0-15,-5-7-3 0,-10-10-28 16,-13-10-46-16,-14-6-39 0,-20-8-30 0,-18-5-22 15,-20-1-7-15,-21-3 20 0,-19 0 32 16,-21 4 33-16,-18 6 25 0,-16 10 24 0,-13 17 9 16,-12 17 8-16,-10 19 6 0,-10 19 5 15,-11 19 2-15,-7 18 2 0,-5 18 14 16,3 16 24-16,6 10 27 0,9 11 26 0,12 8 29 15,12 9 23-15,15 3 9 0,16 6-9 16,19 4-15-16,17-2-21 0,17-1-22 0,16-9-20 16,14-7-20-16,15-9-7 0,14-12-9 15,16-13-6-15,15-14-4 0,13-16-8 16,10-12 2-16,5-16-11 0,3-11 2 0,2-12 2 15,0-11-6-15,2-9-1 0,-2-8 2 16,-1-7 4-16,-6-6-14 0,-10-10-40 16,-10-5-44-16,-17-9-46 0,-14-9-42 15,-18-11-28-15,-20-9-6 0,-20-4 30 0,-18 0 47 16,-19 4 44-16,-13 12 37 0,-14 15 24 15,-10 19 17-15,-12 19 7 0,-10 19 1 0,-9 18 6 16,-7 20 5-16,-4 14 10 0,0 16 15 16,1 13 24-16,7 13 31 0,7 11 41 15,8 12 33-15,12 6 20 0,13 6 9 16,12 4-7-16,15-1-21 0,15 0-35 0,11-3-32 15,16-3-22-15,14-6-19 0,11-7-15 16,16-7-7-16,11-9-5 0,11-14 2 0,11-10-1 16,10-12-1-16,8-11 1 0,8-12-1 15,7-10-3-15,7-12-8 0,3-9-6 16,-1-9-3-16,-3-7-14 0,-8-9-48 0,-13-10-89 15,-14-7-72-15,-16-12-45 0,-18-13-24 16,-20-6-7-16,-14-11 38 0,-17-2 85 0,-13 3 71 16,-9 3 54-16,-11 10 32 15,-10 12 22-15,-8 11 16 0,-7 15 16 0,-5 12 8 16,-7 13 6-16,-3 13 15 0,-3 11 28 15,-1 12 22-15,-2 13 17 0,-1 10 22 0,3 8 10 16,0 12 7-16,4 7 0 0,4 11 3 16,7 10-4-16,10 5-15 0,9 7-5 15,10 1-21-15,13 4-31 0,15-2-29 0,14-1-22 16,15 2-13-16,15-5-17 0,18-5-5 15,17-5-2-15,15-12 1 0,14-13 0 0,15-16 0 16,14-15-5-16,11-16-7 16,7-17-10-16,2-16-13 0,-2-14-3 0,-7-10-2 15,-11-12 1-15,-16-10 4 0,-15-10 3 0,-19-9-7 16,-20-12-13-16,-22-9-8 0,-21-4-6 15,-19 2-1-15,-14 6 4 0,-14 15 9 0,-10 11 13 16,-11 20 5-16,-16 17 1 16,-12 17 4-16,-14 19 1 0,-12 18 3 0,-8 14 4 15,-10 14 12-15,-6 13 14 0,-7 9 10 16,-12 15 17-16,-4 6 11 0,-4 6 10 0,2 4-1 15,8 2-1-15,5 1-8 0,6 1-12 0,8 2-10 16,6 3-9-16,10 0-7 0,10 0-9 16,15-4-5-16,17-5-2 0,16-4 1 15,20-8-1-15,18-3 3 0,17-6 2 16,17-6 4-16,16-5 2 0,14-6 0 0,11-8-1 15,8-9 3-15,10-12-2 0,6-9-3 16,10-13 1-16,7-12-3 0,6-10-2 0,5-11-11 16,-2-12-15-16,1-9-24 0,-3-10-35 15,-7-11-55-15,-7-11-88 0,-11-9-75 16,-13-5-31-16,-18-4-4 0,-14 2 17 15,-19 6 46-15,-15 10 84 0,-11 11 79 0,-17 14 46 16,-16 13 27-16,-18 15 18 0,-16 11 9 16,-16 16 7-16,-14 6 10 0,-11 14 9 15,-9 7 16-15,-9 13 22 0,-9 7 27 0,-6 9 31 16,-1 8 28-16,3 3 36 0,8 4 37 15,11 6 15-15,13 1 11 0,13 3-7 16,15 3-14-16,15 3-30 0,14 6-41 0,15 4-25 16,17 5-30-16,14-2-24 0,16-1-18 15,19-1-10-15,19 0-11 0,21-6-14 0,19-3-4 16,16-12-4-16,10-12-5 0,8-14-1 15,5-17-1-15,5-16-18 0,2-18-29 0,-4-20-29 16,-3-12-21-16,-9-14-16 0,-11-12-7 16,-15-11 9-16,-15-11 9 0,-18-14-26 15,-17-9-23-15,-22-14-30 0,-17-8-27 0,-18-2-6 16,-12 1 6-16,-13 7 52 0,-9 13 41 15,-10 12 43-15,-10 18 34 0,-9 19 13 16,-12 15 10-16,-10 18 10 0,-10 17 18 0,-11 14 13 16,-4 12 16-16,-5 15 27 0,-3 7 28 15,-1 8 16-15,4 7 2 0,2 3 5 16,7 2-4-16,10-2-14 0,9 2-21 0,14-1-16 15,13-2-14-15,16 1-18 0,16-2-10 16,19 4-7-16,20-4-4 0,22 4 0 0,20 0 4 16,27-1 3-16,19-3 1 0,18-5 4 15,16-6 0-15,16-9-4 0,12-11-5 16,12-8-4-16,11-12-1 0,1-12-3 0,2-11 2 15,-3-13-1-15,-4-15-2 0,-8-10 1 16,-11-11-3-16,-15-10-8 0,-17-6-4 0,-18-8 3 16,-19-8-9-16,-21-7-32 0,-25-6-37 15,-20-8-33-15,-20-4-26 0,-17 0-22 16,-17 2-2-16,-14 3 27 0,-13 6 38 15,-11 12 33-15,-13 12 23 0,-6 17 18 0,-10 19 8 16,-7 14 2-16,-5 17 0 0,-4 11-1 16,-2 16 12-16,-1 10 7 0,2 9 10 15,8 10 10-15,9 6 9 0,14 5 6 0,15 4-2 16,18 4-3-16,22 6 1 15,20 5 2-15,23 8 2 0,21 0 5 0,21 0 9 16,20-1 11-16,17-5 4 0,18-1 1 0,19-8-2 16,20-6-5-16,13-11-8 0,9-8-8 15,5-13-7-15,2-16-7 0,-1-13-7 16,-1-15-3-16,-2-16-7 0,-12-18-8 0,-12-15-2 15,-15-15-8-15,-21-6 1 0,-21-10-10 16,-23-8-30-16,-22-6-45 0,-23-10-45 16,-23-10-24-16,-23-2-21 0,-20 2-21 0,-14 12 11 15,-11 12 36-15,-13 17 39 0,-12 17 23 16,-14 20 16-16,-13 21 28 0,-11 19 15 15,-8 18 8-15,-6 18 5 0,3 14 11 0,1 13 9 16,7 11 9-16,6 13 15 0,8 7 18 16,10 5 7-16,14 1 2 0,15-6 1 15,18 2-6-15,17-4-9 0,15 0-14 16,18 0-9-16,20 4 0 0,14 1-2 15,18 3 0-15,15-1 0 0,11-1-1 0,9 1 1 16,9-6-4-16,10-1-3 0,7-6 3 0,7-5-1 16,4-10 0-16,0-10 2 0,-1-14 1 15,-3-12-2-15,-6-15-3 0,-6-14-22 16,-9-13-28-16,-8-13-28 0,-13-13-17 15,-11-8-13-15,-15-9-6 0,-15-10 14 0,-13-7 24 16,-17-13 22-16,-15-4 11 0,-13-8 10 16,-10 2 6-16,-11 6 5 0,-6 7 7 15,-2 13 3-15,-7 17 2 0,-4 18 0 16,-8 19-2-16,-8 17-1 0,-5 19 3 0,-3 18 7 15,-3 17 18-15,3 16 17 0,2 12 23 16,2 10 18-16,6 9 12 0,3 4 10 0,6 1-7 16,11-2-11-16,13-4-16 0,12-5-13 15,15-6-12-15,15-6-14 0,18-5-8 16,16-5 0-16,19-6-4 0,16-6 4 0,19-10-1 15,19-9-1-15,17-10-1 0,16-10-4 16,15-12-3-16,7-11-11 0,2-11 1 16,-5-6 1-16,-6-11-2 0,-8-4 2 0,-12-8-1 15,-12-10 5-15,-15-9-6 0,-19-9-5 16,-18-7-12-16,-21-5-12 0,-19 0-7 15,-18 1-7-15,-15 4 1 0,-15 10-1 0,-15 7 10 16,-14 14 5-16,-15 15 5 0,-11 18 3 16,-11 11-3-16,-7 17 1 0,-5 10 3 15,-2 16 4-15,-2 11 12 0,1 13 2 0,-2 9 7 16,3 5 12-16,6 7 7 0,5 3 4 15,10 2-4-15,9-1 5 0,11 1-6 16,16-4-9-16,14-4-7 0,20-2-6 0,19-6-3 16,22-2 2-16,24-5 1 0,26-3 3 15,23-6 3-15,20-8 0 0,19-7 4 0,13-10-1 16,11-9 1-16,9-10 1 0,6-10-1 15,6-9 0-15,-3-12-4 0,-5-10-3 16,-10-9-3-16,-14-8-8 0,-15-9-27 0,-19-7-35 16,-21-6-38-16,-19-4-24 0,-22-5-15 15,-20-3-5-15,-19-1 18 0,-17 2 36 16,-16 1 32-16,-13 9 23 0,-15 2 14 0,-14 14 8 15,-16 9 7-15,-13 14 1 0,-8 18 1 16,-7 15 5-16,-2 12 4 0,-2 13 4 0,-1 12 3 16,-4 11 12-16,1 13 7 15,1 9 8-15,3 6 4 0,9 6 4 0,8 1-2 16,12 3-3-16,13-1-8 0,16 1-8 15,16-2-4-15,18-1-4 0,16-3-1 0,21-4-3 16,21-3 1-16,20-5-3 0,20-3-2 16,21-8 2-16,20-3-1 0,13-11-1 15,11-8 4-15,4-13 3 0,4-7 2 0,0-13-3 16,0-11-3-16,-5-14 1 0,-9-11-5 15,-15-10-4-15,-14-9-8 0,-21-6-16 0,-17-1-21 16,-20-5-18-16,-21 0-20 0,-22-1-10 16,-21-2 0-16,-21-1 10 0,-21 0 19 15,-14 2 16-15,-12 5 21 0,-10 6 12 0,-5 8 5 16,-11 11 4-16,-6 10 3 0,-6 13 0 15,-5 12-2-15,3 12 4 0,3 12 1 16,3 7 1-16,5 8 8 0,1 9 3 0,5 6 0 16,5 8 0-16,7 7 4 0,11 3 4 15,12 6-3-15,16 1 2 0,13 2-4 16,18 6-2-16,16 2-2 0,14 2-5 0,18 0-2 15,16-3-2-15,11-2 3 0,13-5 0 16,10-6 0-16,10-6 1 0,7-6 2 16,8-11 3-16,5-9 0 0,1-10 0 15,1-14-2-15,-5-10 0 0,-4-13-3 0,-7-12-5 16,-11-15-8-16,-12-10-7 0,-12-16-7 15,-16-7-10-15,-15-11-3 0,-14-3-7 0,-16-6 2 16,-14-5 6-16,-14-3 5 0,-10-2 9 16,-10 2 3-16,-7 7 5 0,-4 13 3 15,-6 11 2-15,-5 21 1 0,-6 16-2 16,-4 15 1-16,2 18 3 0,1 16-1 0,5 15 2 15,5 12 4-15,5 11 5 0,4 6 1 16,8 9 9-16,4 7 6 0,9 3 2 16,10 3-4-16,10-3-1 0,12 0-2 15,10-3-9-15,13-2-4 0,12-3-2 0,13-1 3 16,12-4 1-16,14-5-2 0,10-6 0 15,13-6-2-15,13-5 2 0,8-5-5 0,8-5 1 16,1-11 2-16,0-5 1 0,-3-10 2 16,-9-10 1-16,-11-8 2 0,-13-5-6 15,-11-9-10-15,-18-6-9 0,-14-10-10 16,-14-7-4-16,-15-5-5 0,-12-3 3 0,-10-1 8 15,-10-1 7-15,-9 1 7 0,-14-1 1 16,-9 3 3-16,-9 3 1 0,-4 3-1 0,-3 8-1 16,0 6 3-16,2 11 2 0,5 7 0 15,3 11-1-15,4 10-1 0,3 10 3 16,7 11-3-16,6 11-1 0,9 9 5 0,7 12 4 15,8 10 3-15,11 12 1 0,7 8 2 16,14 7 1-16,11 2-2 0,12-1-1 16,11-5 0-16,14-4 1 0,15-7 2 15,17-8 1-15,18-8-1 0,19-11 0 0,14-10-3 16,14-13-5-16,5-10 2 0,8-13 1 15,2-12 0-15,3-10-5 0,-3-12-1 16,-5-14 3-16,-10-11-5 0,-14-11-1 0,-14-9-2 16,-13-10 3-16,-17-8-1 0,-14-5-10 15,-19-2-8-15,-15 0-2 0,-16 3-3 16,-13 8 0-16,-12 14 1 0,-11 10 7 0,-12 19 7 15,-12 15 2-15,-14 15 1 0,-10 15 2 16,-8 16 2-16,-5 12 4 0,-4 10 3 16,2 10 3-16,1 6 7 0,5 7 6 15,8 6 0-15,7 1-3 0,13-1-1 0,11 1 0 16,14-1-5-16,16 0-1 0,17-3-1 15,24 1 2-15,27-4-2 0,24-5-2 0,27-4-3 16,21-10 1-16,22-6-1 0,21-8 0 16,16-9 0-16,27-11 4 0,16-13 1 15,9-11-4-15,2-17 2 0,-17-12-5 16,-24-10 1-16,-24-3-2 0,-22-10-1 0,-26-2 1 15,-20-4 1-15,-25-1-6 0,-22 0-7 16,-23-3-8-16,-24 1-6 0,-23 0 0 0,-19 3-2 16,-22 3 5-16,-18 12 6 0,-18 11 5 15,-17 16 8-15,-12 15-4 0,-6 15 7 16,-9 15 7-16,-2 14 10 0,-3 15 7 15,1 12 5-15,2 10 9 0,9 14 8 0,12 8 1 16,14 5-2-16,17 4 0 0,19 1-5 16,21-2-5-16,22-1-6 0,22-6-2 15,22-4-2-15,21-10-5 0,17-10 4 0,19-13 0 16,20-11-3-16,17-12-4 0,14-13-3 15,11-14-1-15,4-11-5 0,-1-11-1 0,-3-15 0 16,-4-12 0-16,-5-13-5 0,-6-13 2 16,-13-10-4-16,-16-7-6 0,-18-5-14 15,-21-6-21-15,-21 0-20 0,-21-4-14 16,-21 1-9-16,-18 7 0 0,-20 11 9 15,-15 13 22-15,-15 19 19 0,-12 16 14 0,-10 19 12 16,-7 13 7-16,-7 19 3 0,-7 15 3 16,-6 19 7-16,-4 15 7 0,0 11 4 15,6 10 2-15,10 8 9 0,9 5 5 0,12 4 6 16,15 2 0-16,17 1-4 0,20-2 1 15,17-7-6-15,18-7-4 0,22-9-8 0,19-12-1 16,22-12-3-16,21-10-4 0,17-13 1 16,13-17 0-16,11-10 1 0,7-11-5 15,3-14-3-15,-2-9 0 0,-6-10-8 16,-9-9-2-16,-14-8-5 0,-13-9 4 0,-18-6-2 15,-19-1-7-15,-20-7-9 0,-20-2-13 16,-21-1-9-16,-17-1-8 0,-18 4-1 16,-19 11 6-16,-14 12 10 0,-15 15 9 0,-13 13 9 15,-8 14 2-15,-9 13 7 0,-6 14 2 16,-6 9 4-16,-3 13 1 0,-3 6 2 0,5 7 4 15,5 2 1-15,10 2 4 0,13 2-2 16,15-3 2-16,17 0 0 0,15-1 0 16,19-4 1-16,20-2-1 0,19-1 2 15,22-5 3-15,22-2-1 0,21-6-4 0,19-4-4 16,15-4 2-16,12-4-1 0,9-9-1 15,5-3-2-15,0-3 2 0,-3-8 2 0,-7-2-4 16,-12-6 0-16,-14-3 2 0,-13-1 4 16,-17-2 1-16,-15-4-7 0,-15 0-14 15,-16-5-9-15,-17-5-10 0,-16-4-7 16,-17-2-4-16,-17-8 6 0,-13 0 7 0,-15-4 9 15,-8 4 4-15,-8 2 2 0,-6 7 3 16,-2 7 2-16,-2 9 2 0,2 10 0 0,5 9 0 16,0 7 0-16,2 12 0 0,4 6-1 15,2 7-1-15,2 9-1 0,5 5 0 16,6 4 2-16,10 3 3 0,11 2 1 15,10 0 3-15,16 0 3 0,17 2 4 0,20-1 1 16,17-1 1-16,17-1-1 0,16-6-1 16,12-8-2-16,12-7-2 0,12-12 0 15,10-8 2-15,7-12 0 0,5-10 0 0,0-7 0 16,-3-11-6-16,-6-7-2 0,-11-7-4 15,-9-8-2-15,-12-5 2 0,-12-6 1 16,-10-4 2-16,-14 1 2 0,-9 1-2 0,-12 6 1 16,-8 8 0-16,-12 9 0 0,-9 11 1 15,-14 10 3-15,-9 11 2 0,-13 12 4 16,-11 12 2-16,-8 10 5 0,-9 11 1 0,-2 9 3 15,-3 8 9-15,2 8 3 0,4 4 1 16,6 3-2-16,12 1 2 0,7-1-1 16,13 3-9-16,12 0-3 0,12 1 0 15,16-2 2-15,17-1-2 0,17-1 1 0,19-4-1 16,14-7-3-16,15-7-3 0,12-9 0 15,10-9 0-15,12-14-1 0,6-11-4 0,3-11 1 16,-2-13-2-16,-6-8 1 0,-13-11 1 16,-10-6-3-16,-19-6 0 0,-14-9-8 15,-18-7-8-15,-21-8-17 0,-18-3-10 0,-21-3-5 16,-19 0-4-16,-19 5 4 0,-17 3 7 15,-16 12 7-15,-10 14 6 0,-9 10 9 16,-5 17 8-16,-2 15 7 0,-1 12 4 0,-2 17 6 16,-4 15 13-16,2 18 18 0,3 12 24 15,6 10 23-15,11 10 21 0,13 4 10 16,16 3 3-16,15 4-12 0,19 4-20 0,19 2-20 15,17 2-16-15,20 0-10 0,17-1-10 16,18-3-5-16,14-6-6 0,11-4 0 16,12-12 0-16,8-10-2 0,9-15-2 0,4-15 1 15,0-16-4-15,-5-18-9 0,-5-15-8 16,-9-18-6-16,-10-17-6 0,-11-18-13 15,-14-13-3-15,-14-11-10 0,-15-9-7 0,-13-1-10 16,-13-3-17-16,-15 1-7 0,-14 2-3 16,-12 6 4-16,-11 9 6 0,-14 15 12 15,-8 14 17-15,-8 17 12 0,-9 17 5 0,-5 15 6 16,-6 18 5-16,1 13 6 0,-2 17 7 15,2 12 13-15,8 11 16 0,6 11 20 0,10 9 14 16,12 8 7-16,11 6 2 0,14 3-4 16,14 2-11-16,15-1-16 0,13-1-6 15,12-7-3-15,11-6-5 0,12-3-2 16,14-9 1-16,12-7 2 0,13-11-7 0,8-12-4 15,6-18-3-15,1-13-1 0,-2-17-8 0,-2-17-4 16,-7-10 0-16,-6-15-1 0,-9-11-6 16,-10-12-1-16,-9-13-4 0,-15-9-9 15,-13-11-23-15,-12-11-23 0,-16-8-20 16,-13-4-15-16,-15 1-3 0,-13 8 4 0,-11 11 14 15,-9 15 20-15,-12 20 19 0,-7 19 13 16,-10 21 6-16,-8 20 2 0,-4 21 4 0,1 18 11 16,3 18 16-16,8 15 22 0,7 13 32 15,9 14 27-15,9 7 23 0,9 6 11 16,11 8-3-16,12 2-5 0,12 2-20 0,12-6-18 15,9 0-15-15,13-8-13 0,9-4-4 16,13-9-13-16,11-11-4 0,13-13-3 16,8-15-5-16,8-19-4 0,8-17-5 0,3-18-15 15,2-20-45-15,1-13-43 0,-2-16-29 16,-3-13-14-16,-7-6-11 0,-7-9 6 15,-9-7 38-15,-9-8 33 0,-12-10 4 16,-12-8-3-16,-12-4-2 0,-12 1 1 0,-10 8 3 16,-10 11 6-16,-10 12 20 0,-6 19 17 15,-13 14 9-15,-10 20 4 0,-7 19 4 0,-8 18 7 16,-5 18 10-16,-2 19 16 0,1 14 28 15,2 14 30-15,6 13 22 0,9 12 8 0,10 7 8 16,10 3-6-16,12 1-15 0,11-1-28 16,8-3-18-16,11-4-9 0,7-7-14 15,10-10-3-15,7-9-3 0,8-12 4 16,8-14-4-16,8-12-2 0,9-13 1 0,6-12 3 15,10-11-5-15,9-12-7 0,6-11-2 16,6-9-4-16,1-6-2 0,-4-4-11 0,-7-6 0 16,-9-5-22-16,-15-6-45 0,-13-6-44 15,-13-4-35-15,-19-6-19 0,-15-4-12 16,-15-4 16-16,-15 1 40 0,-12 1 42 15,-13 7 30-15,-6 10 24 0,-6 14 14 0,-5 15 10 16,0 15 11-16,-2 16 11 0,1 16 17 16,3 15 22-16,3 17 41 0,5 15 41 0,6 14 40 15,8 14 46-15,9 8 30 0,7 9 5 16,11 2-26-16,7 1-34 0,10 0-38 15,9 0-51-15,6-4-40 0,7-6-24 16,7-7-16-16,6-13-8 0,7-10-2 0,9-15-4 16,11-15-2-16,11-14-5 0,9-19-22 15,8-15-42-15,1-17-71 0,0-15-79 16,-7-15-58-16,-9-15-44 0,-11-15-17 15,-11-13 22-15,-12-13 57 0,-12-8 68 0,-12-4 56 16,-10 1 46-16,-8 7 54 0,-9 13 27 16,-9 21 16-16,-11 24 10 0,-11 26 9 15,-13 22 6-15,-12 26-3 0,-7 20 11 0,-3 21 30 16,-3 14 47-16,2 19 33 0,3 9 22 15,7 13 12-15,7 4-5 0,9-1-23 0,11-2-42 16,9-6-34-16,10-8-27 0,10-7-19 16,9-8-11-16,10-12-10 0,7-11-5 15,12-14-4-15,8-15-2 0,12-14-5 0,11-14-16 16,7-13-40-16,5-11-54 0,3-7-51 15,0-5-45-15,-4-4-41 0,-8-3-17 16,-6 4 11-16,-10 1 35 0,-9 3 35 16,-11 2 34-16,-11 4 40 0,-12 5 27 0,-17 3 29 15,-11 6 28-15,-16 6 35 0,-10 6 34 16,-14 6 40-16,-11 6 42 0,-6 6 38 15,-9 5 19-15,0 5 11 0,-2 4 4 0,4 7-12 16,3 1-8-16,3 8-9 0,8 5-2 16,7 6-4-16,9 6-10 0,9 3-17 0,10 0-23 15,9 4-27-15,10 1-27 0,11 5-24 16,9-2-20-16,10 1-7 0,7-5-5 15,7-9-4-15,8-7-2 0,4-11 1 0,7-11-1 16,8-12-8-16,7-15-19 0,6-14-29 16,6-14-40-16,1-12-58 0,-2-13-71 15,-4-9-62-15,-6-8-39 0,-9-9-23 16,-11-4 8-16,-10-5 36 0,-11-1 56 0,-10 4 63 15,-9 5 57-15,-10 10 47 0,-12 11 34 16,-12 15 24-16,-14 13 20 0,-10 14 26 16,-14 15 27-16,-8 13 29 0,-7 11 29 0,-4 11 32 15,-4 10 27-15,-5 10 23 0,-4 8 20 16,-7 7 6-16,-3 6-3 0,0 2-5 15,3 0-11-15,6-4-25 0,6 0-26 0,12-8-26 16,10-5-25-16,14-4-25 0,11-5-22 16,16-6-19-16,11-8-13 0,12-2-6 0,10-5-3 15,12-5-2-15,11-5-11 0,9-6-19 16,8-5-28-16,4-6-36 0,3-7-57 0,0-5-58 15,-2-6-57-15,-3-5-45 0,-6-7-15 16,-6-4 8-16,-10-6 39 0,-13-4 50 16,-12-4 61-16,-13-4 57 0,-13-5 38 15,-14-3 25-15,-11 0 18 0,-11 0 21 0,-8 2 26 16,-4 6 20-16,-5 7 24 0,-4 8 19 15,-5 7 19-15,-4 11 5 0,-7 8-1 16,-4 11-1-16,-5 8-1 0,-2 11 3 0,-3 6-1 16,1 8 7-16,-6 6 4 0,-3 7 7 15,-4 4 11-15,-2 8 3 0,1 2-2 16,5 3-10-16,11-1-14 0,11-4-18 0,15-4-27 15,14-6-25-15,16-8-18 0,14-4-16 16,15-5-8-16,18-6-4 0,19-6-1 0,15-4 2 16,21-8 1-16,19-2 0 0,18-8-2 15,18-4 0-15,13-7-3 0,8-3-2 0,1-3 0 16,2-5 0-16,-5-2-2 0,-2-3-5 15,-4-2-6-15,-6-2-13 0,-4 0-18 0,-11 0-16 16,-14-2-10-16,-13 1-5 0,-17 1-1 16,-17-1 7-16,-16 1 12 0,-21-1 13 15,-18 0 10-15,-19-1 8 0,-15 2 9 0,-12 1 9 16,-9 4 12-16,-6 6 20 0,-8 7 14 15,-8 5 11-15,-7 10 11 0,-2 7 3 16,-4 7-1-16,2 10-9 0,2 7-2 0,5 5-2 16,6 4-4-16,7 6-3 0,7 3-3 15,9 1-3-15,11-1-9 0,11 0-8 0,14-5-5 16,13-4-3-16,12-5-5 0,14-4-3 15,15-9 0-15,15-8 2 0,13-10-5 0,15-10-14 16,8-11-30-16,11-11-50 0,5-10-103 16,3-7-117-16,-2-7-81 0,-6-5-43 0,-11-3 2 15,-12-1 29-15,-16 0 90 0,-15 1 111 16,-17 2 81-16,-13 4 54 0,-16 5 32 15,-13 6 23-15,-13 8 21 0,-11 5 22 16,-9 6 35-16,-8 8 52 0,-9 4 67 0,-11 6 63 16,-11 3 49-16,-9 4 25 0,-9 3 4 15,-2 5-18-15,-5 2-45 0,-2 2-51 0,-6 3-41 16,1 4-32-16,-1 3-25 0,3-1-22 15,7 3-15-15,9 0-11 0,14 1-12 16,12 1-7-16,11 2-12 0,15 1-10 16,13 4-11-16,14 4-4 0,13 3-4 0,13 1-2 15,11 3 0-15,11 1-1 0,11-2 2 0,9-3 2 16,8-5 0-16,8-1 0 0,8-8-1 15,6-7-1-15,1-7-7 0,2-12-12 0,1-10-20 16,-3-11-23-16,-2-12-36 0,-6-16-39 16,-6-7-41-16,-10-11-25 0,-9-5-7 0,-9-3-1 15,-12-2 30-15,-12-1 34 0,-13-2 34 16,-12 1 34-16,-8 0 22 0,-7 3 20 15,-4 5 10-15,-1 10 8 0,-1 10 11 0,2 10 8 16,-2 12 13-16,1 15 13 0,-1 10 16 16,1 12 21-16,1 12 20 0,0 6 13 15,1 9 15-15,0 6 14 0,4 4 6 0,1 2-8 16,5 0-10-16,4-3-11 0,7-6-19 15,6-4-25-15,9-7-21 0,7-8-13 16,8-7-9-16,11-5-4 0,13-9-5 0,10-10 0 16,12-10-12-16,6-10-21 0,6-11-34 15,1-8-30-15,-1-4-28 0,-5-7-18 0,-9-3-6 16,-11-3 4-16,-12-1 13 0,-16-2 24 15,-13-5 23-15,-12-1 19 0,-16 1 13 16,-9 6 20-16,-11 4 19 0,-9 12 13 0,-6 9 13 16,-5 13 14-16,-3 11 13 0,-2 8 18 15,-2 8 11-15,-1 9 11 0,-1 5 7 0,0 6 2 16,-1 5 3-16,5 1-9 0,4 1-4 15,7 0-12-15,8-3-15 0,10-1-13 16,13-2-16-16,12-1-13 0,11-2-8 16,13 0-4-16,16 1-2 0,11 0 0 0,14-1 3 15,15-2-1-15,12-5-8 0,12-5-30 16,7-6-63-16,6-6-84 0,2-6-93 15,-1-9-62-15,0-9-34 0,-4-11-1 16,-10-12 37-16,-8-7 70 0,-14-8 82 0,-14-1 64 16,-15-5 45-16,-13 2 34 0,-16 3 34 15,-17 3 20-15,-13 0 15 0,-11 8 5 0,-11 5 4 16,-4 11 0-16,-5 9-4 0,-6 12 5 15,-6 9 6-15,-2 10 20 0,-3 10 16 16,0 9 21-16,3 8 24 0,3 7 24 0,5 5 28 16,5 6 19-16,1 3 6 0,7 1-7 15,6 0-20-15,6 1-26 0,8-2-42 0,9-2-42 16,11-4-27-16,9-4-19 0,12-3-5 15,17-3-2-15,16-9 1 0,21-7 0 16,19-13-3-16,15-12 0 0,13-13-13 16,5-12-17-16,1-7-21 0,-1-11-14 15,-6-7-7-15,-7-3 3 0,-11-7 7 0,-13-1-1 0,-12-1 4 16,-16-3-9-16,-15-1-9 0,-16-1-17 15,-16-4-6-15,-16-1 6 0,-18-4 11 16,-16 2 20-16,-14 3 16 0,-9 7 12 16,-12 8 3-16,-5 10 7 0,-4 16 8 0,-1 11 6 15,-1 15 8-15,2 13 6 0,3 11 17 16,2 14 16-16,3 11 11 0,6 11 17 15,3 11 16-15,8 6 13 0,6 5 0 0,9 4-9 16,12 0-12-16,11-2-19 0,13 0-26 16,13 0-16-16,14-1-8 0,15-4-7 0,13-1 0 15,14-5 1-15,11-3 1 0,11-8 3 16,9-7 1-16,11-6 1 0,10-10-1 15,9-9 1-15,4-10 0 0,2-10-2 16,-3-7-2-16,-9-11-5 0,-9-7-6 0,-12-9-14 16,-13-8-25-16,-15-8-29 0,-13-8-44 15,-18-5-44-15,-17-8-37 0,-16-5-16 0,-18-6 7 16,-16-6 21-16,-16-2 37 15,-14-1 51-15,-10 3 42 0,-11 6 32 0,-6 7 20 16,-6 10 10-16,-4 11 7 0,0 12 8 16,5 14 7-16,3 12-1 0,9 15 0 0,9 13 0 15,8 11 0-15,12 12-7 0,8 12-3 16,9 10 1-16,7 9 6 0,6 8 2 15,7 8 0-15,6 1-2 0,9 1-2 0,6-1-6 16,11-2 0-16,7-2-5 0,10-4-3 16,11-2-1-16,13-5 1 0,10-5 0 15,13-8-3-15,13-7 2 0,8-12 0 0,8-10 0 16,5-13 0-16,3-11-2 0,-2-14 2 15,-5-8-3-15,-12-10 3 0,-10-7-4 16,-15-6-8-16,-14-6-8 0,-16-7-9 0,-16-6-1 16,-14-5-3-16,-14-6 0 0,-10-1 3 15,-10 2 5-15,-9 0 4 0,-10 6 2 16,-9 2 1-16,-7 8 3 0,-7 5 1 0,-2 10 4 15,3 8 0-15,3 13-3 0,7 7-3 16,7 16-6-16,5 10-3 0,7 15-3 16,6 14 2-16,8 13 3 0,5 11 7 0,9 8 5 15,5 5 10-15,10 5 3 0,6 5 3 16,11 1 3-16,7 1-1 0,10 0-1 0,9-5-5 15,9-5-2-15,11-7-1 0,12-10 1 16,11-10-1-16,10-12 1 0,11-14 1 16,6-15 1-16,1-15-8 0,1-12-9 15,-5-13-12-15,-5-8-10 0,-9-8-11 0,-11-8-16 16,-13-6-12-16,-15-3-13 0,-14-4-5 15,-16-6-2-15,-15-2 4 0,-14-2 12 16,-13 2 14-16,-10 5 21 0,-10 9 19 0,-5 13 15 16,-3 14 10-16,-4 18 17 0,-2 18 11 0,-3 20 16 15,1 17 32-15,0 22 39 0,4 12 37 16,6 11 21-16,3 9 13 0,8 1 4 15,6 5-21-15,7 1-34 0,7 0-36 16,12-3-28-16,7-6-21 0,11-8-19 0,12-6-8 16,9-10-11-16,11-9-3 0,11-6-5 15,11-13 1-15,9-6 1 0,9-12-7 16,6-11-15-16,0-10-33 0,1-14-44 0,-4-8-38 15,-9-10-40-15,-9-12-50 0,-11-8-24 16,-14-6-4-16,-15-6 15 0,-16-8 15 0,-14-4 25 16,-14-1 45-16,-13-3 35 0,-13 0 30 15,-11 5 28-15,-6 3 26 0,-7 12 20 16,-2 15 15-16,0 14 15 0,-1 19 12 0,1 14 15 15,0 22 21-15,-1 17 23 0,2 18 23 16,4 12 30-16,4 10 19 0,6 5 13 16,5 2-5-16,9 1-20 0,6-5-21 0,8-2-35 15,7-7-25-15,9-3-27 0,9-8-16 16,10-5-8-16,11-5-8 0,11-6-4 15,13-4-2-15,13-4-2 0,11-5-1 0,11-3-2 16,10-2 1-16,8-4 0 0,8-1-1 0,4-3 2 16,4-5 0-16,-3-3-5 0,-3-6 0 15,-7-6 0-15,-10-4 2 0,-10-6 0 0,-13-6-5 16,-14-6-7-16,-14-3-17 0,-16-10-30 15,-14-6-19-15,-16-5-15 0,-16-7-5 16,-11-7 4-16,-13 0 14 0,-13-7 21 0,-9-2 17 16,-10-1 12-16,-10-2 8 0,-4 8 6 15,1 5 2-15,3 10-3 0,6 13 2 16,5 12-3-16,8 15 1 0,4 15 8 15,8 19 14-15,9 21 21 0,6 14 12 0,12 12 11 16,8 11 19-16,12 8 2 0,10 6-3 16,13 4-4-16,11 3-6 0,12-2-4 0,10-3-12 15,9-9-9-15,14-6-8 0,11-10-7 0,13-11-6 16,12-10-4-16,12-19-4 15,12-16 2-15,12-22-2 0,7-19-12 0,-2-19-20 16,-3-15-20-16,-9-14-13 0,-14-11-19 16,-14-8-26-16,-20-9-24 0,-18-9-42 0,-21-3-34 15,-19-2-17-15,-18-1-5 0,-14 3 18 16,-11 9 37-16,-11 14 71 0,-8 11 61 15,-7 20 39-15,-9 17 28 0,-7 18 28 0,-5 17 23 16,-2 19 14-16,-3 12 27 0,0 16 44 16,1 10 27-16,3 7 14 0,3 5-2 15,6 3-14-15,3 2-17 0,6 0-31 0,7 0-29 16,7-4-26-16,5-2-20 0,7-7-12 15,10-2-17-15,8-6-17 0,11-6-11 0,11-5-7 16,14-5 1-16,16-7 3 0,19-9-1 16,17-9-2-16,17-9-2 0,8-9-3 0,8-7-11 15,2-5-23-15,0-9-12 0,-1-5-24 16,-6-6-32-16,-10-3-46 0,-13-4-47 0,-13-1-39 15,-17-1-40-15,-18-1-6 0,-17-3 13 16,-21-1 36-16,-18-4 51 0,-17-4 56 16,-13 4 62-16,-10 2 46 0,-5 9 32 0,-3 10 23 15,-2 8 10-15,-5 13 11 0,-1 13 0 16,-2 13 4-16,-1 10 9 0,2 12 18 15,4 8 52-15,5 13 35 0,8 8 30 16,7 9 26-16,7 10 5 0,6 6-11 0,9 6-45 16,7 2-36-16,10-1-40 0,10 1-41 0,12-6-22 15,12-2-20-15,13-8-10 0,17-4-8 16,17-10-2-16,15-10-2 0,13-14 3 15,12-13 1-15,12-16-3 0,11-16-21 16,8-18-31-16,4-13-34 0,0-15-33 0,-3-12-27 16,-8-8-16-16,-10-8 9 0,-9-4 23 0,-13-4 30 15,-13-1 22-15,-16 4 19 0,-13 3 10 16,-13 11-1-16,-14 10-8 0,-11 16-3 15,-10 12 1-15,-11 15 4 0,-14 12 5 16,-10 16 13-16,-9 11 24 0,-8 12 29 0,-5 8 28 16,-1 4 23-16,-2 4 23 0,-2 2 21 15,1 2 8-15,1 1-10 0,0-2-18 0,5-1-16 16,6-4-19-16,3-4-22 0,7-5-17 15,5-3-10-15,8-5-5 0,5-8-3 0,11-3-3 16,9-1-1-16,9-5 1 0,11-2-1 16,8-4-4-16,10-1-8 0,11 2-11 0,10-3-21 15,6 1-29-15,9 1-46 0,4-1-51 16,0 0-47-16,0 0-37 0,-3 1-34 0,-3-1-5 15,-3-2 31-15,-7 2 44 0,-6-5 53 16,-7-4 48-16,-9-1 59 0,-9-6 35 0,-10-3 22 16,-6-3 18-16,-7-2 30 0,-6-3 25 15,-4 0 15-15,-3 1 14 0,-2 1-1 0,-2 6 0 16,-1-1-25-16,-1 4-24 0,-1 2-20 15,-1 1-19-15,0 3-8 0,2 2-6 16,-1 2-4-16,4 1 1 0,-2 1 1 0,2 4 2 16,0 0 0-16,2 1 1 0,0 0 2 15,2 3 1-15,4-2 1 0,5 1 3 16,5-1 4-16,9-2-2 0,11-3 1 0,12-6-3 15,12-1-4-15,12-8 4 0,9-3-4 16,13-5 2-16,9-2-5 0,11-4 7 0,10-4-1 16,6-4-8-16,4 1 1 0,-1-2 2 0,-4-3 9 15,-5 2 9-15,-3-3 38 0,-7 4 45 16,-6-2 49-16,-11 3 30 0,-9 1 12 15,-12 1-4-15,-12 5-25 0,-10 3-39 16,-10 0-48-16,-7 3-32 0,-7-1-18 0,-5 2-8 16,-6 1-7-16,-6-3-4 0,-8 2-3 15,-3 1-1-15,-8 1-3 0,-3 2-5 16,-5 2-3-16,-5 5-3 0,-6 5-1 15,-4 2-2-15,-3 4 1 0,-3 8 2 0,-4 2 0 16,-1 3 2-16,-2 5 2 0,-1 2 1 16,0 4 0-16,2 2 1 0,1 0 3 0,3 5 0 15,4 1 3-15,4-1 0 16,6 5 3-16,5-3 2 0,8 1 0 0,8-3 1 15,6-2-2-15,9-3 1 0,8-4 0 0,9-6 0 16,9-5 2-16,9-9-1 0,8-4-1 16,9-10 2-16,2-3-2 0,5-8-4 0,1-3-2 15,1-3 1-15,-2-4-3 0,-4-3-3 16,-4 1-2-16,-8 1 4 0,-11 5 0 15,-10 3 0-15,-9 4 3 0,-11 3 1 16,-10 3-1-16,-9 4-1 0,-11 3-2 0,-12 0-1 16,-9 4 1-16,-12 5-2 0,-7 2 2 15,-10 3 1-15,-8 3-1 0,-8 1 1 16,-8 3 0-16,-7-1 0 0,-9 4 0 0,-9-2-3 15,-7 1 1-15,-7 1 1 0,-7 0 0 16,-4 1 1-16,-2 1 1 0,-4 4 0 0,2-1 1 16,4 4-2-16,3 0 1 0,6 4-1 15,4 1 1-15,10 3 2 0,7 1 3 16,10 1-1-16,10 1 0 0,10-3 1 0,9 0-4 15,10-3 2-15,7-4 0 0,9-2-1 16,7-3 0-16,7-2-1 0,5-5 1 0,9-1-1 16,6-1 1-16,9-3 0 0,10-1 1 15,15-4 1-15,10-3-1 0,16-2-2 16,9-4 0-16,9-2-1 0,11-4 0 0,7-3 0 15,7-7 4-15,8-2-2 0,8-4 2 0,9-4 0 16,9-4 0-16,3 1-2 0,1-2-2 16,-3 0 4-16,-3 0-2 0,-7 2 2 0,-9 1-1 15,-9 3 2-15,-12 4 0 0,-16 3-5 16,-13 4 0-16,-15 3-2 0,-11 2 1 15,-11 4-2-15,-11 3 1 0,-11 2 1 0,-10 4 1 16,-10 0 1-16,-8 6 0 0,-6 0-1 0,-5 2 1 16,-2 1-1-16,-1 1 0 0,-2 0 0 15,4-2 1-15,3 2 1 0,4-4 0 16,4-1 1-16,3 0-1 0,2-1 1 0,5-2 0 15,1-1 0-15,6 1-2 0,3-4 1 0,7 0-1 16,4-2 0-16,7-2 2 0,4-1 0 16,5-3-1-16,6 0 0 0,5-1-2 0,1-1-1 15,1 0-1-15,2-1-2 0,-2 2 2 16,0-2 1-16,-2 2 0 0,0 0-2 15,-4 1 1-15,-2-2 1 0,-1 4-2 16,-3-2-3-16,1 0 2 0,-4 1 3 0,1-2 1 16,1 1 0-16,1 0-1 0,3-2 2 15,0-1 0-15,3 0-1 0,-1 3-3 16,1-2 0-16,1 2 3 0,-2-1 2 0,-1 1-2 15,-2 2 2-15,-3-2 0 0,-3 1 1 16,-3 1-2-16,-2 0 1 0,-3 0-1 16,-3 0 1-16,-2-2 2 0,1 2-2 0,-1-3 0 15,-1-2-2-15,0-3-1 0,1-1 1 16,-1-1-1-16,3-5-1 0,3-3 1 15,0-1-1-15,3-3-1 0,-1-1 1 0,-1 0-2 16,1 1 2-16,-4 1 2 0,-2-1 0 16,-2 0 2-16,-1 1 1 0,-2 1 1 15,-1-1 3-15,-4 0 3 0,-1 1 2 16,-3-2 3-16,-3 0 2 0,-1-2 4 0,-4-4-4 15,-1 2-3-15,-2-5-2 0,-4-1-3 16,0-2-5-16,-3-2-3 0,-1-1-2 16,-2-2 1-16,2-2 0 0,0 2 0 15,0 0 1-15,1 0 0 0,0 3 2 0,0 1 0 16,0 1-2-16,-3-1 1 0,1 4 1 15,-2-2 1-15,-2 2-4 0,1 1 0 0,-3-1 0 16,1 4 0-16,0-5 0 0,-1-1-1 16,0 0 0-16,1-2-1 0,1-5 1 15,-3 0-3-15,4-4 0 0,1-2-3 16,1 0 1-16,4 1 0 0,0 3-1 0,3 4 4 15,2 7-1-15,2 7-3 0,2 6-2 16,-2 8 0-16,-1 7-1 0,-1 9-2 16,-3 9 0-16,-4 10 3 0,-3 8 3 0,-3 9 2 15,-1 9 3-15,-2 8-1 0,1 10 6 16,2 6 3-16,2 6 0 0,2 7 1 15,5 5 1-15,5 1 0 0,4 0-3 0,5-3-2 16,8-8 2-16,6-6 1 0,9-12 0 16,9-12 0-16,10-12 0 0,9-16-4 0,11-14-22 15,8-16-36-15,9-16-65 16,7-13-64-16,6-16-46 0,-1-9-26 0,-2-7-1 15,-8-7 22-15,-6-7 55 0,-11-1 56 16,-10-7 43-16,-14-3 26 0,-15 1 15 0,-15 2 10 16,-16 9 5-16,-13 9 4 0,-16 8 4 15,-11 10 4-15,-14 11 17 0,-8 7 19 16,-10 13 16-16,-8 9 19 0,-4 11 21 0,-3 6 20 15,-1 10 12-15,2 8 1 0,2 8 7 16,6 8 8-16,5 6-2 0,8 7 6 16,8 4 7-16,10 7 3 0,8-1-10 0,12 6-14 15,10 3-14-15,11 2-20 0,13 2-25 16,9 1-19-16,11-2-12 0,10-6-7 15,8-3-1-15,9-9-7 0,7-9-3 0,6-15-1 16,5-10-2-16,0-15-2 0,-2-14-5 16,-3-11-7-16,-7-13-6 0,-8-7-9 15,-8-9-11-15,-11-6-5 0,-10-9-5 16,-9-7-3-16,-13-6-8 0,-10-3-9 0,-8-2-2 15,-9-1 2-15,-10 1 3 0,-7 1 10 16,-7 4 10-16,-2 6 17 0,-1 9 11 0,0 13 3 16,-1 8 4-16,0 8 1 0,1 9 2 15,1 6-1-15,-1 5 0 0,5 5 3 16,2 2 3-16,3 2 3 0,6 3-4 0,4 1 4 15,4 2-3-15,6 1-4 0,4 6-5 16,5 3-6-16,3 5 2 0,3 5 0 16,5 7 0-16,5 4 3 0,3 7 6 0,7 4 3 15,4 3 5-15,7 5 0 0,6-3 3 16,4 1 5-16,4-2-2 0,4-2 0 15,4-5-1-15,3-6 8 0,2-8-1 0,5-11 1 16,0-7-2-16,2-13-6 0,-1-10-12 16,-1-11-26-16,-4-8-20 0,-5-9-12 15,-6-8-9-15,-6-4-4 0,-8-2-2 16,-10-2 13-16,-6-3 4 0,-11-1 7 0,-9-3 4 15,-6 0 5-15,-11 4 7 0,-3 9-1 16,-5 9 10-16,-4 11 1 0,-2 10 9 0,-2 11 0 16,-3 11-1-16,-1 9 6 0,-1 11 0 15,1 8 1-15,1 7-2 0,5 3 2 16,3 6 5-16,8 1 2 0,6 0 1 15,12 5 5-15,7-1 5 0,12 4 3 0,11-2 0 16,7 0 3-16,12 1 0 0,8-4-1 16,13-1-1-16,8-3 2 0,8-8 2 0,5-6 1 15,5-9-2-15,1-9-2 0,-1-10-1 16,-2-9 0-16,-4-13-10 0,-8-10-9 15,-7-11-6-15,-10-11-2 0,-10-8-6 16,-13-12-9-16,-13-3-1 0,-10-5-1 0,-13-5 5 16,-11 2-3-16,-9 5 2 0,-10 7 1 15,-4 9 4-15,-7 16 1 0,-4 11-2 16,-5 12 3-16,-6 13 2 0,-4 14 5 0,-4 9 5 15,-4 13 3-15,0 6 5 0,1 8 5 16,4 6 3-16,5 1 2 0,9 4 1 16,8 1 1-16,8 2 0 0,12-3 1 0,7-1 0 15,12-4 1-15,7-2-1 0,9-2-1 16,10-4 4-16,9-3-5 0,10-4 0 15,8-5-1-15,4-1 0 0,5-3-3 0,2-5 0 16,0-2-2-16,2-3-1 0,-4-5 0 16,-2-2-2-16,-4-5 1 0,-5-3-7 15,-8-4-13-15,-5-3-24 0,-10-4-28 16,-6-3-21-16,-12-5-10 0,-6-1-4 0,-10-3 9 15,-7-1 24-15,-5 2 26 0,-6 0 19 16,-5 1 10-16,-2 3 6 0,-3 1 5 16,4 4-1-16,2 2 1 0,4 4 2 0,7 5 0 15,4 3-3-15,5 0 1 0,5 3 3 16,5 1-3-16,5 1 2 0,2 3 1 15,4-2 3-15,6 1-1 0,1 0 0 0,4-2 1 16,2-1 0-16,0 1 1 0,1-2-1 16,-2 0 1-16,-1-2 0 0,-1 3 1 15,-3 0-2-15,-1 0-1 0,0 0-1 16,-2 2-2-16,1-1 1 0,-2 2-4 0,2-1 2 15,0 0 0-15,1 2 0 0,3-1 1 16,5 1 2-16,5-3-1 0,6 1 0 16,6-2 1-16,5-1 1 0,5-2 2 0,1-2-3 15,3-1 0-15,3-2 0 0,2-1-3 16,0-2-1-16,-1 2-1 0,1-3 0 15,-3 0 3-15,-1 3-1 0,-3-3 2 16,-3 4 2-16,-3 1 1 0,-4 0 0 0,-5 1-1 16,-3 3 2-16,-1 0 1 0,-6 2-3 15,-1 0 0-15,-1 0 1 0,0 0 0 16,-1 0-1-16,2 1 0 0,0 1 2 0,2-2-2 15,1 1 1-15,2-1-1 0,3 0 1 16,3 2 1-16,1-4-2 0,0 4 1 16,0-1 0-16,2 0-1 0,-1 0 0 0,1-1-1 15,-2 0 1-15,0 1 0 0,-3 1 0 16,1-1 0-16,-2 0-1 0,-2 0-1 15,-2 0 2-15,0 1 0 0,-3 0 1 16,0-1 1-16,-2 4 5 0,-1-4 0 0,0 1-2 16,-2 0-2-16,1 1-1 0,0-2-2 15,-1 1-3-15,-1 0 1 0,1 1 1 16,-1-1-2-16,0 2 2 0,-1 0 0 0,0-1 0 15,-1 2-2-15,3 2-2 0,-2-1 1 16,2 3 0-16,-1 1 1 0,-1 1-4 16,1 1 4-16,-2 1 0 0,-1 0 3 0,1 2-2 15,-1-1 0-15,1 3 3 0,0-2-3 16,-2 4 3-16,2-1-3 0,-2 2 5 15,2 1-1-15,2 4 0 0,0 2 2 16,2 4-2-16,2 5 3 0,0 3-2 0,1 7-1 16,0 3 1-16,1 6 0 0,-1 8 4 15,1 0-3-15,-1 3-1 0,-1 3-1 16,0-3 0-16,-1-1-2 0,1-1-4 0,-2-4 3 15,1 2 1-15,0-2 2 0,1 0 1 16,-1-1 1-16,0 1 1 0,1 0 0 0,-2 0 2 16,0 0-2-16,-2 0-1 0,0-4 1 15,-1-2-1-15,-3-4-1 0,0-4 0 16,-3-5 2-16,1-8 1 0,0-5 4 15,-3-4 6-15,-3-6 3 0,-1-4 2 0,-3-7-2 16,-3-7-4-16,-2-6-10 0,0-9-16 16,-1-5-16-16,1-8-23 0,0-6-22 15,-1-6-13-15,1-7-6 0,-1-3 0 16,1-2 9-16,-3-1 17 0,0-4 18 0,-3-1 16 15,0 0 12-15,-1-2 9 0,-2-1 5 16,1-1 3-16,-2 2 1 0,-2-2 1 0,1 4-1 16,-3-1-1-16,-2 3-2 0,-1-1 1 15,2 3 1-15,-1 3-1 0,2 8 0 16,1 7 3-16,3 12 1 0,2 9 2 15,-2 15 1-15,0 14 2 0,0 16 2 0,-2 15-1 16,5 11 0-16,0 11 3 0,2 10 0 16,6 6-1-16,4 3-2 0,6 3 4 0,4 2 2 15,5 1 0-15,3 0 0 0,4 0 1 16,3 0-1-16,3 2-4 0,2-3-1 15,3-4-3-15,2-8-1 0,-1-9-3 16,1-8 3-16,-2-11-1 0,-3-9 2 0,-1-10 0 16,-4-11 1-16,-1-13 3 0,-4-9-1 15,-4-13-1-15,-5-11-2 0,-4-11-4 16,-4-8-2-16,-6-14-4 0,-4-7 2 15,-1-8 2-15,-3-6 2 0,0 0 3 0,2-4-1 16,1 5 1-16,1 0-4 0,3 11 0 16,3 8-6-16,-1 12-1 0,3 11 0 0,1 12 0 15,0 13 1-15,-1 11 0 0,4 13 2 16,-1 10-1-16,2 13 3 0,-1 8-1 15,4 10 0-15,3 6 6 0,2 6 4 16,3 4 4-16,5 3 3 0,1 6 0 0,3 0 3 16,5 1-3-16,1-1-6 0,2-6-3 15,2-7 0-15,-2-7-2 0,2-9 1 16,-1-9 0-16,-1-11 6 0,0-9 2 15,0-11 2-15,-2-10 0 0,0-8-3 0,-3-11-2 16,-5-9-5-16,-1-9-7 0,-5-7-10 16,-5-6-7-16,-4-6-6 0,-4-2-1 0,-3-2-1 15,-2 1 5-15,-3 3 7 0,1 6 6 16,-1 7 7-16,1 8 3 0,-1 9-1 15,0 7-1-15,1 9 1 0,-2 10-2 0,0 11 0 16,1 15 4-16,2 12 7 0,2 12 7 16,5 11 5-16,2 7 3 0,5 7 4 15,3 5-1-15,7 2-2 0,1 3-3 16,5 1-1-16,5 0-5 0,3 3-1 0,3 1 3 15,1-2-4-15,2-1 0 0,1-7 1 16,-3-3 2-16,-1-8-2 0,-4-9-1 0,-5-10-1 16,-5-9 2-16,-4-10 5 0,-4-10-3 15,-4-10 0-15,-6-16-8 0,-6-9-6 16,-5-13-9-16,-8-13-8 0,-4-10-4 15,-4-9 0-15,-4-8 3 0,-3-8 4 0,0-3 3 16,1-1 2-16,3 7 0 0,6 12-1 16,4 12-2-16,4 16 0 0,2 12-4 0,4 15 4 15,3 17 6-15,3 17 9 0,5 15 13 16,2 14 15-16,3 8 23 0,2 11 22 15,4 6 26-15,1 6 15 0,3 4 6 16,1 5-2-16,0 0-9 0,1 3-21 0,1-1-20 16,0-2-24-16,1-4-16 0,-3-5-11 15,-2-9-9-15,-1-7-5 0,-1-7-2 16,-3-11 2-16,-1-9 0 0,-3-9 5 0,-2-5 1 15,-1-7 7-15,0-5-4 0,-2-2 2 16,-2-6 3-16,-2 0-6 0,1-2-3 0,-2-4-4 16,-1-1-2-16,1-1 0 0,-1-3-5 15,-1 0 0-15,-2 0-3 0,1-2-1 16,0 2-1-16,-3-3-1 0,0 2-1 15,-1-1-2-15,-1 2 0 0,-3 1-3 0,-4 3 0 16,-4 2-4-16,-4 4 1 0,-3 5 2 16,-4 5 4-16,-4 7 6 0,-3 5-2 0,-5 5 2 15,-2 6 0-15,-1 5-1 0,0 1-2 16,4 0-3-16,1 3 3 0,8-2-1 15,3-2 5-15,7-6 4 0,7-7 6 16,7-7 4-16,10-10-1 0,8-11-10 0,8-7-39 16,10-11-63-16,5-11-72 0,7-9-51 15,3-8-28-15,1-5 1 0,1-3 28 16,-4-4 55-16,-4 0 66 0,-3-2 48 0,-5 2 25 15,-6 0 11-15,-4 4 9 0,-7 7 4 16,-6 7 2-16,-7 9 0 0,-9 9 1 0,-6 9 1 16,-7 9 0-16,-8 8 3 0,-6 5 4 15,-4 8 7-15,-4 3 2 0,-1 5 6 16,4-1 8-16,1 5 9 0,6-4 12 15,0-2 14-15,5-3 16 0,9-4 20 0,3-2 13 16,7-5 1-16,7-3-9 0,7-5-15 16,9-4-17-16,13-5-27 0,9-6-27 0,12-5-53 15,9-4-52-15,9-3-38 0,5-3-23 16,4-2-11-16,3-1-4 0,-2 1 33 15,1-2 40-15,-3-1 34 0,-8 0 18 16,-6 0 13-16,-8-1 10 0,-10 3 8 0,-9-3 5 16,-9 3 3-16,-9-1 3 0,-9-1-1 15,-5 1 4-15,-6-1 1 0,-2-1 2 16,-3 3 1-16,-2-4 0 0,2 1 7 15,0 3-2-15,3 0-1 0,1 3 0 16,4 1-4-16,3 5-3 0,2 1-6 0,4 7 0 16,2 1-4-16,3 5-3 0,2 6 1 0,2 4 0 15,2 5 1-15,0 5 1 0,1 4 0 16,-1 8 2-16,-1 8 2 0,0 5 2 15,-2 4 1-15,-2 1-1 0,-2 2 4 16,-1 3 0-16,-1-2 2 0,-1 2 1 0,-2 1 0 16,1-1-2-16,-1-1-3 0,2-2 1 15,1-2 0-15,2-3 1 0,0-4 0 16,3-1 5-16,2-2 2 0,2-3 0 0,1-2 0 15,1-1-3-15,0-3-1 0,1-2-2 16,-3-1-4-16,0-2 0 0,-1-1-2 16,-2-3-3-16,-2-2 1 0,-3-2 1 0,1-4 1 15,-2 0 6-15,-1-2 14 0,-2-3 13 16,1 0 4-16,-2 0 1 0,1-2 0 15,-1 0-8-15,1 0-15 0,1-1-14 0,-2 1-6 16,1-1-6-16,0 2-2 0,-1-1 5 16,0 0 0-16,0 1 0 0,0 1 2 15,0-2 1-15,0 3 0 0,-2-2-4 16,-1 4 3-16,-4-2 2 0,-3 2 0 15,-2 0 2-15,-7-1-2 0,-3 1 1 0,-4 2-3 16,-5-1-2-16,-2 0 0 0,-1 3 1 16,-4-1 1-16,-1 1-2 0,-2 0-2 0,-3 2 0 15,-2 1 3-15,-2 0-1 0,-1 0 1 16,-1 1 3-16,-2 1 2 0,1 1-1 15,-1 0-2-15,1 0 3 0,0 2-4 16,-3-2 1-16,2 2-1 0,-3-2 0 0,0 0 0 16,0 2 0-16,3-1-1 0,-2-2 0 15,3 1-2-15,-1 1 0 0,0 0 0 16,0-1-3-16,-2 3-2 0,2-3 1 0,1 3 3 15,-1-3 0-15,2 0-2 0,-1 1 2 16,0 2 4-16,0-3-1 0,2 3-2 16,-1-2 3-16,2 0-1 0,2-3-1 0,0 3 0 15,1-2-5-15,-1 1-11 0,2-2-4 16,-1-1-6-16,1 0-3 0,0-1-7 0,-1 0 2 15,-2-2 8-15,-3 0 3 0,0 1 5 16,-5-1 6-16,0 2 3 0,-2-2 4 0,-1 3 3 16,-1-2 3-16,0 2 0 0,0-3 0 15,-2 3 2-15,2 0-1 0,-3-2 2 16,2 1-1-16,-1-2 1 0,4 2 0 0,-1-1 0 15,2-1-1-15,1-1-1 0,1-2-1 16,0 1 0-16,1-1-1 0,0-1-1 0,0 1-1 16,-1-1 1-16,0-2 2 0,-1 2 1 15,-1 0 2-15,0 0 2 0,-1-1-1 16,1 1 0-16,0 0 0 0,-1 2-2 0,2 0-1 15,0 2-1-15,2 2 1 0,-1-1-2 16,3 4 0-16,2-1 2 0,3 1 1 0,4 0-1 16,2-1 0-16,1 2 0 0,3-3 1 15,2 2-1-15,1-1-1 0,3-1 1 0,-1-3 1 16,3-1 0-16,-3 1-1 0,0-1-1 15,-2-2 0-15,0 1 1 0,-2-2 2 0,2 0 1 16,0 0-1-16,0 0 3 0,-1-3-1 16,1 4-2-16,0-1-2 0,0-1 0 0,0 0-1 15,0 2-2-15,-3 0 1 0,2 0-2 16,-1 1 2-16,0-1 2 0,0 1-3 15,0-2 3-15,0-2 0 0,1 3 2 0,1-2-1 16,3 0 1-16,-1-1 0 0,1 1-1 16,3 0-1-16,-1 0 0 0,0-2 0 0,1 1 1 15,2 1 0-15,0-1 0 0,1-1-1 16,-1 3 1-16,-1-2-1 0,-2 2-2 15,1-2 1-15,-2 3-1 0,1-2 1 0,2-1 1 16,0-1 1-16,0 1 2 0,-3 2-2 16,-1 0 3-16,-2-2-1 0,-1 2-2 0,0 0-1 15,0 0 0-15,2-2 1 0,-2 0-3 16,0 2 0-16,1-3 1 0,0 3-1 15,2 0 1-15,1-2-1 0,3 2 2 0,3 1 0 16,1-4 0-16,4 3 2 0,3-4 0 0,5 0 3 16,3 0 2-16,6-1 0 0,5-2-2 15,7-1 2-15,10-4-1 0,6-1-3 16,9-4-3-16,8-2 0 0,8-2-2 0,6-1 2 15,8-3 1-15,8-2 0 0,9-1 0 16,7-2 0-16,8 1 0 0,2 1-5 0,1 2-9 16,-3 3-14-16,-5 1-14 0,-5 4-12 15,-7 2-4-15,-5 4-2 0,-7 3 7 16,-6 0 11-16,-8 3 15 0,-8 0 12 0,-6 3 6 15,-7-3 3-15,-5 3 3 0,-6 0 1 16,-3-2 3-16,-4 0 0 0,-2 0 0 0,-2 1-1 16,1-2 3-16,-1-2-1 0,0 0 0 15,5-2 1-15,1 1 1 0,2-4 0 0,4 1-2 16,-1-1 1-16,2 3-1 0,0-2 0 15,-3 0-3-15,-2 3-1 0,-2 0 0 16,-3 1 0-16,-2 0-3 0,-2 0 3 0,-3 2 1 16,-1-1 0-16,-2 1 3 0,0-2-1 0,-1 1 0 15,-2 1 2-15,0 0 4 0,-1 0 0 16,-2 0 4-16,-2 0 1 0,-4 0 2 15,-2 0-2-15,-5 0-4 0,-5 1-1 0,-6 1-3 16,-3-1-3-16,-5 0-1 0,-5 0-2 16,-5 2 1-16,-6 1-1 0,-6 1 1 0,-5 2 1 15,-4 0 4-15,-2 0 6 0,-4 3 5 16,-3 1 7-16,-1-1 8 0,-5 1 8 15,-1 1 5-15,1 1 2 0,-1 0-2 0,2-1-3 16,2-1-9-16,0 2-4 0,3-2-5 16,-1 3-7-16,-2-2-3 0,-1 3-2 0,-1 0-3 15,0-1 2-15,-2 1 12 0,2-2 14 16,-1 1 10-16,2 0 3 0,0 1 4 0,3 0-5 15,0-2-11-15,2 1-15 0,5 0-12 16,1-1-1-16,2-3-2 0,4 1-2 16,-1-3 0-16,4 0 2 0,-1 0 1 0,2 0-4 15,1 0-2-15,0 2-1 0,1-3-1 16,-1 3-2-16,0 0 0 0,1-2 0 0,2 0 0 15,2 0 1-15,5-2-3 0,4-1 2 16,4 0 1-16,4-1 1 0,4-1 1 0,4 0 1 16,3-2 3-16,4-1 4 0,3-1 2 15,3 0-2-15,1-3-1 0,1 3 0 16,3-3-2-16,-1 2-1 0,2-2-5 0,1 1 4 15,1 0-1-15,0 0 2 0,-2 2-1 16,2-5 0-16,-1 6-2 0,-1-4-2 0,1 1-1 16,-2 0 0-16,-2 1-2 0,1 1 0 0,-3-2 0 15,-1 2 0-15,-1 0 2 16,-2 0-2-16,0-2 0 0,0 2 2 0,-1-2 2 15,-2 1-1-15,0 1-2 0,-1-3 0 16,1 2 0-16,-2-2-1 0,3-1-2 0,-3 1 4 16,1 1-6-16,-2 0 5 0,1 2 0 15,-1-2 2-15,-1 0 0 0,-1 1-1 0,1 0 6 16,0 0-2-16,0 1-3 0,0-2-1 15,0 3-1-15,1-2 2 0,0 2-2 0,1 0 0 16,-1 0 1-16,2 0 1 0,-2-1 0 16,3 0-2-16,-1-1 1 0,1 0-1 0,0-1-1 15,2 1 1-15,-1-2-4 0,1 0 5 16,1 1-2-16,-2-2 3 0,1 1-1 15,-3 0-1-15,-1 0 3 0,0 0-2 0,-4 1 1 16,1-1-2-16,-3 1 1 0,1 0 0 16,0-1-2-16,-2 1 3 0,1-2-2 0,0-2 2 15,-1 1 0-15,3 0 0 0,0-1 2 16,4-3 1-16,-1 0 1 0,5-1-2 15,-2 0 0-15,3 0 0 0,-1-1-2 0,1-4-1 16,3 3-2-16,-2-2 1 0,0-2 2 16,1-1-1-16,-1-1 1 0,0-2 0 0,0 0 1 15,-1 0-1-15,3-1-1 0,-2 0-1 16,0 1-2-16,2 0 0 0,-2-2 1 0,1 0 3 15,0 3-3-15,1-1 0 0,-1-1 2 16,1 0 2-16,1 1-1 0,-1-2-1 0,1-1 0 16,-2 0 1-16,1-1 0 0,-1-1-2 15,1-1 2-15,0 1 1 0,-2-1 2 16,2 1 1-16,-2-1-2 0,1 3-1 0,1-2-2 15,0 4 0-15,1 2-4 0,0 0-2 16,1 2 2-16,-1 1 2 0,0 0-1 16,1 2 1-16,1-1 2 0,1 0-2 0,1 4 2 15,0-2 1-15,0 1 1 0,-1-1-2 16,1 0 0-16,0-2 2 0,0 1-1 15,-1 0-2-15,0-4-1 0,-1 2 1 0,0-5 1 16,-4 3 0-16,1-5 0 0,-2 0 1 16,-2-1 1-16,-1 1-1 0,-3-1 1 15,0 1-3-15,-2 0-3 0,-1 1 3 16,0 0-4-16,-2-1 2 0,0 0-1 0,2 2 4 15,1 1 0-15,1 3-1 0,2-2 1 16,1-1 0-16,0 1 2 0,2-1-1 16,-1-1 2-16,1-2 2 0,-1-2-2 0,2 0 5 15,1-3-7-15,0-1-1 0,1-1 1 16,0 1 2-16,1-1-4 0,1 2-1 15,0 2 4-15,1 2-5 0,1 3-6 16,0 2-7-16,0 0 1 0,2 1-6 0,-3 1-3 16,2 1 6-16,-2 2 3 0,1-1 5 15,-2-1 3-15,1 1 2 0,-2-1 1 16,-1-1 0-16,1 0 3 0,0-2 0 0,-1 0-2 15,2 0 1-15,0-1-1 0,0 1-1 16,2-3 0-16,-2 1-2 0,1-1 2 16,2 4 1-16,-1 0 1 0,1 2-2 0,1 1-4 15,0 1-2-15,1 2-6 0,-1 0-4 16,-2 2-3-16,3 1 0 0,0-1 4 15,-1 2 4-15,2-1 3 0,-2 0 2 16,1-1 3-16,-1-1 2 0,1-4-2 0,0 2 1 16,1-3 1-16,0 3 2 0,3-4 1 15,-2 0 3-15,-1 0-1 0,3 1-3 16,-1-3 1-16,-1 2 0 0,1 3-4 0,-1 0-1 15,1 0 1-15,-1 1 0 0,0 2-5 16,-2-1-1-16,1-1-2 0,1 4 1 16,-2-2-1-16,-1 1 1 0,2-1 4 0,-2-1 0 15,-1-2 2-15,1 0 1 0,0 1 1 16,2-2 3-16,-1 3 1 0,2 0 1 15,1 0 0-15,0 3-1 0,1-2-3 16,0 2-1-16,0 0 3 0,0 1 0 0,1 1 1 16,1-1 2-16,-3 3 0 0,3-2 2 15,-3 2-1-15,3 0 2 0,-1 1-2 16,0-2-2-16,-1 3 2 0,2-2 0 0,-1 0 0 15,-1 2-3-15,2-3 1 0,-1 1 1 16,0 1 0-16,1 1 0 0,-2-1-1 16,2 0 0-16,0 2-2 0,0-1 3 0,0-1-2 15,0 2 1-15,0-1 0 0,0 2 0 16,-1-2 2-16,0 0-1 0,-1 0 1 15,-1-2-1-15,-1 0 0 0,2 0 1 16,-4-1-1-16,2-1 1 0,0 0-2 0,0 0 1 16,0-1-2-16,1 0-2 0,1 1 1 15,4-1-4-15,1 1 1 0,2-2-3 16,5 2 1-16,5-1 1 0,3-1 0 15,6 0 2-15,8-1 2 0,5-2 1 0,9-1 3 16,3-4 0-16,9 1-1 0,6-5 0 0,9-1-2 16,13-5-1-16,10-1-3 0,10-4-1 15,7 1 1-15,1 0 2 0,1 4 4 16,-1 3 4-16,-1 5-1 0,1 7 1 15,-1 3-6-15,-2 8-9 0,-3 3-9 0,-8 3-5 16,-9 3-4-16,-9 1-2 0,-10 3-1 16,-10 3 3-16,-11 0 2 0,-12 6 2 15,-11-2 4-15,-12 2 1 0,-10 0 7 16,-14 2 4-16,-13 2 3 0,-13 1 2 0,-10 4 1 15,-14 2-1-15,-7 0 2 0,-8 2 3 16,-4 1-1-16,-5 1 3 0,-3 0-1 16,-7 4 0-16,-6-1 1 0,-4 4-3 0,-1-3 0 15,-2 0-3-15,2 1 0 0,3-3 2 16,4-2-1-16,5 0 2 0,6 1 4 15,8-7 1-15,9 0 2 0,11-3-4 0,10-4-4 16,8-2 0-16,10-3-3 0,9-3 2 16,7-4-2-16,11 0 3 0,7-7 6 0,8-3-5 15,9-3 2-15,5-4 0 0,9-3-1 16,8-6-2-16,5-3-4 0,9-4 1 15,5-2 2-15,5-7-1 0,-1 0 3 16,3-4 1-16,2-6 5 0,-1-2 0 0,2-5 1 16,0-3 4-16,-2-2-2 0,-3 1 1 15,-6 0-3-15,-7 4-1 0,-8 4 0 16,-9 4-4-16,-10 2-1 0,-9 4 1 15,-11 4 2-15,-8 4-2 0,-11 4 1 0,-8 4-1 16,-9 6 0-16,-5 7-3 0,-7 5-3 16,-5 6 1-16,-2 4-2 0,-1 6 1 0,1 0 0 15,-1 3 2-15,1 2 2 16,2 1-1-16,0 1 0 0,2-1 2 0,2 0 0 15,1 2-1-15,4-2 0 0,2 0 0 16,4-1 1-16,3 0-1 0,5 0 0 0,5-2 1 16,3 1-1-16,7-3 1 0,6 2-1 15,5-1 2-15,7-1-1 0,9 0 1 16,8-3 1-16,9-3 2 0,7-1-3 15,7-6 0-15,4-5 0 0,5-5-1 0,4-6-1 16,2-6 3-16,2-5 1 0,1-7 1 16,1-7-1-16,-1-4 0 0,-2-6-1 0,-2-4-4 15,-4-4-2-15,-5-1-1 16,-7 0 3-16,-9 5 1 0,-8 4 0 0,-10 9 3 15,-11 3 1-15,-8 7-1 0,-12 7-1 16,-8 9 0-16,-10 7-2 0,-7 9 0 0,-7 7 0 16,-3 8 0-16,-4 5 0 0,-2 7 0 15,1 4 0-15,-1 6 0 0,1 6 0 16,-1 3 2-16,3 2 3 0,1 2 2 15,2-4 3-15,1 4 1 0,2-1 3 0,-1 2 2 16,3 3-3-16,1 4-1 0,4 5-4 16,4 2-2-16,4 5-4 0,4 5-1 0,7 5-1 15,5 2-1-15,10 1 0 16,5 1 1-16,11-3 0 0,3-5 0 0,7-5 4 15,4-8 0-15,3-9 2 0,0-9 1 16,3-12 0-16,-2-13 1 0,1-10-2 0,-2-12 1 16,-2-12-1-16,-2-9-2 0,-4-8-2 15,-3-7-1-15,-4-6-1 0,-3-5-1 16,-7-3 2-16,-4-2 0 0,-4 0-1 15,-6-2 0-15,-7 0 0 0,-5 1-5 0,-6 0-2 16,-5 1-1-16,-6-1 1 0,-2 3 1 16,-6 2 1-16,-1 2 4 0,-2 1 2 15,-5 3-1-15,-3 0 1 0,-1 2 1 0,-1 0-2 16,-1 1 0-16,4 3 0 0,1 1 1 15,3 3-1-15,7 6-1 0,5 3 1 16,5 6 1-16,6 4-2 0,4 6-1 0,3 3-2 16,5 6 2-16,3 3-1 0,3 6-1 15,4 0 1-15,2 4 1 0,4 1 2 16,3 1-1-16,3-2 1 0,2 0 0 15,1-3 1-15,3-2-1 0,1-5-1 0,1-3 2 16,5-7-1-16,2-4 0 0,3-6-1 16,3-7 0-16,3-2 0 0,4-5-2 15,-2-2-1-15,3-7 1 0,0-4 1 16,-1-1 1-16,-3-5-1 0,-4 1 1 0,-3 1 0 15,-5 4 0-15,-5 2-2 0,-3 7-2 16,-5 5 1-16,-4 3-1 0,-4 4 1 0,-3 3-1 16,-4 3 4-16,-4 0-1 15,-2 3 2-15,-3-1 0 0,-1 2 0 0,-1-3 3 16,-2 3-2-16,0-1 0 0,-2 0-1 15,0 1 0-15,-2-2 0 0,1 5-1 0,-3 2 0 16,-2 1 1-16,0 4 1 0,-3 4 0 16,1 1-1-16,0 2 2 0,0 5-2 15,2-2 0-15,2 0 1 0,3-1-1 16,2 1 0-16,4-4-1 0,4 0 0 0,3-2 0 15,0 0 0-15,4-4 2 0,0 0-1 16,3-2 1-16,1-3-1 0,-1-2 1 0,1-5-1 16,1-1-2-16,0-3 0 15,-2-4 0-15,3 1 2 0,-1 1-1 0,1 1-1 16,1 2 1-16,0 1 0 0,2 1 0 15,3 0 1-15,2-1-2 0,1 2 2 0,4 0-1 16,-1-2-1-16,5 0 0 0,1-1-1 16,2 0-1-16,2-1-2 0,3-1 3 15,2-1 0-15,4-1-1 0,0-2 2 16,4-1 1-16,2-1 0 0,5-3 0 0,2-2-1 15,6 1-2-15,1-4 1 0,2 1 3 16,1-2 0-16,-2 4 0 0,-2 2 2 16,-3 2 1-16,-6 4-1 0,-4 6-2 15,-7 1 0-15,-5 4 1 0,-4 5 2 0,-5 2 0 16,-3 1 0-16,-5 2 1 0,0 0-2 15,-4 2 1-15,-1-1-1 0,0-1-1 0,-3 1 3 16,0-1-3-16,-3-1 0 0,2 0 0 16,-2-1 2-16,0-1-1 0,0 2-1 15,1 0 2-15,-1-1-1 0,-1 1 2 16,1-2-3-16,0 0-1 0,-1 1-1 0,0 2-1 15,-2 2 2-15,-1-1-4 0,-1 3 2 16,-1 1 0-16,-2 2 1 0,-2 0 1 16,-1-1-1-16,2 2 0 0,1-3 1 15,0-2 3-15,3-1-2 0,1 1 0 0,1-1 1 16,2-3-2-16,2 0 0 0,2 0-2 15,2-4 0-15,5 1 0 0,3-1 0 16,4-3 2-16,1 0-1 0,4 0 0 0,3 1-1 16,4 0 2-16,2 0-2 0,1-3 4 15,5 0 2-15,4 2 0 0,6-4 1 16,7 0-3-16,6-2 2 0,6-1-4 15,7-2-1-15,6-2-1 0,3-1-2 0,7-3 4 16,0-2-3-16,6-4 3 0,2-1 1 16,1 1 2-16,0 1 0 0,-3 0-2 15,-3 5 1-15,-5 2-2 0,-4 4-2 0,-4 1 1 16,-6 3 0-16,-4 1 1 0,-7 2 1 15,-6 2-1-15,-3 1 1 0,-6 0 0 0,-3 0 1 16,-4 2 0-16,-4-2-1 0,0 2-1 16,-4 0 0-16,-1 0 0 0,-2 0-1 15,-1 1 1-15,-1-2 0 0,1 1 0 16,3 0 1-16,-1 1-1 0,2-3 0 0,1 2 2 15,3-2 2-15,2 2 0 0,0-2 0 16,5 0 1-16,0 1-1 0,0-1-2 16,3 1-2-16,-3 0-1 0,-1 0 1 15,0 2-1-15,-2-1 1 0,-3 1-1 0,-1 0 0 16,-2 3 1-16,-1-3-1 0,-1 3 0 15,-3 0 1-15,-1 0 0 0,-2 1 1 16,-2 1 0-16,-1-2 1 0,1 3 0 0,-3-2-1 16,-2 1-1-16,1-2-1 0,-2 1-1 15,0-1 0-15,-1 0-3 0,1 1 2 16,-1-1 2-16,0 0 0 0,1 0 1 0,0-1-1 15,1 1 1-15,1-1 1 0,1 1 1 16,0-2-1-16,2 1-1 0,2-2-1 16,0 3 2-16,2-2-1 0,-1 0-1 15,2-1 1-15,1 0 0 0,1 3 0 0,2-3 0 16,0-1 0-16,1 1-1 0,1 1 1 15,-1 1 1-15,-1-3 0 0,2 2 0 0,1-2 3 16,0 1-1-16,1 0-1 0,-2-1-2 16,2-1 0-16,0 2 1 0,2-1-2 15,2 0-2-15,1 0 1 0,2 0-1 16,1 0 3-16,-1 4-1 0,0-4 0 0,-1 2 0 15,-4 1-1-15,1 0 2 0,-3 1-1 16,-3 1 2-16,-2-1 1 0,-3 1-1 0,-3 1 3 16,-3 2-1-16,-3-2-3 15,0 0 0-15,-4 0 0 0,-1 2 0 0,-1-2-1 16,-1 0 0-16,-1 0-1 0,1 0-1 15,-1 0 3-15,3 0-2 0,3-1 0 16,1 0-1-16,5 1 2 0,2-1-2 0,6 0 2 16,5-1 3-16,3 0 1 0,5-1 3 15,7 0 1-15,3-2-1 0,4 2-1 16,1-3-1-16,2 0-4 0,0 0 0 0,-2 0-1 15,2-2 1-15,-3 0-2 0,-3 1 1 16,-2 0 1-16,-2-1-1 0,-5 0 2 0,-2 2-2 16,-4 1 2-16,-1-1-2 15,-3 1 0-15,0 2 1 0,-4-1-2 0,-2 2 0 16,-1 2-2-16,-4-1 3 0,-1 2 1 15,-5 1-2-15,-1 0 2 0,-4 1-1 0,-4 3 1 16,-4-1-1-16,-3 4 2 0,-7-1-1 16,-4 3-1-16,-7 2-1 0,-6-2-2 15,-8 4-1-15,-8 0-3 0,-8 0 2 0,-8-1-1 16,-10 0 0-16,-9-1-1 0,-9 0 0 15,-8-2-2-15,-8 1 1 0,-5-1 4 16,-3-1-2-16,-4 0 2 0,-2-2 2 0,-4 2 2 16,-2 0-4-16,-2-1 2 0,0 3 2 15,2-2 4-15,4 4 1 0,6-1 0 16,4-1 1-16,5 3-2 0,0-1 0 15,5 0-3-15,3 2-2 0,3-2-2 0,9 1 1 16,7-1 1-16,6-2 1 0,8 0 0 16,8-3 0-16,8 1 2 0,9-4 0 15,9 0 0-15,11-2 3 0,9-2-4 0,13-3 0 16,15-1-1-16,15-4-1 0,18-5 1 15,13-1-3-15,14-3 1 0,9-2 2 16,11-2 0-16,11 0 0 0,10-2-2 0,14-2 0 16,7 0 0-16,9-1-1 0,3-2 4 15,1 0 3-15,3 1 3 0,1-3 0 16,2 1 1-16,2-1-1 0,2 1-8 0,-2-1 1 15,-2 0 4-15,0 0 2 0,-1 0 0 16,-3 0 1-16,0 2 1 0,-4 1-4 0,-7-1-1 16,-3 0-1-16,-9 1 2 0,-7 2 2 15,-8 0 0-15,-8 0 2 0,-10 1-5 16,-8 1-2-16,-14 1 0 0,-13 5-1 15,-12 1-1-15,-13 3 1 0,-9 2 3 0,-11 3-1 16,-10-2 0-16,-11 6 0 0,-8 2 0 16,-11 2 0-16,-6 0-1 0,-5 3 0 15,-6 0-1-15,-5 3-1 0,-2 0 0 16,-6 3-3-16,-2-1 0 0,-6 2-2 0,-3-1 0 15,-4 3-2-15,-4 0-4 0,-4 0-7 16,-7 0-6-16,-10 1-7 0,-10 0-8 0,-9 1-2 16,-6 2 2-16,-4-1 11 0,-3 1 9 15,-4 2 10-15,-4 1 10 0,-5-1 6 16,-3 4 8-16,0-1 0 0,6 1 4 15,8-3-1-15,13 1 3 0,10-3-2 0,13 0-3 16,12-4-2-16,12-1-5 0,13-4-2 16,12-1-2-16,13-2 1 0,11-2 3 0,14-3 1 15,15-2 1-15,19-8 2 0,20-1-1 16,24-6-2-16,19-5-4 0,16-5-5 15,13 0 1-15,11-5 0 0,12-3-3 0,13-3 4 16,11 1 2-16,5-5 0 0,1 3 5 16,-1-3 3-16,-1 3-1 0,-4 2-3 15,-3 1 0-15,-6 3 0 0,-6 1-6 0,-12 4-1 16,-10 1 0-16,-13 6 1 0,-14 1-1 15,-13 4 0-15,-12-1 0 0,-11 3-3 16,-13 3 2-16,-13 0 1 0,-9 3 2 0,-11 1 2 16,-7-1 1-16,-10 2 4 0,-5 1 3 15,-4-1-3-15,-7 2 2 0,-3 2-1 16,-4-1-2-16,-1 1-3 0,-4 2-5 0,0 0 1 15,-3 1-2-15,-3 0-3 0,-4 2 2 16,-5 0 1-16,-3 3 3 0,-5 0-1 0,-3-1 0 16,-6 4 2-16,-5-3-5 15,-7 3-3-15,-8-3-8 0,-6 2 3 0,-7 0 2 16,-1-1-2-16,0 1 2 0,3 0 0 15,4 0 5-15,7 0 1 0,6-1-3 0,7-1 2 16,9-2 0-16,9 2 0 0,10-4 2 16,9-3 0-16,10 1 5 0,13-4 3 15,14-1 3-15,14-4 2 0,18-2-1 16,14-5-3-16,12 1-2 0,11-3-3 0,7-2-3 15,5-2-3-15,5-3 0 0,-2 0 1 16,-1 2-1-16,-5-4-1 0,-3 1 2 0,-6 2 2 16,-6-2-1-16,-3 3-2 0,-8-1 1 15,-5 2 1-15,-7 1-1 0,-6-1 1 16,-8 3 0-16,-7 1 2 0,-6 2 0 15,-6 0 1-15,-5 2-1 0,-6 3 2 0,-3-2 0 16,-3 3-2-16,-4 0 1 0,-4 2 1 16,-1 1-2-16,-2 0-1 0,-5 3 0 15,-6 1 2-15,-3 5-1 0,-7 2-1 0,-5 1 1 16,-5 2 0-16,-4 2 1 0,-4 0-2 15,-5 2 0-15,-5 1-2 0,-1 1-3 16,-6-3 5-16,-1 4 0 0,-5-2 0 0,-5-1 2 16,-5 0 1-16,-9 0 2 0,-8 1-4 15,-9-1 0-15,-6 0-2 0,-7 0-3 16,-5 2 2-16,-4-1-1 0,-9 0 1 15,-6 3-2-15,-7-1 1 0,-4 2 0 0,1 1-4 16,1 1 3-16,4-3 3 0,5 3 1 16,2-1 1-16,0 1 0 0,3 0 5 15,-1 1-5-15,2 1 0 0,5 0-3 0,3 1-1 16,4-3 0-16,3 1 0 0,3 0-1 15,5 2 0-15,-2-2 1 0,3 1 2 0,1 1-3 16,3-1 3-16,1 0-1 0,6-2 1 16,2 1 0-16,6-1 1 0,5-2 2 15,6 0 3-15,5-3 2 0,4 0-1 0,4-4 0 16,-1 0-2-16,2-1-1 0,1-1-3 15,-3 1-2-15,1-2-2 0,-4 0-1 16,-1 1 0-16,-2-1 4 0,-5 1-2 16,1 2 0-16,-2-1 3 0,0-1 3 15,0 1-1-15,2-2-3 0,2 3 0 0,3-3 1 16,2 0-2-16,-1 2-3 0,1-2 1 15,2 2 1-15,2-2-1 0,1 1-1 0,2-1 3 16,5 0 2-16,2 1-4 0,6-2 4 16,5 1 0-16,7-2 0 0,6 0 0 15,8-1 0-15,8-1 2 0,9 0-3 16,12-2 0-16,13 2 0 0,13-4 0 0,14 0 0 15,12-2 0-15,11-3 0 0,10-2 5 16,11-3 4-16,14-4 0 0,10-4-1 16,10-5 0-16,7-7-1 0,0-3-7 15,2-6-5-15,-6-5 4 0,-5 0 1 0,-4-2 1 16,-11 1 0-16,-10 3 1 0,-16 3 0 15,-14 3-3-15,-20 3-2 0,-17 6-2 0,-17 2-1 16,-22 6-2-16,-20 4 4 0,-16 7 3 16,-16 6 2-16,-16 4 0 0,-14 5 0 15,-14 5 2-15,-11 5-4 0,-10 3-3 16,-6 4 1-16,-5 3 1 0,-7 3-1 0,-4 0 1 15,-6 3-2-15,-4 1-1 0,-3 0 7 16,-6 4 1-16,0 1 2 0,-3 3-1 0,-3 1 4 16,6-2 0-16,8 1-5 0,10-3 3 15,16-1 2-15,15-5-1 0,18-3-1 16,18-4 0-16,17-5-1 0,16-3-4 0,16-2 0 15,15-6 3-15,19-3-1 0,17-4-2 16,20-6 1-16,17-4-1 0,18-7-1 0,14-1-5 16,11-6 1-16,10-3 1 0,5-5 0 15,11-5 0-15,10-4-2 0,8-5 2 16,5-4-1-16,1-3-2 0,-5-3 1 0,-3-1 7 15,-7 1 3-15,-8 1 3 0,-12 2 0 16,-14 7 2-16,-13 4 0 0,-17 5-5 16,-17 7 1-16,-13 5-1 0,-16 6-2 15,-20 6 0-15,-18 6-2 0,-18 8 1 0,-14 6-1 16,-15 5-1-16,-9 7 0 0,-12 3-3 15,-11 5 0-15,-8 1-2 0,-9 2 0 16,-5 1 1-16,0 2 5 0,-1-1 4 0,2 2 2 16,2 1 1-16,-4 1 0 0,-1 2-1 15,-1 2-4-15,0 3 0 0,3 0 0 16,8-2-1-16,5-1-1 0,10-4 2 0,11-2-3 15,12-7 1-15,13-3-1 0,13-7-1 16,15-2 0-16,10-8 3 0,16-5 2 16,16-3 0-16,16-9 0 0,23-9-2 15,17-7-1-15,16-9-2 0,15-6-3 0,9-4-2 16,7-5 2-16,6-2 0 0,8-2 1 15,7-3-2-15,3-2 2 0,-2 2 2 0,-4 0-3 16,-16 7 3-16,-15 6 0 0,-19 7-1 16,-19 10 0-16,-19 7-1 0,-21 11 0 15,-21 4-1-15,-18 12 0 0,-20 1 1 16,-20 7-2-16,-17 6 2 0,-12 2 0 0,-16 7 0 15,-7 2 5-15,-9 1 2 0,-5 3 5 16,-6 4 3-16,-6 1 0 0,-4 2 1 0,-2 3-5 16,-2 4 0-16,1 6-2 0,1 0-4 15,2 6-1-15,3 0-1 0,3 2-1 16,6-1-1-16,6-3 1 0,11-2 1 15,14-5 0-15,14-3 3 0,16-9 0 0,15-5 2 16,16-3 0-16,14-6 0 0,14-3-2 16,14-3-2-16,16-4 0 0,11-4-4 15,13-3 0-15,7-4 0 0,6-3 2 0,4-1 2 16,2 0 1-16,1 1 4 0,-1 2 2 15,1 1-1-15,-4 3 1 0,-5 0-2 16,-6 3 0-16,-5-2-4 0,-7 1-2 16,-7 1 0-16,-5-4-2 0,-6-1 1 0,-5 1 0 15,-6-3 1-15,-3-1 0 0,-4-2 1 16,-3 0 2-16,-5-1-2 0,-3-3 0 15,-3 1 1-15,-3-3 2 0,-4 1 0 0,-3-2-3 16,-3-3 4-16,-5 2-1 0,-5-3-1 16,-4 0-2-16,-4 0-2 0,-3-3 1 15,-1 2-1-15,-3 0-1 0,0 2-1 0,3-1 0 16,-2 4 1-16,3 4-1 0,-1 2-1 15,1 4 3-15,2 3-1 0,0 5 2 16,3 3 1-16,2 8-1 0,2 3-3 0,1 6 2 16,4 7 2-16,3 4 1 0,3 2 1 15,3-1 2-15,3 0 3 0,4 0-3 16,3 0-1-16,6-2 1 0,4 0-4 15,2-3 4-15,5-3 3 0,1-3 0 0,1-7 2 16,1-3-1-16,-1-8-1 0,0-5-1 16,1-5-4-16,-1-7 2 0,0-5-2 15,-2-6 2-15,-2-5-2 0,-4-4-2 0,-4-4-3 16,-6-5 0-16,-8-4-4 0,-7 0 0 15,-5-4 0-15,-4-1 2 0,-6-3 2 0,-1 2 0 16,-3 1 1-16,3 2 1 0,3 6 1 16,2 3 1-16,6 7-2 0,2 8-3 15,7 6 1-15,1 11 1 0,7 11 1 16,3 12 4-16,5 11 8 0,4 11 9 0,4 7 6 15,2 2 7-15,4 6 0 0,4 2-1 16,5 3-3-16,6 0-5 0,5 1-5 16,5-3-3-16,4-4-6 0,0-7-1 15,1-9-1-15,-5-7 0 0,-2-13 2 0,-4-8 0 16,-3-13 2-16,-6-14 0 0,-2-9-3 15,-6-14 0-15,-7-9-4 0,-5-8-1 16,-9-6-3-16,-9-8 1 0,-7-1 0 0,-8-6-2 16,-6-1-3-16,-4-2-3 0,2 4-2 15,-1 3-2-15,5 6-2 0,4 9-1 16,5 10 1-16,4 7 1 0,6 8 0 0,4 9 2 15,6 9 0-15,6 14 1 0,7 8 2 16,7 11 5-16,9 8 4 0,7 9 0 16,7 6 1-16,7 2 2 0,6 1-2 15,5 3-2-15,5-3-1 0,6 0 2 0,7-6 2 16,6-7 2-16,10-6 0 0,7-8 1 15,9-9 2-15,8-8-1 0,4-15-2 16,5-13-1-16,2-12 4 0,1-13-3 0,-2-9-7 16,-3-11-10-16,-7-2-12 0,-8-5-11 15,-12-3-16-15,-13 2-5 0,-14 1 2 16,-12 5 8-16,-12 7 10 0,-9 11 12 0,-10 11 8 15,-9 11 4-15,-12 12 5 0,-9 17 6 16,-9 12 5-16,-6 13 6 0,-3 13 15 0,-3 6 9 16,-1 7 9-16,-1 6 8 15,1 4 5-15,3 3 1 0,2 0-5 0,4 0-3 16,4-4 0-16,5-6-8 0,6-5-9 15,7-7-1-15,8-8-4 0,9-7-3 0,12-9-8 16,11-11-1-16,13-8 0 0,13-10-3 16,12-9-5-16,12-7-5 0,15-7-1 15,15-4 0-15,16-2-5 0,11 4-1 16,4 3 0-16,-1 9-9 0,-5 7-17 0,-9 9-10 15,-9 7-5-15,-14 9-6 0,-11 6-3 16,-14 4 10-16,-14 3 14 0,-13 2 9 0,-11 2 7 16,-11 4 6-16,-10 4 3 15,-10 5 0-15,-8 2 2 0,-6 2 2 0,-5 1 1 16,-5-1 2-16,-3-1 0 0,-2 0-1 15,-3-6 1-15,2-3 0 0,0-4-1 0,1-6-2 16,3-4 1-16,4-6 1 0,5-3 1 0,8-6 1 16,10 0-1-16,11-3 0 0,16-4 0 15,12 1 0-15,13-3-2 0,11-2-4 16,7-4-1-16,8-4 2 0,7-4 2 0,9-3-1 15,8-3 1-15,9-7 0 0,2-2 2 16,-2-1-2-16,-6 0-2 0,-8 2-1 0,-9 2-7 16,-10 2-14-16,-12 7-16 0,-10 1-10 15,-12 5-4-15,-7 0-3 0,-9 4 8 16,-7 1 16-16,-7 0 15 0,-6 0 7 15,-8 3 5-15,-6-2 4 0,-8 2 3 0,-9-1 2 16,-7 1 7-16,-6-1 5 0,-8 1 10 16,-5 0 9-16,-7 1 5 0,-4 2 2 15,-5 1-3-15,0 2-5 0,-5 0-8 0,-1 4-10 16,-6 2-9-16,-2 3-4 0,-3 3-4 15,-2 1-3-15,4 1-1 0,3 2-3 0,7-4-7 16,11-1-10-16,12-1-9 0,14-4-8 16,20-2-18-16,17-4-67 0,23-4-69 15,16-5-177-15,13-6-92 0,12-8-43 0,11-6-10 16,11-6 58-16,9-6 66 0</inkml:trace>
</inkml:ink>
</file>

<file path=ppt/ink/ink2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2:31.9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41B3C8F-5D45-4D33-817D-EB1A5928E4CA}" emma:medium="tactile" emma:mode="ink">
          <msink:context xmlns:msink="http://schemas.microsoft.com/ink/2010/main" type="writingRegion" rotatedBoundingBox="21431,9034 22557,9034 22557,9447 21431,9447"/>
        </emma:interpretation>
      </emma:emma>
    </inkml:annotationXML>
    <inkml:traceGroup>
      <inkml:annotationXML>
        <emma:emma xmlns:emma="http://www.w3.org/2003/04/emma" version="1.0">
          <emma:interpretation id="{9BDEFC95-A529-4C32-B3C9-59CD7AC59515}" emma:medium="tactile" emma:mode="ink">
            <msink:context xmlns:msink="http://schemas.microsoft.com/ink/2010/main" type="paragraph" rotatedBoundingBox="21431,9034 22557,9034 22557,9447 21431,9447" alignmentLevel="1"/>
          </emma:interpretation>
        </emma:emma>
      </inkml:annotationXML>
      <inkml:traceGroup>
        <inkml:annotationXML>
          <emma:emma xmlns:emma="http://www.w3.org/2003/04/emma" version="1.0">
            <emma:interpretation id="{E74DCC3B-9387-4469-823F-836A566D6808}" emma:medium="tactile" emma:mode="ink">
              <msink:context xmlns:msink="http://schemas.microsoft.com/ink/2010/main" type="line" rotatedBoundingBox="21431,9034 22557,9034 22557,9447 21431,9447"/>
            </emma:interpretation>
          </emma:emma>
        </inkml:annotationXML>
        <inkml:traceGroup>
          <inkml:annotationXML>
            <emma:emma xmlns:emma="http://www.w3.org/2003/04/emma" version="1.0">
              <emma:interpretation id="{72E15361-77D2-48C2-BE5A-D67D4082A2FD}" emma:medium="tactile" emma:mode="ink">
                <msink:context xmlns:msink="http://schemas.microsoft.com/ink/2010/main" type="inkWord" rotatedBoundingBox="21431,9034 22557,9034 22557,9447 21431,9447">
                  <msink:destinationLink direction="from" ref="{32184B79-23D8-4565-A46E-F3DA16F7F6A5}"/>
                </msink:context>
              </emma:interpretation>
              <emma:one-of disjunction-type="recognition" id="oneOf0">
                <emma:interpretation id="interp0" emma:lang="" emma:confidence="0">
                  <emma:literal>in</emma:literal>
                </emma:interpretation>
                <emma:interpretation id="interp1" emma:lang="" emma:confidence="0">
                  <emma:literal>it</emma:literal>
                </emma:interpretation>
                <emma:interpretation id="interp2" emma:lang="" emma:confidence="0">
                  <emma:literal>4</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1607-1479 234 0,'4'6'483'0,"0"-2"50"16,0-1 47-16,-1 0 68 0,0 1-114 15,-2-2-32-15,2 2 2 0,0-1 11 16,-1 1-5-16,1 1-59 0,1 0-109 0,2 3-102 15,-1-1-82-15,3 3-58 0,2 1-42 16,0 2-23-16,1 1-14 0,0-1-8 0,-2 2-6 16,2 0-16-16,-2 0-26 15,-1-2-66-15,0 0-138 0,0-3-161 0,1-2-115 16,-4-6-177-16,-1-2-185 0,0-4-48 15,-2-3 79-15,0-5 130 0,1-1 97 0,-1-6 182 16</inkml:trace>
          <inkml:trace contextRef="#ctx0" brushRef="#br0" timeOffset="193.011">1813-1612 120 0,'6'-8'457'0,"-2"2"53"0,0 3 37 16,1-1 45-16,0 3-114 0,0 2-53 0,5 3 16 16,1 1 36-16,1 4 34 15,3 3-3-15,2 2-60 0,1 3-101 0,-1 2-104 16,0 0-83-16,1 3-68 0,-2 1-40 15,1 3-36-15,-2 0-47 0,-1 0-97 16,-1 0-195-16,0-1-161 0,-1 0-255 0,-2-2-179 16,-2 0-70-16,-1-3 36 0,0-2 161 15,1-2 141-15,-1-2 248 0</inkml:trace>
          <inkml:trace contextRef="#ctx0" brushRef="#br0" timeOffset="-267.0152">1025-1395 391 0,'-1'-6'465'0,"-1"-1"43"0,2 1 27 15,-1-1-119-15,0 2-134 0,1 0-79 0,0 1-29 16,-2 2-2-16,1 1 15 0,1-1 24 16,-1 2 13-16,-1 0-4 0,1 0-14 15,-2 3-7-15,2 3 0 0,-1 0 5 0,0 1 2 16,0 3 3-16,1 1 0 0,-1 0-20 15,1 2-33-15,0-3-39 0,1 6-33 16,2-3-25-16,0 2-21 0,3-1-14 0,1-1-9 16,2 1-6-16,3-3-2 0,1 1-1 15,2-4-3-15,1-2 0 0,2-2-2 16,-1-2-2-16,2-4-1 0,0-4-1 0,-1-2 1 15,-1 1-1-15,-4-2 0 0,-1 0 1 16,-2-1 0-16,-1 1 1 0,-3 2 1 16,1-1 3-16,-2 3 4 0,0 0 3 15,-1 1 4-15,-2 3 2 0,1-2-1 0,-1 1-2 16,0 2-3-16,1-1-5 0,-1 1-5 15,2 0-1-15,1 1-1 0,2 0-2 0,-1 0 3 16,3 2 1-16,1-2 1 0,0-1 1 16,2 0 1-16,-1 0 4 0,1-1-1 15,-2-3-1-15,1-1-1 0,0-2 0 16,-1-5-2-16,-2-2 0 0,-1-3 0 0,-1 0 0 15,-2 0-1-15,-3-1 5 0,0 2 13 16,0 2 11-16,-3 3 11 0,2 1 8 16,-2 2 3-16,0 1 2 0,-1 1-10 15,0 1-10-15,-1 1-8 0,-1 1-9 0,1-1-4 16,-1 1-6-16,2 2-8 0,0-1-20 15,0 2-29-15,1 0-49 0,2 0-83 16,-1 2-163-16,2-1-120 0,2 0-68 0,0 1-107 16,1 0-149-16,0 0-54 0,2 0 92 15,1-1 86-15,1-1 65 0,0-1 124 16</inkml:trace>
        </inkml:traceGroup>
      </inkml:traceGroup>
    </inkml:traceGroup>
  </inkml:traceGroup>
</inkml:ink>
</file>

<file path=ppt/ink/ink2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1:06.22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4EF679A-FB28-4838-A1AE-E0B5571951DC}" emma:medium="tactile" emma:mode="ink">
          <msink:context xmlns:msink="http://schemas.microsoft.com/ink/2010/main" type="writingRegion" rotatedBoundingBox="20990,13635 22412,13469 22466,13926 21044,14092"/>
        </emma:interpretation>
      </emma:emma>
    </inkml:annotationXML>
    <inkml:traceGroup>
      <inkml:annotationXML>
        <emma:emma xmlns:emma="http://www.w3.org/2003/04/emma" version="1.0">
          <emma:interpretation id="{68A30E47-1E61-4E7B-9B5B-7F441151B44C}" emma:medium="tactile" emma:mode="ink">
            <msink:context xmlns:msink="http://schemas.microsoft.com/ink/2010/main" type="paragraph" rotatedBoundingBox="20990,13635 22412,13469 22466,13926 21044,14092" alignmentLevel="1"/>
          </emma:interpretation>
        </emma:emma>
      </inkml:annotationXML>
      <inkml:traceGroup>
        <inkml:annotationXML>
          <emma:emma xmlns:emma="http://www.w3.org/2003/04/emma" version="1.0">
            <emma:interpretation id="{A5AE5718-3C02-42FF-880D-ADF659011514}" emma:medium="tactile" emma:mode="ink">
              <msink:context xmlns:msink="http://schemas.microsoft.com/ink/2010/main" type="line" rotatedBoundingBox="20990,13635 22412,13469 22466,13926 21044,14092"/>
            </emma:interpretation>
          </emma:emma>
        </inkml:annotationXML>
        <inkml:traceGroup>
          <inkml:annotationXML>
            <emma:emma xmlns:emma="http://www.w3.org/2003/04/emma" version="1.0">
              <emma:interpretation id="{383BE22A-8780-4057-9A2A-B361B0CA6A2C}" emma:medium="tactile" emma:mode="ink">
                <msink:context xmlns:msink="http://schemas.microsoft.com/ink/2010/main" type="inkWord" rotatedBoundingBox="20990,13635 22412,13469 22466,13926 21044,14092"/>
              </emma:interpretation>
              <emma:one-of disjunction-type="recognition" id="oneOf0">
                <emma:interpretation id="interp0" emma:lang="" emma:confidence="0">
                  <emma:literal>in</emma:literal>
                </emma:interpretation>
                <emma:interpretation id="interp1" emma:lang="" emma:confidence="0">
                  <emma:literal>in,</emma:literal>
                </emma:interpretation>
                <emma:interpretation id="interp2" emma:lang="" emma:confidence="0">
                  <emma:literal>inn</emma:literal>
                </emma:interpretation>
                <emma:interpretation id="interp3" emma:lang="" emma:confidence="0">
                  <emma:literal>in.</emma:literal>
                </emma:interpretation>
                <emma:interpretation id="interp4" emma:lang="" emma:confidence="0">
                  <emma:literal>in?</emma:literal>
                </emma:interpretation>
              </emma:one-of>
            </emma:emma>
          </inkml:annotationXML>
          <inkml:trace contextRef="#ctx0" brushRef="#br0">1033 3133 139 0,'5'3'414'0,"-1"0"51"0,0 0 36 0,0 0-12 16,1 1-150-16,0 2-117 0,0 0-72 15,-1 1-44-15,3 5-29 0,0-2-22 16,0 3-14-16,0 0-9 0,0 0-10 0,-1-1-8 16,1 2-5-16,0 0-4 0,0 0-5 15,0-3-14-15,-3-1-13 0,-1-4-63 0,0-2-136 16,-3-4-169-16,-3-4-87 0,0-2-36 15,0-5-13-15,1-2 49 0</inkml:trace>
          <inkml:trace contextRef="#ctx0" brushRef="#br0" timeOffset="152.0087">1057 2968 195 0,'-4'-10'449'0,"1"4"41"0,2-1 25 16,-1 2-13-16,1 1-204 0,-1 2-130 16,2-1-79-16,0 1-39 0,2 1-28 0,1-1-41 15,1 2-71-15,-2-1-103 0,3 1-139 16,0 0-99-16,1 0-47 0,0 0-1 15,1-1 52-15</inkml:trace>
          <inkml:trace contextRef="#ctx0" brushRef="#br0" timeOffset="468.0268">1193 2969 248 0,'10'12'400'16,"-1"3"53"-16,1 2 39 0,1-1-82 15,0 1-110-15,0 1-81 0,1-1-53 16,-2-1-36-16,1 2-22 0,-3-2-5 16,0-1-7-16,-1-1-3 0,-1-3-8 0,-1 0-14 15,1-3-14-15,-4-2-20 0,1 0-12 16,-1-2-10-16,-2-2-16 0,0-2-25 15,0-1-23-15,0-3-15 0,-2-3-9 0,1-2-4 16,1-1 11-16,-2-1 21 0,2 0 19 16,0-1 14-16,0 1 9 0,2 1 8 15,-2 1 4-15,3 3 2 0,-2 0 5 0,2 1 7 16,1 0 13-16,1 4 15 0,2-1 16 15,3 4 15-15,-1-1 6 0,4 4 0 16,-1 0-10-16,1 2-14 0,0 1-17 16,0 2-14-16,-1-1-25 0,-2 1-55 0,-3-2-45 15,1 0-63-15,-4-3-153 0,4-3-190 16,-2 0-86-16,-2-4-6 0,1 0 15 16,-2-3 44-16,1-1 143 0</inkml:trace>
          <inkml:trace contextRef="#ctx0" brushRef="#br0" timeOffset="759.0434">1504 2936 28 0,'2'-12'408'0,"4"2"59"15,-2 0 35-15,2 1 22 0,-1 2-140 0,2-1-149 16,1 1-90-16,2 0-55 0,-1 3-31 15,2-2-20-15,2 2-13 0,1-2-9 16,1 4-8-16,1 1-2 0,1 0-4 16,-1 1 0-16,1 1-3 0,-1 2 0 0,-2 4 0 15,-2 0 1-15,-1 5 2 0,-2 1 4 16,-1 3 11-16,-4-2 15 0,0 2 26 0,-1-1 31 15,-2 1 46-15,1 0 30 0,-1-4 21 16,0-1-1-16,1-2-11 0,0-2-29 16,3 1-40-16,1-3-39 0,3-2-21 15,3-1-27-15,2-4-68 0,2 0-81 0,4-3-64 16,0-4-107-16,2 2-203 0,-1-3-133 15,1 0-26-15,-3 2 38 0,2 0 37 16,1 0 96-16</inkml:trace>
          <inkml:trace contextRef="#ctx0" brushRef="#br0" timeOffset="-175.01">566 3037 102 0,'3'-6'431'0,"-1"-2"55"0,1 1 32 0,-2 1 18 16,1-1-181-16,1 4-134 0,-3-2-88 16,1 3-51-16,0 0-29 0,-1 1-20 0,2 1-9 15,-1 1-6-15,2 4 0 0,1 0-2 16,1 1 1-16,1 3-4 0,-1-2-1 15,2 3-3-15,2-2-3 0,-1 2-2 16,0-1-1-16,2-1 1 0,-2 0-1 0,2-2 0 16,-1 0 1-16,1-4-1 0,1-2-1 15,0-2 1-15,0-1-1 0,0-4-1 16,0 1-2-16,-3 0 1 0,0 1 1 15,-1 0 2-15,-3 1 3 0,2 4 11 0,-1 2 53 16,2 2 91-16,0 6 93 0,0 6 76 16,0 2 51-16,0 6 21 0,1 2-33 15,-3 2-80-15,2 3-87 0,-1-3-75 0,1 1-50 16,-2-1-32-16,2-5-19 0,0-2-20 15,1 0-39-15,1-7-109 0,-1-2-139 16,0-8-102-16,2-5-83 0,-1-6-115 0,0-5-150 16,-1-5-29-16,-1-3 66 0,0-4 63 15,-2-2 62-15,-1 0 114 0</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1:01.53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D29517B-9397-4A43-B0FB-12D870794BDE}" emma:medium="tactile" emma:mode="ink">
          <msink:context xmlns:msink="http://schemas.microsoft.com/ink/2010/main" type="writingRegion" rotatedBoundingBox="20441,10577 21694,10676 21648,11255 20395,11156"/>
        </emma:interpretation>
      </emma:emma>
    </inkml:annotationXML>
    <inkml:traceGroup>
      <inkml:annotationXML>
        <emma:emma xmlns:emma="http://www.w3.org/2003/04/emma" version="1.0">
          <emma:interpretation id="{2AB097F4-D284-4DEB-8A86-28A414A2CEB3}" emma:medium="tactile" emma:mode="ink">
            <msink:context xmlns:msink="http://schemas.microsoft.com/ink/2010/main" type="paragraph" rotatedBoundingBox="20441,10577 21694,10676 21648,11255 20395,11156" alignmentLevel="1"/>
          </emma:interpretation>
        </emma:emma>
      </inkml:annotationXML>
      <inkml:traceGroup>
        <inkml:annotationXML>
          <emma:emma xmlns:emma="http://www.w3.org/2003/04/emma" version="1.0">
            <emma:interpretation id="{016C74D2-7D47-4F3E-9CED-C0B3F0A46831}" emma:medium="tactile" emma:mode="ink">
              <msink:context xmlns:msink="http://schemas.microsoft.com/ink/2010/main" type="line" rotatedBoundingBox="20441,10577 21694,10676 21648,11255 20395,11156"/>
            </emma:interpretation>
          </emma:emma>
        </inkml:annotationXML>
        <inkml:traceGroup>
          <inkml:annotationXML>
            <emma:emma xmlns:emma="http://www.w3.org/2003/04/emma" version="1.0">
              <emma:interpretation id="{B5B64123-AA6F-4506-901E-0170A8855569}" emma:medium="tactile" emma:mode="ink">
                <msink:context xmlns:msink="http://schemas.microsoft.com/ink/2010/main" type="inkWord" rotatedBoundingBox="20441,10577 21694,10676 21648,11255 20395,11156"/>
              </emma:interpretation>
              <emma:one-of disjunction-type="recognition" id="oneOf0">
                <emma:interpretation id="interp0" emma:lang="" emma:confidence="1">
                  <emma:literal/>
                </emma:interpretation>
              </emma:one-of>
            </emma:emma>
          </inkml:annotationXML>
          <inkml:trace contextRef="#ctx0" brushRef="#br0">5 0 88 0,'-2'1'387'0,"2"2"53"15,0-2 42-15,0 3-7 0,-1 0-120 0,1 0-118 16,-1 0-69-16,1 2-48 0,-2 0-35 15,2 1-28-15,2 0-18 0,-1 0-9 16,2-1-5-16,1 3-6 0,1-3-5 16,2-1-3-16,3 0-1 0,1-1-1 0,1-1-2 15,2-3-1-15,-2-3-2 0,4 0 0 16,-4-1-2-16,2 0-2 0,-3-2-1 0,-2 3 2 15,0 0 5-15,-5 1 5 0,1-1 3 16,-2 2 8-16,1 2 34 0,-1 4 108 16,1 4 94-16,0 6 78 0,0 4 62 0,0 5 37 15,0 2-6-15,-1 5-95 0,1 2-89 16,-1 3-77-16,3 1-64 0,-1-1-42 15,2 0-27-15,1-4-15 0,2-2-12 16,-2-3-24-16,0-5-41 0,2-4-111 0,1-6-160 16,0-7-102-16,1-8-102 0,1-5-112 15,-2-8-168-15,-3-3 0 0,-3-6 101 16,0-2 72-16,0 0 88 0,-2-1 121 0</inkml:trace>
          <inkml:trace contextRef="#ctx0" brushRef="#br0" timeOffset="304.0174">427 126 157 0,'-3'-9'403'0,"-1"1"39"0,1 0 18 15,1 2-40-15,-1 1-147 0,0 0-117 16,2 2-72-16,-1-1-48 0,2 2-41 16,2 1-63-16,-2-2-91 0,1 3-113 0,0-3-101 15,2 0-44-15,0 1-4 0,4-2 33 16,0 3 71-16</inkml:trace>
          <inkml:trace contextRef="#ctx0" brushRef="#br0" timeOffset="160.0092">427 259 168 0,'10'12'401'0,"-2"-5"53"0,0 5 41 16,-1-2-32-16,0 4-142 0,-2-2-96 15,1-1-69-15,-1 1-47 0,-1 0-38 16,2-1-28-16,-3-1-16 0,1 1-12 0,-1-4-7 16,-2 1-4-16,0-2-10 0,2-1-26 15,-2-4-83-15,-1-1-159 0,-1-4-138 16,-2-2-71-16,-2-2-34 0,2-3 6 0,-1-5 72 15</inkml:trace>
          <inkml:trace contextRef="#ctx0" brushRef="#br0" timeOffset="638.0364">515 72 155 0,'10'4'349'0,"-1"2"48"0,1 4 40 15,1-3-57-15,0 3-81 0,1 1-52 0,1-1-49 16,-1 1-40-16,0 1-33 0,1 0-29 15,-4-1-21-15,1 1 1 0,1 1 7 16,-3 2 4-16,-1-3 3 0,0 2-4 16,-2 0-10-16,-2-1-21 0,0 0-19 0,-2-1-14 15,1 1-15-15,-2 0-14 0,-2-5-9 16,2-2-10-16,0-2-11 0,0-5-6 0,-1-5 1 15,0-5 6-15,1-6 5 16,0-4 7-16,0-2 10 0,2 1 7 0,0 0 8 16,0 1 12-16,1 2 11 0,-1 3 11 15,-1 4 3-15,0 1 3 0,1 4 0 0,0 1-9 16,1 3-7-16,0 2-5 0,2 2 7 15,4 2 8-15,0 5 3 0,4 1 6 16,0 2 0-16,1 2-6 0,0-1-8 16,0 0-14-16,-1 1-15 0,0 0-56 15,-2-4-41-15,0 0-44 0,-1-4-101 0,-2-1-160 16,-1-4-136-16,-2-4-25 0,2-2-2 15,0-4 22-15,0-3 87 0</inkml:trace>
          <inkml:trace contextRef="#ctx0" brushRef="#br0" timeOffset="836.0477">952 5 91 0,'2'-6'448'15,"-1"2"54"-15,-1 1 30 0,3 0 19 0,-2-1-155 16,1 4-125-16,-1 0-32 0,2 4 49 16,1 1 59-16,1 1 55 0,4 4 31 0,-1 5-6 15,3 3-49-15,1 1-92 0,2 4-85 16,0 2-70-16,1 2-54 0,0 2-36 15,3 1-38-15,-2 1-58 0,1 1-121 16,-1 0-157-16,-1-3-103 0,1-3-174 0,-4-1-205 16,-1-3-72-16,-1-2 54 0,-2-3 119 15,0-4 84-15,-1-1 165 0</inkml:trace>
        </inkml:traceGroup>
      </inkml:traceGroup>
    </inkml:traceGroup>
  </inkml:traceGroup>
</inkml:ink>
</file>

<file path=ppt/ink/ink2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2:35.2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4FE9A38-2845-4FA4-B176-979CBF405786}" emma:medium="tactile" emma:mode="ink">
          <msink:context xmlns:msink="http://schemas.microsoft.com/ink/2010/main" type="writingRegion" rotatedBoundingBox="18425,12065 19492,12340 19388,12745 18320,12470"/>
        </emma:interpretation>
      </emma:emma>
    </inkml:annotationXML>
    <inkml:traceGroup>
      <inkml:annotationXML>
        <emma:emma xmlns:emma="http://www.w3.org/2003/04/emma" version="1.0">
          <emma:interpretation id="{BB0C28A0-0781-4B4D-974E-0E7C50A2B6CD}" emma:medium="tactile" emma:mode="ink">
            <msink:context xmlns:msink="http://schemas.microsoft.com/ink/2010/main" type="paragraph" rotatedBoundingBox="18425,12065 19492,12340 19388,12745 18320,12470" alignmentLevel="1"/>
          </emma:interpretation>
        </emma:emma>
      </inkml:annotationXML>
      <inkml:traceGroup>
        <inkml:annotationXML>
          <emma:emma xmlns:emma="http://www.w3.org/2003/04/emma" version="1.0">
            <emma:interpretation id="{C8194271-7B1C-4D45-ACDC-109EE6D9091B}" emma:medium="tactile" emma:mode="ink">
              <msink:context xmlns:msink="http://schemas.microsoft.com/ink/2010/main" type="line" rotatedBoundingBox="18425,12065 19492,12340 19388,12745 18320,12470"/>
            </emma:interpretation>
          </emma:emma>
        </inkml:annotationXML>
        <inkml:traceGroup>
          <inkml:annotationXML>
            <emma:emma xmlns:emma="http://www.w3.org/2003/04/emma" version="1.0">
              <emma:interpretation id="{2ED0E2DF-DFD9-4019-AF03-B35BC4D6D3C4}" emma:medium="tactile" emma:mode="ink">
                <msink:context xmlns:msink="http://schemas.microsoft.com/ink/2010/main" type="inkWord" rotatedBoundingBox="18425,12065 19492,12340 19388,12745 18320,12470">
                  <msink:destinationLink direction="to" ref="{32184B79-23D8-4565-A46E-F3DA16F7F6A5}"/>
                </msink:context>
              </emma:interpretation>
              <emma:one-of disjunction-type="recognition" id="oneOf0">
                <emma:interpretation id="interp0" emma:lang="" emma:confidence="1">
                  <emma:literal/>
                </emma:interpretation>
              </emma:one-of>
            </emma:emma>
          </inkml:annotationXML>
          <inkml:trace contextRef="#ctx0" brushRef="#br0">-737 2583 56 0,'5'3'408'16,"0"1"59"-16,-1-2 40 0,1-2 27 0,2-2-156 15,0-1-120-15,3-1-52 0,-1 1-7 16,4-3 29-16,-1 2 31 0,-1-2 17 16,1 2-1-16,-2 2-27 0,0 1-46 15,-2 1-62-15,-1 0-42 0,0 3-15 0,-1 0 2 16,-1 4 7-16,0-1 16 0,-1 2 11 15,0 2 0-15,0 2-10 0,-1 0-13 16,-1 1-15-16,0 3-15 0,0-3-16 0,0 1-10 16,1 0-10-16,0-2-3 0,0-2-5 15,-1-1 1-15,1-1 0 0,0-4-2 16,0 2 1-16,-1-3-1 0,0 0-1 0,2-2-3 15,0-1-4-15,2-3 0 0,-1-1-3 16,2 1-6-16,-2-1-14 0,2-1-26 0,-1 0-50 16,1 0-116-16,-2-1-141 0,1 0-88 15,-1-1-86-15,-1-3-136 0,0 3-133 16,-1-3 13-16,-1 0 91 0,-1 0 64 15,2-1 82-15</inkml:trace>
          <inkml:trace contextRef="#ctx0" brushRef="#br0" timeOffset="196.0112">-392 2472 163 0,'1'-4'469'0,"2"0"54"0,-1 2 43 16,0 1 48-16,-2 0-170 0,2 1-98 0,-1 1-20 16,2 2 7-16,1 4 8 15,3 2-13-15,1 1-30 0,0 2-48 0,3 5-63 16,0-1-55-16,3 1-48 0,0 4-40 15,0 0-71-15,-1 2-148 0,1-2-123 0,0 0-174 16,-2-1-245-16,-1-1-123 0,-1-3-19 16,1 0 100-16,-1-1 95 0,-2-3 160 15</inkml:trace>
          <inkml:trace contextRef="#ctx0" brushRef="#br0" timeOffset="-367.0209">-1126 2583 82 0,'1'-1'310'0,"1"-1"48"0,-1 2 13 16,0-2-32-16,-1 0-59 0,0 0-59 15,-1 1-43-15,1-2-31 0,-1 3-22 16,1-2-15-16,-2 1-18 0,1-2-13 15,1 2-13-15,-2-2-13 0,1 3-7 0,1 0-8 16,-1-2-5-16,-1 2 0 0,2-1 5 16,-1 0 10-16,0-1 9 0,1 2 11 15,0 0 12-15,-2 2 10 0,2-1 8 0,0-1 0 16,0 1-3-16,0-1-4 0,0 2-3 15,-1-2-9-15,-1 0-14 0,2 2-10 16,0-1-6-16,0 0-2 0,2 3 4 0,-1-2 10 16,1 1 8-16,-1 1 9 0,2-1 9 15,-1 3 5-15,1-2-2 0,0 2-6 16,1-2 3-16,0 2 2 0,0 0 0 15,0 1-2-15,1 1-2 0,0 0 1 0,-2-2-4 16,1 1-4-16,-1 0-8 0,1 1-6 16,-1-1-11-16,1 1-12 0,0 0-11 15,-1-2-12-15,1 0-7 0,-2-1-4 0,4 1-1 16,-2-2-3-16,2 1 2 0,-1-1-1 15,1-2 0-15,0-1-2 0,0 1 0 16,1-2 1-16,0 0-2 0,-2-2 1 0,2 1 2 16,-1-1-1-16,-1-1 0 0,1 0 0 15,-2-1 1-15,0 0 0 0,-1-2-1 16,-1 0-1-16,1-2 3 0,0 0-3 15,0 1 1-15,-3-3 0 0,1 1 0 0,-1 2-1 16,-1-2-2-16,1 0 1 0,-2 2-1 16,1-2 2-16,-2 2 1 0,2 0 3 15,-2 4-1-15,2-1 0 0,-1-1-1 16,-1 4-3-16,2-2-1 0,0 3-3 0,1 0-2 15,0 0 0-15,0 3-1 0,0 3-1 16,2-1 2-16,1 4 1 0,1-1 1 0,2 3-1 16,-2-1 3-16,3 0 1 0,0-1 0 15,-2-1 0-15,2-1 3 0,-1-2 2 16,0 0 2-16,0-1 2 0,1-1 9 15,-2-3 10-15,2 0 9 0,-1-2 3 0,1-2 3 16,-1-1-2-16,0-1-8 0,1-4-8 16,-2 2-8-16,1-2-4 0,-2 0-2 15,1 0 3-15,-2 0 12 0,0 2 13 0,-2 1 8 16,1 1 4-16,-1 2 0 0,-1-2-1 15,0 4-10-15,0 0-12 0,-1 0-13 16,1 1-6-16,0-2-4 0,0 3-5 0,0 0-7 16,0 0-8-16,-2 0-10 0,2 2-18 15,-1-1-28-15,1-2-67 0,-3-1-128 16,2 2-124-16,-1-2-76 0,1 1-45 0,1-2-71 15,-1 2-96-15,-1 0-23 0,1-1 48 16,0 2 43-16,1 0 40 0,0 0 87 16</inkml:trace>
          <inkml:trace contextRef="#ctx0" brushRef="#br0" timeOffset="-1720.0984">-143 2845 405 0,'-3'-6'474'0,"2"1"38"16,0-1 23-16,-1 2-115 0,2-1-151 0,-1 4-100 15,1-2-58-15,-2 3-30 0,2 1-14 16,2 2-2-16,-2 3-4 0,1 0 0 16,2 4 6-16,1 0 5 0,0 2 1 15,0-2-8-15,2 2-5 0,-2-1-1 0,-1-1-7 16,1-2-5-16,-1 2-5 0,-1-3-2 15,0-2-6-15,-1 0 4 0,0 0 17 0,1-4 18 16,-2 2 5-16,-2-3 8 0,1-3-1 16,-2 0-5-16,-1-4-20 0,1 0-25 15,-1-2 2-15,-1-1 9 0,-1 1 19 16,2-1 25-16,0 1 38 0,0-1 37 0,1 3 20 15,2 1 2-15,-2 1-10 0,0 1-24 16,2 3-38-16,0-2-38 0,1 3-30 16,1 3-18-16,0 0-6 0,2 4-1 15,1 0 6-15,-1 2 4 0,2 0 1 0,0 1 1 16,-1 0-6-16,0-3-2 0,0 2-10 15,-1-2-5-15,-1-1-4 0,0 0-3 0,-1-2-1 16,2-1-14-16,-2 0-29 0,1-2-53 16,-2 1-118-16,1 0-149 0,0-1-97 15,1-1-119-15,-1 1-186 0,-1-1-88 16,0 0 41-16,0 0 108 0,2-1 76 0,0-2 119 15</inkml:trace>
        </inkml:traceGroup>
      </inkml:traceGroup>
    </inkml:traceGroup>
  </inkml:traceGroup>
</inkml:ink>
</file>

<file path=ppt/ink/ink2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2:28.12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BBDFEB7-4DFA-4D71-98EC-B8A33AAB1DB7}" emma:medium="tactile" emma:mode="ink">
          <msink:context xmlns:msink="http://schemas.microsoft.com/ink/2010/main" type="inkDrawing" rotatedBoundingBox="16513,11130 17249,10621 17677,11240 16941,11749" hotPoints="17481,11188 17078,11592 16674,11188 17078,10785" semanticType="enclosure" shapeName="Circle"/>
        </emma:interpretation>
      </emma:emma>
    </inkml:annotationXML>
    <inkml:trace contextRef="#ctx0" brushRef="#br0">-2286 1208 119 0,'0'-5'408'0,"0"-2"59"0,0 1 36 0,-1 0-9 15,0 0-147-15,-1-2-121 0,1 2-74 16,-2 1-55-16,2 1-31 0,-1-2-20 15,0 2-7-15,-1-2-2 0,0 2-1 16,0 1 5-16,1-1 7 0,-1 1 14 0,0-1 19 16,0 1 25-16,-1-2 24 0,0 1 20 15,-1 1 32-15,-2-1 30 0,1-1 13 16,-1 2-7-16,2-1-13 0,-2-2-14 15,0 2-32-15,-1 2-39 0,1-2-32 0,-1 0-21 16,0 2-14-16,-1 1-14 0,1-2-14 16,0 2-6-16,0 0-4 0,-2 1-2 0,2-1-2 15,-2 1 2-15,2 0 3 0,-2 1 0 16,2-1-2-16,-2 2 0 0,2 0 1 15,-2-1 0-15,2 0-1 0,0 1 1 0,0 0-1 16,1 0-1-16,-1 1 0 0,-2 0-3 16,2 1 0-16,-2-1-1 0,2 1-1 15,0-1-2-15,-1 3 1 0,0-3-3 16,0 1-1-16,1 1-1 0,0 0-1 0,-2 1 6 15,2-1-4-15,0 2-2 0,0-1 0 16,-1-2 1-16,1 6 1 0,0-4-7 16,0 1 2-16,1 1 2 0,0-1 0 0,0-1 0 15,0 1 0-15,0 1 1 0,2 0 0 16,-2-2-1-16,1 3 1 0,1-2-1 15,-1 2 0-15,2-1 1 0,-1 2 1 0,1-2-2 16,-1 2 0-16,1 0 0 0,2 0 0 16,-3 0 0-16,3 1 0 0,-2 1 2 15,-1-3-1-15,3 3 0 0,0-2-2 16,1 0 2-16,0 2 0 0,1-1-1 0,-2 1 2 15,2-2 1-15,0 2-1 0,2-2 0 16,-2 1-1-16,1-1 1 0,0 1-2 16,1 0 3-16,0 1 0 0,0-2-1 0,-1 0-1 15,2 1 2-15,-2-1-2 0,1 1-1 16,-1-1-1-16,2-1 1 0,-2 1 0 15,1-1 0-15,0-2 1 0,1 2 0 0,-2-1 1 16,2-2-1-16,0 1 0 0,0-1 0 16,-1 0 2-16,3 0 1 0,-3 0-1 15,2 0 1-15,-1-2-2 0,1 2 1 16,0-1-2-16,2 1 0 0,-1 0-1 0,2-2 1 15,-1 1 0-15,1 0 0 0,-2 0 1 16,-1 1-1-16,3-1 1 0,0 0 0 16,1-1 2-16,1 2 0 0,-1-2-3 0,-1 1 1 15,2-1 0-15,0-2 1 0,0 2-1 16,-1-1-2-16,2 0 3 0,-2-2-1 15,1 2-1-15,-1-1-1 0,1-1 1 16,0 2 0-16,0-2 0 0,0 1 0 0,0-2 1 16,-2 3 0-16,3-2-1 0,-2-1-1 15,0 2 2-15,0 0 0 0,2 0 0 16,-2-2 1-16,2 0-1 0,1 0 0 0,-1 0-2 15,1 0 1-15,0 0 0 0,1 0-1 16,-1 0 1-16,1 0 2 0,-1 0-2 16,0 0 0-16,2 0-1 0,-2 0 2 0,1-2-2 15,-1 0 0-15,0 0 2 0,1 0-1 16,2-2-1-16,0 0 0 0,-2 1 0 15,1-1 0-15,-1-1 0 0,0 0-1 0,0 0 2 16,0-1-1-16,-1 1 0 0,0-1 1 16,0 0 0-16,0 0 0 0,0 0 1 15,-1-1-1-15,-2 0 1 0,1 0-2 16,-2-1 0-16,2-2 0 0,-1 3 0 0,-1-3 0 15,0 0 0-15,-1 0 0 0,1-1 0 16,0-2 1-16,0 2 1 0,-1-1 0 0,0-2-1 16,0 2-1-16,1-2 1 0,-2 0-1 15,2 0 0-15,-1 1 1 0,1-1-1 16,-2 0 1-16,1 1-1 0,-2 0 1 15,0 0 1-15,0 3-1 0,-1-2 3 0,-1 1 0 16,1 0 1-16,-1 0 0 0,0 1 0 16,-2 0 1-16,2 0-2 0,-2 0 0 15,0-1 0-15,0 1-2 0,-2 0-1 16,2-2 1-16,-1 2 2 0,0 1-1 0,-1-1 7 15,1 0 8-15,-2 0 8 0,2 3 10 16,-1-2 7-16,1 0 3 0,-2-1 1 0,2 4-5 16,-2-4-6-16,-1 3-8 0,0-2-4 15,-2-1-4-15,1 3-2 0,-2-2-3 16,-1-1-2-16,-2 1-1 0,2 2-1 15,-2-2 0-15,-1 3-4 0,0-1 0 16,2 1-1-16,-2-1-2 0,1 4-3 0,0-1-1 16,1 0 0-16,-1 2-4 0,0-2-14 15,-1 2-25-15,2 2-48 0,-4 0-97 16,2 0-142-16,-1 0-116 0,0 2-87 0,-4-2-181 15,4 2-133-15,0 0 0 0,-1-2 92 16,5 0 92-16,1 3 86 0</inkml:trace>
  </inkml:traceGroup>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6:25.08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9 157 78 0,'-3'0'203'0,"0"0"14"15,2 0-29-15,0 0-22 0,-1 0-10 16,2 0 1-16,0 0 4 0,0 0-3 0,0 0-7 16,0 0-16-16,0 0-19 0,0 0-21 15,0 0-18-15,0 0-11 0,2 0 0 16,-1 0 3-16,-1 0 5 0,1 0 6 15,-1 0 1-15,0 0-4 0,0 0-7 0,0 0-9 16,2 0-8-16,-2 0-13 0,0 0-9 16,0 0-5-16,0 0-7 0,0 0-5 0,0 0-3 15,1 0-2-15,1 0-1 0,-1 0-2 16,2 0-2-16,1 0-1 0,1-3 0 15,2 0-1-15,0 2 0 0,3 0-1 16,-1-1-1-16,1 1-1 0,2 0-2 0,-1 1-1 16,2 0 1-16,0-1 1 0,1 1 0 15,1-1 0-15,2-1 3 0,-1 2 0 16,1-1-1-16,1 0-1 0,-2 1 1 15,2-1-1-15,0-2-2 0,0 2 2 0,-2 0 0 16,2 0 2-16,0-2 0 0,0 2 2 16,-1-1 0-16,0 1-3 0,1 1 0 15,-1-1-4-15,1 0 1 0,1 1 2 0,-1 0-1 16,0 0 3-16,0 0 1 0,-1 0 2 15,1 0-2-15,2 0-1 0,0-1-1 16,2 1-1-16,0-2 1 0,0 1-2 0,2 1-1 16,-2-1 2-16,1 1 0 0,0-2 1 15,1 2 0-15,-2 0 0 0,1 0 0 16,-1 0 0-16,0 0 0 0,-1 0-1 15,-2 0 1-15,-1 2 1 0,1-2-3 0,-1 1 2 16,1-1-1-16,-1 1 2 0,0 1-2 16,0-2 1-16,0 1 2 0,0-1-2 15,-1 0 0-15,3 0-1 0,-1 0 0 0,0 0-1 16,2 0 2-16,-1 0 1 0,1 0 0 15,1 0-1-15,2 0 0 0,-1 0-1 16,3 0-2-16,-1 0 3 0,-2 0 2 0,1 0 1 16,-1 0 1-16,-1 0 3 0,1 0-2 15,1 0-4-15,-2 0-2 0,-2 0 1 16,1 0-1-16,0 0-3 0,-2 0 4 15,0 0 1-15,0 0 1 0,1 0-1 0,-1 0 1 16,1 0-1-16,2 0-1 0,0-1 2 16,2 1-1-16,-1-2-1 0,3 1-1 15,2 0 1-15,1-1 1 0,1-2-2 0,2 4 1 16,-1-3 1-16,1 0-1 0,-1 1 0 15,1 0-1-15,-2 0 1 0,1 2 0 16,-4-1 1-16,-2 1-1 0,0 1 1 0,-3-1-1 16,-2 2-2-16,1 0 2 0,-2 0-2 15,0 0 0-15,1-1 2 0,-4 2-1 16,2-3 1-16,-1 2 0 0,-1 0 1 15,2 1-1-15,1 0 0 0,0-2 0 0,2 1-2 16,1 1 1-16,1 1-2 0,2-3 1 16,3 0 0-16,2 0-1 0,2-1 3 0,2-1-6 15,2-1 5-15,2-1 1 0,2-1 1 16,-1 2 0-16,-1-2-1 0,2 1 4 15,-3-1-3-15,0 4-1 0,-1-3 0 16,-2 0 1-16,-2 3-1 0,-2-1 0 16,-1 1 0-16,-1 0 1 0,-2 1-2 0,0-1-1 15,-1 2-1-15,-1-1 2 0,1 2 0 16,1-3-1-16,-1 4 2 0,3-1 0 15,-1 0 0-15,3-1 0 0,-1 0 0 0,1 1 0 16,1 0 0-16,-1-2 1 0,2 0-2 16,1-1 1-16,0-1 2 0,1 0 1 15,-1-2-1-15,1 2-1 0,-1-1 2 0,0 1 0 16,-1-1 0-16,-2 1-1 0,-1-1 0 15,-1 1-2-15,-2 0 0 0,0-1 1 16,-1 2 0-16,-1 0-1 0,1-2-2 16,0 0 3-16,1 2 1 0,0 0 0 0,0 0-2 15,0 0 2-15,2 0 1 0,-1 0 1 16,1 0-4-16,1 0 0 0,0 0-1 15,1 2-1-15,-1 0-2 0,0-2-1 0,0 0 3 16,-2 2-1-16,3-2 2 0,-2 1 0 16,1 0 0-16,0 1 1 0,-2-2 2 15,1 0-1-15,-1 0-1 0,1 0 2 0,-1 0-2 16,2-3-1-16,-2 2-4 0,4-1 4 15,-2-2-2-15,1 4 0 0,0-3 3 16,2 0-1-16,-1-1 1 0,1 2 1 16,1 1-1-16,0-2 0 0,1 1 0 0,-1 0 0 15,2 0 0-15,-2 1 0 0,2-2 0 16,0 1-1-16,-1 0 1 0,1-2 1 0,-1 0-1 15,-2 1 0-15,-1 0-2 0,-2 2 1 16,0-3 0-16,-1 2-1 0,-2-1-4 16,0 0 4-16,-1 1 1 0,-2 0 1 15,0-1-1-15,-1 2-1 0,0-1 6 0,2 1-2 16,-1 0 0-16,0-1-2 0,-1 2 1 15,0 0 1-15,2 0-2 0,-1 2 0 16,-1-1-1-16,3-1 1 0,-2 0 2 16,2 0 1-16,-2 0 0 0,1-1 2 0,1-1 1 15,-2 2-2-15,0 0-2 0,1-2-2 16,0 2 0-16,0-1 2 0,-1 1-2 15,1-1 0-15,-2-1 0 0,0 2 1 16,0-1-2-16,-2 1 0 0,1-1 0 0,0 1-2 16,-2 0 2-16,-1 0 1 0,1-1 0 15,-1 1-1-15,1 0 1 0,0-3 1 16,-1 3 0-16,1-1 0 0,2 1 0 0,0-1-1 15,-1 1 0-15,4-2 1 0,-2 2-2 16,2-1-1-16,1 0 1 0,0 1 1 16,0 0 2-16,-2 0-1 0,2 0 2 0,-2 0-1 15,-1 0 1-15,2 0-3 0,-1 0-4 16,-1 0 1-16,-1 0 1 0,-1 0-1 15,1 0 1-15,-3 0 1 0,1 0 2 0,-1 0-1 16,1 0-2-16,-1-1 2 0,1 1-1 16,2-2 1-16,-1 1-4 0,1 1 1 15,0-1 0-15,-1 0 2 0,2 0 0 0,-1-2-1 16,0 3 2-16,-1-1 0 0,-1-1 0 15,1 1-1-15,-1 1 2 0,2-1-1 16,-1 0 0-16,0 1-2 0,0 0 2 16,-2 0-2-16,1 0 0 0,-1 0 1 0,-1 1 1 15,1 0 2-15,-1-1 1 0,0 1-2 16,-1 1-1-16,1-2 0 0,1 1 1 15,0-1-5-15,0 1 2 0,1 1 2 0,1-2 1 16,2 1-1-16,2 0-1 0,-1-1 6 16,1 0-4-16,0 0 0 0,0 0-1 15,-1 0-1-15,2 0 1 0,0 0-2 16,1-2 0-16,-2 0 1 0,4 1-1 0,-2 0 2 15,2-2 0-15,0 2 0 0,0 0 1 16,-1-2-1-16,1 2 3 0,-3-2 0 16,-3 3-3-16,0 0 0 0,-2 0 0 15,-2 0 0-15,0 0-2 0,-1 0 2 0,-2 0 2 16,0 2-1-16,-1-1 2 0,-1-1-2 15,0 1 1-15,-2 2-2 0,1-2 0 16,-1 0 2-16,2-1-1 0,-1 1 2 0,2 1 0 16,-2-2 0-16,3 1-1 0,0-1-3 15,0 0 0-15,1 0 1 0,-1 0-1 16,0 0 0-16,-1 0 1 0,1 0 1 15,-3 0-1-15,2 0-1 0,-3 0 2 0,0 0 0 16,-2 1-1-16,0 1 0 0,-1-1 0 16,0 0 0-16,0 0-2 0,1 2 1 15,-1-2 1-15,3 0 0 0,-1 0 1 0,1 1 0 16,0-1 0-16,0 0-1 0,-2-1 0 15,4 3 1-15,-1-2-1 0,0 0 0 0,1-1 0 16,0 1 1-16,1-1-1 0,-1 0 0 16,-1 0 0-16,0 0 0 0,1 0 0 15,-2 0-2-15,-2 0 2 0,1 0-1 16,0 0 2-16,-2 0-1 0,1 0 0 0,0 0 1 15,0 0 0-15,1 0-3 0,0 0 2 16,-1 0 0-16,2 0 0 0,-1 0 0 16,1 0 1-16,1 0 1 0,1 0 0 15,-1 0-2-15,2 0-1 0,-1 0 1 0,3 0-1 16,-3 0 1-16,1 0-3 0,0 0 2 15,0 0 1-15,-1 0 0 0,1 0 0 0,1 0 0 16,0 0 1-16,0 0-1 16,-1 0 0-16,0 0 0 0,-3 0 0 0,0 0-2 15,-3 0 1-15,0 2 2 0,-1-1-1 16,0-1 0-16,0 1 1 0,1-1 1 15,-1 2-1-15,-1-2-1 0,1 0 0 0,1 0 0 16,-1 2 0-16,-2-2 0 0,2 0-1 16,-1 0 1-16,0 0 0 0,0 0-1 15,1 0 2-15,-2-2-1 0,1 2 0 0,-2 0 0 16,2-2 0-16,-2 2 1 0,1-1-1 15,-2 1 0-15,0-1 0 0,1-1 0 16,-1 2 0-16,-1-1 0 0,4 1 0 16,-2-1-1-16,0 0 0 0,0 1 0 0,0 0 0 15,2 0-1-15,-2 0 1 0,0 0 1 16,0 0 0-16,2 0-1 0,-2 0-2 15,1 0 0-15,1 0 2 0,-2 0-1 0,-1 0 1 16,1 0-1-16,0 0 2 0,-3 0 0 16,2 0 0-16,0 0-2 0,-2 1 1 15,1-1 0-15,-2 1 1 0,1-1 1 16,0 0-1-16,1 1 2 0,0-1-2 0,1 2 0 15,0-2 1-15,0 0 1 0,-1 1-1 16,3-1-2-16,-3 0 1 0,1 0 0 16,0 0 0-16,-2 1-2 0,2-1 2 0,-2 0 0 15,1 0 0-15,-1 0 0 0,0 0-1 16,-1 0 1-16,0 0-2 0,0 0 2 15,0 0 0-15,0 2 1 0,0-2 1 0,2 0-2 16,-1 0 1-16,-1 2-1 0,2-1-1 16,-2-1 0-16,1 1-1 0,0-1 2 15,-1 2-3-15,3-1 1 0,-2-1 2 16,1 1 1-16,1-1 1 0,-3 0 1 0,1 0-1 15,0 0 3-15,-1 0-4 0,0 0 1 16,0 0-1-16,0 0-1 0,0 0 2 16,0 0-3-16,0 0-1 0,0 0 0 0,0 0 1 15,0 0 1-15,0 0-2 0,0 0 2 16,0 0 2-16,0 2 0 0,0-2 0 15,0 0-3-15,0 0 2 0,0 0 0 0,0 0-1 16,0 0 0-16,0 0 1 0,0 0 0 16,0 0-1-16,0 0 0 0,0 0 1 15,0 0-1-15,0 0 0 0,0 0 0 16,0 0 0-16,0 0 0 0,0 0 0 0,0 0-2 15,0 0 1-15,0 0-1 0,0 0 3 16,0 0-1-16,0 0 0 0,0 0 1 16,0 0 0-16,-1 0 0 0,1 0 0 0,0 0-1 15,0 0 0-15,0 0-1 0,1 0 0 16,-1 0 0-16,0 0 1 0,0 0 1 15,0 0-1-15,0 0 1 0,0 0 0 16,0 0 0-16,2 0-1 0,-2 0 2 0,0 0-1 16,0 0-1-16,0 0 0 0,0 0 1 15,0 0-1-15,0 0 0 0,0 0 0 16,-2 0 0-16,2 0 1 0,0 0-1 0,0 0 0 15,0 0-1-15,0-2 0 0,-1 2 1 16,1 0-1-16,-1 0-1 0,1 0 1 16,0 0 1-16,0 0 2 0,0 0-1 15,0 0 3-15,0 0-2 0,0 0 0 0,0 0 0 16,0 0-2-16,1-1 0 0,-1 1-1 15,0 0 1-15,0 0-2 0,0-1 0 16,-1 1 1-16,1-2 2 0,-3 2-1 16,1 0 0-16,1-1 0 0,0 1 0 0,-1 0-1 15,1 0 1-15,0 0-2 0,1-1 2 16,-2-1 0-16,1 2 1 0,-1 0-1 0,1-2-5 15,0 2-7-15,-2-1-25 0,3-2-45 16,-1 2-75-16,-1-1-86 0,2-1-80 16,-1 2-88-16,-2 1-40 0,2-3 10 15,-1 2 57-15,0-1 78 0</inkml:trace>
</inkml:ink>
</file>

<file path=ppt/ink/ink2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2:30.75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2184B79-23D8-4565-A46E-F3DA16F7F6A5}" emma:medium="tactile" emma:mode="ink">
          <msink:context xmlns:msink="http://schemas.microsoft.com/ink/2010/main" type="inkDrawing" rotatedBoundingBox="19245,11901 20918,9583 21193,9782 19520,12099" semanticType="callout" shapeName="Other">
            <msink:sourceLink direction="from" ref="{72E15361-77D2-48C2-BE5A-D67D4082A2FD}"/>
            <msink:sourceLink direction="to" ref="{2ED0E2DF-DFD9-4019-AF03-B35BC4D6D3C4}"/>
          </msink:context>
        </emma:interpretation>
      </emma:emma>
    </inkml:annotationXML>
    <inkml:trace contextRef="#ctx0" brushRef="#br0">3 2290 42 0,'-2'3'308'0,"1"-2"53"16,1-1 36-16,0 1-36 0,-1 1-61 0,1-2-58 16,0 0-50-16,0 0-40 0,0 0-29 15,1 0-24-15,-1 0-22 0,1 0-19 16,1 0-15-16,-1-2-14 0,1 1-9 15,0-2-10-15,0 2-1 0,-1-2-4 0,0 3 2 16,-1 0 4-16,2 0 0 0,-1 0 3 16,-1 0 6-16,0 0 6 0,0 0 8 15,0 0 15-15,0 0 23 0,-1 0 30 0,-1 0 35 16,2 0 41-16,-1 0 37 0,1 0 26 15,-3 0 18-15,2 0 6 0,0-2-5 16,1 1-29-16,1 0-33 0,0-2-28 0,2 0-26 16,-3 1-23-16,1-2-17 0,-1-1-6 15,2 0-5-15,-1 2-3 0,-1-3-4 16,3 0-10-16,-2-1-7 0,1 0-10 15,0 1-6-15,1-6-6 0,0 2-8 0,1-1-5 16,0-3-6-16,2-1-4 0,-1-1-4 16,2-4-2-16,1-1 0 0,2-2-2 15,0-2-1-15,1-1-1 0,0-3 0 0,1 0-2 16,2-7-3-16,2-1-2 0,1-5-1 15,1-1-2-15,1-8-2 0,0 0-3 0,2-4 1 16,2-6-1-16,0 0-2 16,4-1 0-16,0-2 0 0,1 3 1 0,-1-1-1 15,2 3 2-15,3 2-1 0,-1 0 3 16,4 2 0-16,0-1 0 0,5-1-1 0,0 3-1 15,4 2-1-15,1-1-1 0,4 4 1 16,0 0 1-16,3 1 0 0,2 3 1 0,0 0 1 16,-1 3 1-16,0 1-2 0,-4 2 0 15,-2 3 0-15,-3 1-1 0,-3 2 0 16,-1 1 0-16,-2 3 1 0,-5 1 0 15,-2 3-2-15,-4 3 2 0,-2 1 0 0,-2 1 0 16,-1 4 0-16,-1 1 0 0,-2 1 2 16,0 0-2-16,-2 1 0 0,1 1 1 15,-3 0-2-15,0 2-2 0,-1 0 1 16,-3 3 0-16,-2 0 1 0,0 2-2 0,-2 0 3 15,-2 2 2-15,-1 1-3 0,-1 0-5 16,0 0-5-16,-3 1-11 0,0 2-30 0,-3 1-39 16,0 0-73-16,-2 0-162 0,-2 1-127 15,1-2-151-15,-1 2-229 0,2-1-98 16,-2-1 3-16,3 1 130 0,-2-4 111 15,4 0 151-15</inkml:trace>
  </inkml:traceGroup>
</inkml:ink>
</file>

<file path=ppt/ink/ink2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1:05.1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AA26B4F-847D-4419-9038-24C5F4DC8B50}" emma:medium="tactile" emma:mode="ink">
          <msink:context xmlns:msink="http://schemas.microsoft.com/ink/2010/main" type="inkDrawing" rotatedBoundingBox="20296,15713 20304,14017 20750,14019 20742,15715" shapeName="Other"/>
        </emma:interpretation>
      </emma:emma>
    </inkml:annotationXML>
    <inkml:trace contextRef="#ctx0" brushRef="#br0">317 3422 82 0,'-4'-13'419'0,"0"2"60"0,-2 0 34 15,1 1 10-15,-2 0-158 0,0 4-130 0,-1 2-87 16,-1 1-54-16,0 3-26 0,-2 0-11 15,-2 3-2-15,0 3 5 0,0 2 6 16,-2 4 14-16,1 1 22 0,1 5 32 16,-2 4 50-16,-1 5 40 0,0 9 30 0,-1 3 11 15,2 8-6-15,0 4-26 0,1 4-53 16,2 4-47-16,1 5-43 0,4 4-28 0,0 3-15 15,3 1 1-15,1-3 4 0,2 0 5 16,1-2 2-16,3 0-2 0,1-2 1 16,3-2-12-16,1-3-12 0,2-4-9 0,1-4-2 15,2-4-5-15,1-5-4 0,1-4-7 16,-2-7-3-16,-1-4-1 0,-1-5 0 15,-3-4 0-15,1-3-1 0,-4-4 5 16,-1-4 6-16,0-2 10 0,-2 0 18 0,-4-5 12 16,0-2 6-16,-3-5 2 0,-1 2-5 15,-3-5-9-15,1 0-16 0,-2-2-12 16,-2-4-7-16,1-2-5 0,-1-5-2 0,-2-1-3 15,2-6-2-15,-2-5-2 0,0-3-1 16,2-5 0-16,2-5-2 0,-1-2 0 16,4-6-3-16,2-2-1 0,3 0-4 0,2-2-1 15,3 4 0-15,3-2-2 0,2 2 1 16,1-3 2-16,4 2 3 0,1-1 3 0,1 3-1 15,0 2 2-15,1 0-3 0,-1 6-4 16,1 2-5-16,-1 3-4 0,0 5-1 16,-1 4-1-16,-1 2 4 0,1 5 3 0,-2 2 3 15,-1 5 4-15,-2 1 3 0,-1 4 2 16,-1 3-2-16,-3 3 1 0,-1-1 1 15,-1 4-2-15,1 1-2 0,-3 3 0 16,0 0 0-16,-3 3 0 0,1 4 1 0,-1 0 1 16,-1 1 3-16,-3 4 0 0,0 0 3 15,0 0 0-15,-1 0 1 0,-2 2 2 16,-2-1-1-16,0 4 1 0,-2 0 1 0,-1 0-1 15,-2 5 3-15,-1 0-2 0,-1 5 2 16,0 2 2-16,-2 4 6 0,2 4 7 16,1 4 5-16,0 6 4 0,3 2 2 0,3 5 0 15,2 6-3-15,3 2-6 0,4 3-4 16,3 1-6-16,5 0-3 0,3-5-2 0,3-1-1 15,3-5-1-15,1-4-2 0,1-4 2 16,5-4 0-16,-1-4 5 0,2-5-2 16,0-3-3-16,2-7 0 0,-2-3-1 15,-2-3 0-15,1-3-7 0,-2-4 1 0,-4-4 3 16,-1 3 2-16,-1-7 7 0,-4 0 4 15,-2-1 6-15,-1-4 7 0,-4 2-1 16,0-6 0-16,-5 0-3 0,0-1-3 0,-4-2-7 16,-1-2-6-16,-2-1 0 0,-2-4-2 15,-2 0-3-15,-2-3-2 0,-2-5 0 0,-1-1 0 16,-2-4 0-16,-1-3-2 0,0-2 1 15,0-3-2-15,0-4 2 0,0-2 0 16,1-3-2-16,2-1 3 0,4 2-3 16,1-4-2-16,3 2-2 0,4-2-2 0,3 1-1 15,3 0-3-15,4 0-1 0,2-3-4 16,5 2-2-16,1-3 0 0,4 0 0 15,3-2 0-15,2-1 0 0,2 0 0 0,3 4 4 16,1 0-1-16,-1 8 0 0,-3 5-1 16,-3 6 2-16,-2 7 0 0,-5 4-3 15,-4 6 1-15,-2 6 1 0,-5 5 3 0,-2 8 0 16,-5 8 1-16,-2 5 5 0,-3 8 1 15,-3 5 5-15,-1 4-3 0,0 5 4 16,-1 4 0-16,1 1 1 0,1-3 0 0,1 2-1 16,1 1 1-16,4-1-1 0,1-2-1 15,0 3 2-15,3 1-1 0,1 2 3 16,2-2-1-16,-2 4 1 0,2 2 3 0,-2 5-1 15,0 3 0-15,0 1-1 0,-2 2 1 16,1-2 3-16,0-1 1 0,0-1 5 16,1-4 9-16,3-3 3 0,0-4 3 0,1-3 2 15,3-7 1-15,2-2-6 0,3-3-8 16,1-7-4-16,4 1-3 0,1-6-4 15,1-1-3-15,4-4 0 0,-1-2 0 16,0-3 1-16,0-4-1 0,1-2 1 0,-2-4 0 16,-3-3 0-16,-2-2 0 0,0-2-1 15,-5 0 0-15,-1-7 0 0,-3 2 0 16,-1-4-1-16,-6 0-1 0,-1-3 0 0,-3-2 0 15,-3-1 0-15,-2-3-2 0,-3-1 1 16,-2-3-1-16,-2-3 1 0,-1-2-2 16,-2-4 1-16,-2-3 1 0,2-4 1 0,2 0 0 15,0-2-1-15,2-3 0 0,3 0 0 16,3-2-1-16,2 1-3 0,5-1-2 0,2-2-3 15,3 3-1-15,6 0-4 0,0 0-4 16,3 0-3-16,3-1-5 0,2-2 2 16,2 1 0-16,4 0 1 0,-1 2 3 0,0 3 5 15,0 7 6-15,-1 4 3 0,-1 5 0 16,-5 7 1-16,-1 5 0 0,-1 4-1 15,-5 5-2-15,-1 1-3 0,0 2 4 16,-2 4 0-16,-2 4 0 0,-2 3 2 0,-2 1 4 16,0 3 1-16,-3 1-1 0,0 2 1 15,-1 0 0-15,0 1 0 0,-2 1-1 16,-1 1 1-16,0 3 0 0,-1 2-2 0,-2 2 2 15,-1 3 2-15,0 3 2 0,-3 4-1 16,2 4 4-16,-4 6 1 0,0 3 1 16,-1 7 1-16,0 7 1 0,1 4 3 0,2 3 2 15,0 6 1-15,4 5-1 0,3 6-2 16,3 2-1-16,5 1-4 0,3-1-4 0,3-6-5 15,5-5 2-15,2-6 2 16,5-5 2-16,3-5 2 0,3-6 3 0,2-5 3 16,3-6 0-16,2-6-1 0,0-4-2 15,0-6-4-15,1-6 0 0,-2-5-1 0,-1-2-2 16,-1-4 0-16,-1-3 3 0,-7-3 1 15,0-3 2-15,-5-1 2 0,-3-5 1 16,-3-1 2-16,-3-4-1 0,-6-1-1 0,-2-4-1 16,-3-2-3-16,-5-3-2 0,-3-5-4 15,-5-6-2-15,-2-7 0 0,-5-7-3 16,-2-10-3-16,-2-3-2 0,2-6-2 0,3 0-2 15,3 0 0-15,4 1 0 0,5 5 1 16,2 0 1-16,4 3 0 0,3 3 2 16,3 2 2-16,2 5 1 0,4 2 3 15,1 6-2-15,4 1 1 0,-1 4-1 0,4 1 0 16,-1 3-2-16,2 0-2 0,0 6 1 0,2 1 1 15,0 3-1-15,-2 2-1 16,2 4 1-16,-2 3-1 0,-1 6 1 0,-1 0-1 16,-2 7 1-16,0 4 0 0,-1 6 1 15,0 6 0-15,-3 6 3 0,-1 4 0 0,-2 5 2 16,-2 3-1-16,0 4 2 0,-2 3 1 15,-1 2-2-15,1 2 2 0,0 0 2 16,1-1 1-16,0 0-2 0,2 0-1 0,2-3 2 16,0 0-3-16,2 2-1 0,2-4 0 15,-1 2 0-15,4 1 2 0,-1-6-2 16,0 0-7-16,-1-3-16 0,1-5-29 15,1-2-73-15,-3-5-113 0,1-1-117 0,-1-8-84 16,1-5-41-16,0-4-48 0,1-8-40 16,-3-2-51-16,1-6-4 0,-1-4 25 15,1 2 24-15,2-4 57 0,2 2 105 0</inkml:trace>
  </inkml:traceGroup>
</inkml:ink>
</file>

<file path=ppt/ink/ink2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2:38.1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F91A9DA-D843-49B5-BDBD-7006B24F3976}" emma:medium="tactile" emma:mode="ink">
          <msink:context xmlns:msink="http://schemas.microsoft.com/ink/2010/main" type="writingRegion" rotatedBoundingBox="18545,13357 19865,13001 20137,14010 18817,14366"/>
        </emma:interpretation>
      </emma:emma>
    </inkml:annotationXML>
    <inkml:traceGroup>
      <inkml:annotationXML>
        <emma:emma xmlns:emma="http://www.w3.org/2003/04/emma" version="1.0">
          <emma:interpretation id="{9444E5E9-0863-4CE6-B502-1011C8C2F3B9}" emma:medium="tactile" emma:mode="ink">
            <msink:context xmlns:msink="http://schemas.microsoft.com/ink/2010/main" type="paragraph" rotatedBoundingBox="18545,13357 19728,13038 19839,13450 18656,13769" alignmentLevel="1"/>
          </emma:interpretation>
        </emma:emma>
      </inkml:annotationXML>
      <inkml:traceGroup>
        <inkml:annotationXML>
          <emma:emma xmlns:emma="http://www.w3.org/2003/04/emma" version="1.0">
            <emma:interpretation id="{F522CDDC-D68A-414A-B12E-457277A19343}" emma:medium="tactile" emma:mode="ink">
              <msink:context xmlns:msink="http://schemas.microsoft.com/ink/2010/main" type="line" rotatedBoundingBox="18545,13357 19728,13038 19839,13450 18656,13769"/>
            </emma:interpretation>
          </emma:emma>
        </inkml:annotationXML>
        <inkml:traceGroup>
          <inkml:annotationXML>
            <emma:emma xmlns:emma="http://www.w3.org/2003/04/emma" version="1.0">
              <emma:interpretation id="{D5A57305-8B6D-45D2-8606-249432FD3CB1}" emma:medium="tactile" emma:mode="ink">
                <msink:context xmlns:msink="http://schemas.microsoft.com/ink/2010/main" type="inkWord" rotatedBoundingBox="18545,13357 19424,13120 19536,13532 18656,13769"/>
              </emma:interpretation>
              <emma:one-of disjunction-type="recognition" id="oneOf0">
                <emma:interpretation id="interp0" emma:lang="" emma:confidence="1">
                  <emma:literal/>
                </emma:interpretation>
              </emma:one-of>
            </emma:emma>
          </inkml:annotationXML>
          <inkml:trace contextRef="#ctx0" brushRef="#br0">-906 3700 273 0,'-2'-1'422'0,"1"-1"47"15,0-1 34-15,-1 3-84 0,0-1-127 0,2 1-94 16,-2 0-66-16,2 1-43 0,0-1-35 15,2 3-19-15,-2-1-9 0,2 2-6 16,1 2 0-16,0 1 10 0,1 1 12 16,1 0 15-16,1 4 22 0,-1-1 33 0,1 1 37 15,-1 0 28-15,4 0 24 0,-2 0 11 16,1 0-2-16,0-2-19 0,0-1-31 15,-1 1-33-15,0-3-31 0,-1 0-27 0,0-1-22 16,-1-2-14-16,0 0-10 0,1-1-6 16,0-2-3-16,0-1 0 0,1-2-5 15,1-1 0-15,0-2 1 0,-1-1-3 0,0 0-2 16,-1-2-2-16,-2 0 2 0,0 2-2 15,0 0-2-15,-3 1 5 0,-1 0 15 16,0 1 26-16,0-1 23 0,0 2 20 16,2 2 14-16,-1-2 4 0,-1 2-10 0,0 1-24 15,1-2-24-15,1 2-21 0,-1 0-15 16,2 2-11-16,1-1-3 0,2 2 0 15,0-2-1-15,1 2 1 0,2 1 1 16,0 0 1-16,-1-2 0 0,1 1 1 0,-1-1 1 16,-1 0 0-16,0-1 0 0,-2-2 2 15,-1-1 1-15,0-1 0 0,-1-5 0 0,-1 0 2 16,-1-4-2-16,-1 0-2 0,-3 0 0 15,0 0 2-15,1 1 2 0,-1-1-2 16,-1-1 7-16,-2 2-1 0,1 1-1 16,-1 0-2-16,2 3-6 0,-1-1-2 0,2 2-11 15,-1 2-30-15,1 0-65 0,0 2-124 16,2 0-116-16,-3 2-72 0,0 2-67 15,1-1-91-15,-1 2-108 0,-2 3-6 16,4-2 49-16,-3 2 37 0,5 1 56 0,0-1 107 16</inkml:trace>
          <inkml:trace contextRef="#ctx0" brushRef="#br0" timeOffset="483.0276">-594 3665 30 0,'1'2'417'0,"2"2"63"16,0-4 39-16,2-4 26 0,2 0-121 15,4-5-91-15,2-1-20 0,2-4 28 0,1 0 40 16,2-3 29-16,0-1-4 0,0 2-42 15,-2-4-77-15,-1 4-89 0,-1 3-72 16,-3 1-52-16,-1 2-31 0,-3 2-19 0,-2 3-12 16,-1 1-6-16,-2 4-8 0,-2 4-2 15,-3 5-1-15,-1 7 1 0,-4 2 2 0,1 3 4 16,-3 2 3-16,2-1 5 15,0-3 3-15,1-2 2 0,3 0 3 0,-1-5 0 16,4-2 2-16,1-1 3 0,3-6 11 16,4 1 16-16,1-4 15 0,4-4 8 15,3 0 6-15,1-4-1 0,0 1-14 0,-1-1-18 16,-1 2-19-16,-2 0-9 0,-1 0-8 15,-1 3-7-15,-2 0-1 0,-2 3 5 16,-2 0 6-16,-3 3 9 0,-1 4 1 0,-3 1 1 16,-1 2 2-16,-3 1-5 0,-2 1-5 15,-1 2-8-15,-1-1-2 0,0-2-8 0,-1-1-17 16,1-3-35-16,-2-1-99 15,1-5-182-15,0-5-127 0,-1-3-107 0,4-3-153 16,-2-3-164-16,2 1-7 0,3-2 124 16,1 0 97-16,3-1 99 0,3 1 159 0</inkml:trace>
          <inkml:trace contextRef="#ctx0" brushRef="#br0" timeOffset="681.0389">-304 3425 287 0,'6'-8'479'15,"0"1"42"-15,-1 2 23 0,-1 0-43 0,-2 3-194 16,1-1-126-16,0 3-75 0,1 3-29 15,3 1 4-15,0 5 18 0,4 3 22 16,1 4 23-16,3 4 11 0,3 2-4 16,2 1-21-16,2 4-33 0,0 0-60 0,0 2-91 15,0 0-73-15,0-5-126 0,0 0-239 16,-2-1-125-16,-1-4-40 0,-1 0 28 15,0-5 38-15,-1-3 105 0</inkml:trace>
        </inkml:traceGroup>
        <inkml:traceGroup>
          <inkml:annotationXML>
            <emma:emma xmlns:emma="http://www.w3.org/2003/04/emma" version="1.0">
              <emma:interpretation id="{D488CC6F-835F-434C-B9E7-F4A743B0D28E}" emma:medium="tactile" emma:mode="ink">
                <msink:context xmlns:msink="http://schemas.microsoft.com/ink/2010/main" type="inkWord" rotatedBoundingBox="19686,13179 19761,13159 19820,13380 19746,13400"/>
              </emma:interpretation>
              <emma:one-of disjunction-type="recognition" id="oneOf1">
                <emma:interpretation id="interp1" emma:lang="" emma:confidence="1">
                  <emma:literal/>
                </emma:interpretation>
              </emma:one-of>
            </emma:emma>
          </inkml:annotationXML>
          <inkml:trace contextRef="#ctx0" brushRef="#br0" timeOffset="-1089.0622">198 3413 4 0,'3'0'367'0,"-2"-1"63"16,1-1 44-16,-2-1 8 0,1 2-98 15,-1-1-110-15,0-1-88 0,0 2-58 16,0-1-41-16,0 0-27 0,0 1-19 0,0 1-11 16,0 0-8-16,0 0-5 0,1 0-4 15,1 0-5-15,-2 0-4 0,2 3 0 0,0 0 5 16,1 1 15-16,-1 1 22 15,1 1 22-15,0-2 30 0,2 2 35 0,-1 1 46 16,2 2 30-16,-1 1 20 0,2 1 17 16,0 0 0-16,1 3-15 0,-1 0-38 0,2 0-36 15,-3-2-34-15,1 2-37 0,-1-3-26 16,-1 1-20-16,1-5-11 0,-2 2-9 15,0-3-3-15,-1-1-2 0,0-1 0 16,-2-2 1-16,0-1 2 0,-1-2 1 16,-1-3 1-16,0-2-2 0,-2-3-4 0,-1-2-5 15,0-2-2-15,-2-1-3 0,1-3-3 16,0 1 0-16,0 1-1 0,-1 2 2 15,2 1 2-15,-1 1 3 0,2 3 4 0,0 2-1 16,1 2 2-16,0 0-2 0,-1 2-2 16,3 2-3-16,0 6-5 0,0-2 0 0,3 4-1 15,0 2 1-15,-2 1 1 0,3 0 4 16,1 2 2-16,-3-2 1 0,2 2 4 15,-1-5 2-15,0 1 1 0,0-1 2 16,-1-4 4-16,0 0 13 0,-2-2 16 0,0 1 19 16,0-3 9-16,0 0 4 0,-2-1-4 15,0-5-12-15,-2 0-20 0,-1-3-21 16,1-4-12-16,-1 0-7 0,-1-3-1 15,-1 0-4-15,1 1 2 0,-1 1-1 0,1 1-1 16,2 2-1-16,0 2-1 0,1 1-2 16,0 4 0-16,2 0-4 0,1 2 0 15,0 2-1-15,0 2-1 0,1 2 1 16,2 2 2-16,0 1 2 0,0 2 4 0,-1-2 0 15,0 3 0-15,1-1 0 0,-1-2 0 16,1 1 2-16,0-3 2 0,-2 0 3 0,1-1 10 16,-2-2 4-16,1-1 5 0,-1 2 4 15,0-3 3-15,0-1-3 0,0-2-5 16,-1 0-5-16,1-3-7 0,-2 2-3 15,1-1-6-15,1-1-2 0,0 3-2 0,0-1-5 16,0 1 2-16,0 3-3 0,0 0-1 16,3 0 0-16,-2 0 0 0,2 3 1 0,1 4-4 15,0 0-14-15,-1 0-22 0,-1 3-52 16,0 0-137-16,-1-1-163 0,1-1-127 15,-5 2-199-15,0-3-168 0,-1-2-48 16,-2 0 82-16,1-4 136 0,-2 0 118 0,2-2 205 16</inkml:trace>
        </inkml:traceGroup>
      </inkml:traceGroup>
    </inkml:traceGroup>
    <inkml:traceGroup>
      <inkml:annotationXML>
        <emma:emma xmlns:emma="http://www.w3.org/2003/04/emma" version="1.0">
          <emma:interpretation id="{0D505EF7-BD33-4BBB-A838-61585A3D2970}" emma:medium="tactile" emma:mode="ink">
            <msink:context xmlns:msink="http://schemas.microsoft.com/ink/2010/main" type="paragraph" rotatedBoundingBox="18983,13966 19947,13513 20167,13980 19203,14433" alignmentLevel="2"/>
          </emma:interpretation>
        </emma:emma>
      </inkml:annotationXML>
      <inkml:traceGroup>
        <inkml:annotationXML>
          <emma:emma xmlns:emma="http://www.w3.org/2003/04/emma" version="1.0">
            <emma:interpretation id="{9B4D7112-AFD8-44C2-8F78-AB7F12EE6AFA}" emma:medium="tactile" emma:mode="ink">
              <msink:context xmlns:msink="http://schemas.microsoft.com/ink/2010/main" type="line" rotatedBoundingBox="18983,13966 19947,13513 20167,13980 19203,14433"/>
            </emma:interpretation>
          </emma:emma>
        </inkml:annotationXML>
        <inkml:traceGroup>
          <inkml:annotationXML>
            <emma:emma xmlns:emma="http://www.w3.org/2003/04/emma" version="1.0">
              <emma:interpretation id="{04874B92-B99C-4898-B4E9-91300AA4DA71}" emma:medium="tactile" emma:mode="ink">
                <msink:context xmlns:msink="http://schemas.microsoft.com/ink/2010/main" type="inkWord" rotatedBoundingBox="19005,14013 19627,13720 19772,14029 19150,14321"/>
              </emma:interpretation>
              <emma:one-of disjunction-type="recognition" id="oneOf2">
                <emma:interpretation id="interp2" emma:lang="" emma:confidence="1">
                  <emma:literal/>
                </emma:interpretation>
              </emma:one-of>
            </emma:emma>
          </inkml:annotationXML>
          <inkml:trace contextRef="#ctx0" brushRef="#br0" timeOffset="2616.1495">-424 4328 273 0,'-1'-1'390'0,"1"0"42"0,-1 0 6 15,1-2-56-15,-2 1-90 0,2 0-77 16,0-1-54-16,0 2-35 0,0-2-32 0,0 0-27 16,2 3-24-16,-2 0-7 0,1 0-1 15,-1 0 17-15,3 3 36 0,-2 1 64 16,2 1 85-16,0 2 65 0,-1 2 55 0,1 1 19 15,0 1-16-15,0 1-53 0,-2 0-74 16,0 0-71-16,2-1-60 0,-1-1-40 16,0 0-28-16,1 0-16 0,0-4-14 15,0-2-13-15,1-1-16 0,0-2-18 0,1-2-19 16,1-4-22-16,-1-3-18 0,2-2-9 15,-1-2 2-15,1-2 11 0,-2 3 17 16,1 0 22-16,-2 1 24 0,0 3 19 16,0 0 12-16,-1 2 9 0,1 1 8 0,-1 3 10 15,2 0 14-15,-1 2 15 0,3 2 18 16,-1-1 16-16,0 0 5 0,1 2-1 0,-1-1-12 15,1 0-12-15,0 1-20 0,1-4-16 16,-1 0-10-16,0 0-6 0,2-4-3 16,0 0-2-16,0-2-1 0,-1-2-2 0,-1 1 1 15,-1-2-1-15,-2-1-3 0,-1-3 0 16,-3 2 4-16,0-1 11 0,-3 0 14 15,-1 2 12-15,1 2 13 0,-2 0 5 0,0 3-1 16,0 0-11-16,-1 4-17 0,1 0-12 16,-1 1-12-16,2 1-10 0,0 0-20 15,0 2-41-15,1-1-77 0,3-2-139 0,0 0-123 16,2-1-110-16,2-3-154 0,1-2-155 15,1-1-25-15,2-2 84 0,0-1 94 16,2 0 101-16,1-3 163 0</inkml:trace>
          <inkml:trace contextRef="#ctx0" brushRef="#br0" timeOffset="2999.1715">-102 4050 349 0,'0'3'421'0,"2"-2"43"0,-1 3 38 15,2 1-117-15,1 1-115 0,1 1-72 16,2 3-29-16,0 2-1 0,1 0 24 15,1 2 46-15,0 0 55 0,1 1 49 16,1 1 27-16,0 0-8 0,0 1-38 0,-1-1-57 16,-4-1-62-16,3-1-61 0,-2-2-49 15,-2-2-33-15,-1-3-22 0,-1-1-13 16,1-2-9-16,-1-2-3 0,0-2-1 0,1-2-3 15,-2-5-3-15,3-2-2 0,-1-4-2 16,-2-1-1-16,1 1-2 0,0-1-2 16,-2 0 2-16,1 4 0 0,0 0-1 0,0 1-1 15,-1 2 1-15,1 4-1 0,0-2-2 16,2 2 0-16,2 3 3 0,4 3 9 15,1 2 5-15,4 1 4 0,0 1 3 16,3 3 3-16,-2 0-2 0,1 0-6 0,-1 2-4 16,-3-4-4-16,-1 2-20 0,-2-3-40 15,-2 0-110-15,-1-4-163 0,-2-3-113 16,-2-3-157-16,-3-4-208 0,-3-5-86 0,-2 0 43 15,-2-3 127-15,1-3 93 0,-1 1 150 16</inkml:trace>
        </inkml:traceGroup>
        <inkml:traceGroup>
          <inkml:annotationXML>
            <emma:emma xmlns:emma="http://www.w3.org/2003/04/emma" version="1.0">
              <emma:interpretation id="{3718F878-5205-4404-B280-2EDE4A43EF34}" emma:medium="tactile" emma:mode="ink">
                <msink:context xmlns:msink="http://schemas.microsoft.com/ink/2010/main" type="inkWord" rotatedBoundingBox="19671,13643 19837,13565 20057,14032 19890,14110"/>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6</emma:literal>
                </emma:interpretation>
                <emma:interpretation id="interp6" emma:lang="" emma:confidence="0">
                  <emma:literal>'</emma:literal>
                </emma:interpretation>
                <emma:interpretation id="interp7" emma:lang="" emma:confidence="0">
                  <emma:literal>&lt;</emma:literal>
                </emma:interpretation>
              </emma:one-of>
            </emma:emma>
          </inkml:annotationXML>
          <inkml:trace contextRef="#ctx0" brushRef="#br0" timeOffset="3218.1839">212 3872 84 0,'-2'-7'440'16,"0"3"56"-16,-2-1 32 0,1 3 25 15,-1 2-157-15,0 1-137 0,2 4-71 0,-1 1-36 16,3 4-9-16,3 1 8 0,3 4 19 15,2 2 22-15,3 2 5 0,5 1 1 16,4 3-9-16,3-1-28 0,3 3-38 16,3 0-45-16,0-2-44 0,0 3-132 0,1-1-107 15,-1-4-153-15,-3 0-241 0,-1-2-129 16,-5-3-56-16,-3 1 75 0,-2-2 77 15,-1-1 137-15</inkml:trace>
        </inkml:traceGroup>
        <inkml:traceGroup>
          <inkml:annotationXML>
            <emma:emma xmlns:emma="http://www.w3.org/2003/04/emma" version="1.0">
              <emma:interpretation id="{09C2B396-DD9F-47DD-8FE9-F04EA492F19D}" emma:medium="tactile" emma:mode="ink">
                <msink:context xmlns:msink="http://schemas.microsoft.com/ink/2010/main" type="inkWord" rotatedBoundingBox="19930,13646 19995,13615 20080,13796 20015,13827"/>
              </emma:interpretation>
              <emma:one-of disjunction-type="recognition" id="oneOf4">
                <emma:interpretation id="interp8" emma:lang="" emma:confidence="1">
                  <emma:literal/>
                </emma:interpretation>
              </emma:one-of>
            </emma:emma>
          </inkml:annotationXML>
          <inkml:trace contextRef="#ctx0" brushRef="#br0" timeOffset="1730.0989">465 3922 59 0,'1'0'396'0,"1"0"59"0,-1 0 40 16,0-1 10-16,1 1-136 0,-1-2-121 15,2 2-84-15,-3 0-55 0,1 0-35 0,1 0-26 16,-1 0-12-16,2 2-2 0,1-1 8 16,0 3 18-16,1 1 28 0,1 2 34 15,-1-1 39-15,2 2 30 0,-1 0 17 0,-2-2 7 16,0 0-10-16,0-1-23 0,-1 0-34 15,0 0-33-15,-1-3-26 0,0 2-24 16,-1-3-19-16,-1 1-11 0,0-2-6 16,0-3-4-16,-3 1-4 0,1-3-6 0,-4-1-1 15,2-3-4-15,-3 0 0 0,2-3-2 16,-4 3-4-16,3-1 2 0,0 0 11 15,1 0 20-15,0 1 21 0,0 2 15 0,2 1 10 16,2 3 1-16,-2-1-13 0,3 2-21 16,-3 1-23-16,3 2-14 0,2 2-10 15,-1 3-1-15,3 0 7 0,2 1 7 0,-2 3 8 16,1 0 2-16,1 1 4 0,-2 0-1 15,0-1-5-15,0 0-7 0,-1-2-6 16,0-2-1-16,-2-1 1 0,0-1-1 16,1-3 1-16,-2-2 0 0,0-4 2 0,-2-1-2 15,1-6-4-15,-3 0-2 0,0-2-3 16,-2-2 5-16,1 1 13 0,-1 1 20 15,1 1 19-15,1 3 15 0,0 2 8 0,1 1 0 16,1 3-17-16,1 1-18 0,2 5-20 16,2 2-15-16,3 3-6 0,1 4-6 15,1 3 1-15,1 1-1 0,2 1 3 16,0 0-2-16,0 1-16 0,-1 0-38 0,1-3-83 15,-1-2-186-15,-1-2-147 0,-3-2-237 16,-5-4-188-16,-1-4-72 0,-1-3 25 0,-3-4 154 16,-3 0 130-16,0-2 226 0</inkml:trace>
        </inkml:traceGroup>
      </inkml:traceGroup>
    </inkml:traceGroup>
  </inkml:traceGroup>
</inkml:ink>
</file>

<file path=ppt/ink/ink2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1:00.93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C392694-9073-4FB2-AAC5-063ECC995FAC}" emma:medium="tactile" emma:mode="ink">
          <msink:context xmlns:msink="http://schemas.microsoft.com/ink/2010/main" type="writingRegion" rotatedBoundingBox="20303,11680 20823,11680 20823,13173 20303,13173"/>
        </emma:interpretation>
      </emma:emma>
    </inkml:annotationXML>
    <inkml:traceGroup>
      <inkml:annotationXML>
        <emma:emma xmlns:emma="http://www.w3.org/2003/04/emma" version="1.0">
          <emma:interpretation id="{E28FBCD2-8BB2-4082-A3C8-4AC41B62A597}" emma:medium="tactile" emma:mode="ink">
            <msink:context xmlns:msink="http://schemas.microsoft.com/ink/2010/main" type="paragraph" rotatedBoundingBox="20303,11680 20823,11680 20823,13173 20303,13173" alignmentLevel="1"/>
          </emma:interpretation>
        </emma:emma>
      </inkml:annotationXML>
      <inkml:traceGroup>
        <inkml:annotationXML>
          <emma:emma xmlns:emma="http://www.w3.org/2003/04/emma" version="1.0">
            <emma:interpretation id="{2BBDA0A1-C8BC-4E5F-B95A-03D232756B70}" emma:medium="tactile" emma:mode="ink">
              <msink:context xmlns:msink="http://schemas.microsoft.com/ink/2010/main" type="line" rotatedBoundingBox="20303,11680 20823,11680 20823,13173 20303,13173"/>
            </emma:interpretation>
          </emma:emma>
        </inkml:annotationXML>
        <inkml:traceGroup>
          <inkml:annotationXML>
            <emma:emma xmlns:emma="http://www.w3.org/2003/04/emma" version="1.0">
              <emma:interpretation id="{228DC462-E5EB-40AA-8A91-55D125DB83EE}" emma:medium="tactile" emma:mode="ink">
                <msink:context xmlns:msink="http://schemas.microsoft.com/ink/2010/main" type="inkWord" rotatedBoundingBox="20303,11680 20823,11680 20823,13173 20303,13173"/>
              </emma:interpretation>
            </emma:emma>
          </inkml:annotationXML>
          <inkml:trace contextRef="#ctx0" brushRef="#br0">262 1205 393 0,'-7'-10'460'0,"0"1"38"0,0 2 25 15,0-1-127-15,1 2-138 0,-3 1-93 16,1-2-51-16,0 4-23 0,0-1-8 0,-2 0-6 15,2 2 1-15,-2 0 6 0,2 1-3 16,0 1-3-16,-2 3-7 0,0-1-2 16,-1 3 0-16,0 4 2 0,-1 1 1 0,0 3 14 15,-2 3 19-15,-1 1 16 0,-3 5 8 16,0 6 0-16,-1 2 0 0,-2 2-3 15,3 7-11-15,-1 3-10 0,2 5-7 16,1 2 14-16,2 2 24 0,3 4 18 0,4-1 12 16,2 1 2-16,2-2 4 0,4 1-17 15,4 0-29-15,0-1-33 0,5-2-27 16,1-2-13-16,2-3-14 0,4-3-12 0,1-4-6 15,1-4-6-15,2-2-1 0,2-1-5 16,0-3-2-16,2-4-1 0,1-2-2 16,0-3-2-16,1-2 1 0,0-2 0 0,-1 0-2 15,2-3 0-15,-2-1 0 0,-1-1 1 16,-2-2-2-16,-2 1 2 0,-5-4-2 15,-1 1 1-15,-2-1 0 0,-2-3-1 16,-5 0 2-16,0 0 0 0,-2 1 1 0,-1-4 2 16,-3 2 0-16,0-1 2 0,-3 2-1 15,-1-3-1-15,-2 0 4 0,1 4-1 0,-3-4-1 16,-1 0 1-16,-2 2 0 0,0-1-1 15,-1-1-3-15,-2-1 3 0,-2-1-2 16,-2-2-1-16,0-2 0 0,-1-2 1 16,-2-2-3-16,-1-1-1 0,0-5 1 0,-1-1-3 15,-1-4 0-15,0-2-1 0,0-4 1 16,1-1-3-16,1-6-1 0,1-1 5 0,3-2-1 15,2-3 0-15,1-1-2 0,4-3 3 16,1-1 0-16,3 0-4 0,2 0 1 16,2 0 1-16,3-1 0 0,3-2-1 15,2-1-1-15,1-2 0 0,2-1-2 0,0 0 0 16,2 1-2-16,1 1 1 0,1 1 0 15,-1 5 1-15,0 1 0 0,-1 4 0 16,0 4 0-16,-1-1 3 0,-1 7-2 0,-1 1 4 16,-1 2 1-16,-2 1 1 0,0 2 2 15,-3 1-2-15,1 2 2 0,-2 3-1 16,0 1-2-16,0 0 1 0,0 7-3 15,-2-1-4-15,1 2-1 0,-2 4-1 0,2 0-3 16,0 0 0-16,-2 2-1 0,0 2 0 16,-1 2 2-16,0 2 0 0,-2 0 4 15,1 0 2-15,-3 4 0 0,1 1 3 0,-2 1 0 16,0 4 0-16,1-1 0 0,-1 5 1 15,-2 5 1-15,3 2-1 0,0 2 0 16,0 5 0-16,1 3 0 0,0 3 0 0,1 5-1 16,2 4 2-16,0 3-2 0,3 4 1 15,-1 7 1-15,2-3 0 0,2 3-1 0,-1 3-1 16,2-3 2-16,1 3 1 0,1-2 1 15,1 0 0-15,4-3 1 0,-1-3 1 16,2-6 2-16,0-4-2 0,2-3-2 16,0-5 0-16,1-6 0 0,1-2 1 0,0-5-1 15,2-3 2-15,-2-4 0 0,1-4 2 16,2-4-1-16,0-3-1 0,-1-3-1 0,1-3-2 15,-3-1 1-15,0-2-4 0,-3 1 1 16,-1-1 0-16,-1 1 2 0,-5 1 0 16,-1 0 0-16,1 0 3 0,-4 0 3 15,0 0 3-15,-2 0 0 0,-2 0 2 0,-2 0 0 16,-2-1-3-16,-4 0-2 0,-3-3-1 15,-1-1-2-15,-3-4-1 0,0-1-3 16,-2-4 2-16,-2-1-2 0,0-3-2 0,0-4-1 16,0 0 1-16,0-1 0 0,2-3 0 15,2 1 0-15,3-2 1 0,0-1-1 16,3-4-1-16,2-1-1 0,1-2-3 0,0-5-5 15,4-1-7-15,1-6-9 0,2-4-11 16,4-6-7-16,0-5-8 0,5-4-2 16,6-5 3-16,2 3 9 0,3 1 10 0,2 3 9 15,2 6 9-15,-2 4 7 0,0 7 4 16,-3 6 2-16,-4 7 0 0,-2 7 2 0,-2 5 0 15,-4 5-2-15,-2 5-2 0,-4 2-2 16,-4 7 1-16,-1 6-2 0,-5 4 0 16,0 6 2-16,0 3 3 0,-2 3 2 0,2 3 0 15,2 1 0-15,-1 3 0 0,2 2-1 16,1 2-2-16,4 2 1 0,2 4-1 0,2-2-1 15,5 5 3-15,0 0 2 16,4 2 3-16,2 1 0 0,2 1 1 0,1-2-1 16,0-3-1-16,-1-1-1 0,0-4-1 15,0-4-1-15,-2-5-18 0,2-2-47 0,0-7-156 16,2-7-143-16,2-8-150 0,1-6-221 15,3-10-145-15,-1-7-37 0,-1-10 108 16,2-8 118-16,-2-8 137 0</inkml:trace>
        </inkml:traceGroup>
      </inkml:traceGroup>
    </inkml:traceGroup>
  </inkml:traceGroup>
</inkml:ink>
</file>

<file path=ppt/ink/ink2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5:03.06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90 148 244 0,'-6'4'326'0,"-1"-4"23"0,0 0-15 0,0 2-82 15,1-2-82-15,0 0-49 0,0-2-25 0,1 2-9 16,-1 0-6-16,2-2-5 16,0 0-1-16,0 2-4 0,1 0-1 0,2-2-7 15,-2 1-5-15,1 1-4 0,1 0-7 16,-2 0-4-16,3 0-8 0,-1 0-6 0,0 0-4 15,1 0-4-15,-2 0-5 0,1 0-6 16,1 1-2-16,-2-1-1 0,2 0 1 16,-1 0 2-16,0 2 4 0,1-2 0 15,0 0 2-15,-2 0 1 0,2 2-1 0,-1 0-1 16,1-2-2-16,0 0 1 0,0 0-4 15,1 0-1-15,1 0-2 0,2 0-1 0,1 2-3 16,2-2 0-16,4 1 1 16,2 0-2-16,4 1 2 0,3-2 0 0,2 0 0 15,4 2-1-15,1-2 0 0,4 1-2 16,0-1-1-16,5 0-1 0,0 1 0 0,2 1 3 15,-1-1-1-15,3-1 1 0,-1 1-2 16,1 0 1-16,-2-1-2 0,1 3-2 16,-2-2 0-16,-2 0 2 0,0 1 1 15,-2-1-2-15,-2 0 2 0,0-1 0 0,-1 0 0 16,-3 0-2-16,2 0 0 0,-1-1 0 15,-2 0 0-15,-1 1 2 0,0-2 0 0,1 1 0 16,-2 1 1-16,0-1-1 16,-1 1-1-16,2 0 0 0,-2 0 0 0,-2 0-2 15,0 0 1-15,-1 0 1 0,-1 1 1 16,1-1 0-16,-1 1 0 0,-1 1 0 15,1-2 3-15,2 1-1 0,-2 0-1 0,2-1 0 16,1 1-1-16,1-1 1 0,0 0-1 16,1 0 0-16,-1-1 0 0,2 1 0 15,1-1 0-15,3 0 1 0,0 1-1 16,0-2-1-16,-1 1 0 0,3 1-1 0,-4 0 1 15,1 1 1-15,-1 1-1 0,-2-1 0 16,0 0 0-16,-2 0 0 0,-1 2 0 16,0-2-1-16,-1 0 3 0,-1 2 2 0,1-1-1 15,-2 1-1-15,2-2 1 0,-2 0-1 16,2-1-2-16,-1 1 0 0,1-1-1 15,0 0 2-15,1 0-2 0,-2-1 0 0,2 1-1 16,3-1 1-16,0 1 2 0,0 1 3 16,-1 0 1-16,2 1 1 0,1-1 1 15,-1-1-2-15,1 0-1 0,-1 0-2 0,0 1 1 16,1 1-1-16,-1-2-1 0,-2 0-1 15,1 0 2-15,-1 0 0 0,0 0-2 16,0 0 0-16,0-2 1 0,1 1 2 16,0-2-2-16,0 1 0 0,-1-2-1 0,1 3 3 15,1-2-2-15,-1 1 0 0,1 0 0 16,0-1 0-16,-1 2 3 0,0 0-3 15,0-2 1-15,-1 2-1 0,1 1 0 0,0-1-2 16,0-1 1-16,-1 2 0 0,1-1 0 16,-1 1-1-16,-1 0 2 0,-1 0 2 15,0 0-2-15,0 0-1 0,0-1 0 0,0 1 0 16,0-1 0-16,1-2-2 0,2 2 1 15,-2-1-1-15,2-1 1 0,1 0 0 16,0-1-1-16,-1 1 1 0,1 0 2 16,0-1 1-16,-1 2-1 0,1 0 0 0,0 0 1 15,1 1 0-15,0 0-1 0,-1-1 0 16,0 2 1-16,2 0 0 0,-2 0-1 0,0 0 0 15,-1-2-1-15,2 2 1 16,-2-1 0-16,1-2 0 0,0 2 0 0,-1 0 0 16,-1 0 1-16,0-2-2 0,-2 2 1 15,3-1-1-15,-2 0 1 0,-1 1 2 16,2 0-1-16,-1-2 1 0,1 2-1 0,-2 0-1 15,1 1 0-15,-1-1-1 0,1 1-1 16,1 0-1-16,-1 0 1 0,-1 0-1 16,0 0 3-16,0 1 0 0,0-1 0 15,0 1 0-15,0 0 0 0,0-1 0 0,-1 1 0 16,2 1-1-16,-1-2-1 0,0 0 3 15,1 0 3-15,-1 0-1 0,2-2-1 0,-1 1 2 16,1 1 0-16,-2-1-1 0,0 0-3 16,1 1 0-16,-1-1 0 0,3 1 2 15,-2-2-3-15,2 2 1 0,0 0-1 16,-1 0 1-16,2 0 2 0,1 2-1 0,-1-2 0 15,1 1 0-15,2 1 0 0,0-1 0 16,0 2-1-16,0 0-1 0,0-1 1 16,-2-1 2-16,3-2-1 0,-1 1-2 15,2-2 1-15,-3 0 1 0,1 1-1 0,-1 0-1 16,-2-2 1-16,0 2 1 0,-1 0 0 15,-2 0-1-15,1-2 0 0,-1 2 1 16,-1 1 0-16,-1-2 0 0,-2 2 0 0,0 0-2 16,-1 0-1-16,0 0 1 0,0 2-3 15,0-2 1-15,-1 1 2 0,1-1-2 16,0 1-3-16,1 1 2 0,2-2 3 0,1 1 0 15,0-1 1-15,0 0 2 0,0-1 4 16,0 1-3-16,0-2-1 0,-1 1 0 16,1 1-2-16,-3-1-2 0,2 1 2 15,-2-2-1-15,2 2 0 0,-1 0 1 0,-1-2 1 16,1 1 0-16,-1 1 2 0,0-1 3 15,0 1-3-15,2-2-1 0,-2 1-1 16,1 1-2-16,-1-3-2 0,0 3-1 16,2 0 1-16,1 0 2 0,0-2 1 0,0 0 0 15,1 2 0-15,-1 0-1 0,-1-2 0 16,1 2 0-16,-2-1 1 0,0 1 1 0,-3-1 0 15,1-1-1-15,0 2 0 0,-3 0-1 16,0 0-2-16,1-2 1 0,-1 1 2 16,0 1 0-16,1-1 0 0,-1-1 0 15,3 2-3-15,-1 0 1 0,-1-1 0 0,2 1 2 16,0 0 0-16,1-1 1 0,1-1 5 15,0 2-3-15,-1-1 0 0,1 0-2 16,-2 2-1-16,-3-1-5 0,1 0 3 16,-1-1 2-16,0-1 0 0,1-1 1 0,-1 1 3 15,-2-1-1-15,1 2 1 0,1-1-2 16,-1 0-2-16,1 1 1 0,0 0 1 0,1-1 0 15,-3 1-1-15,2 1 0 0,-1-1 1 16,0 0-2-16,1 1 1 0,-1-1 0 16,0 1 1-16,-1-2-1 0,0 1 0 15,-2 0 2-15,-2 1-2 0,1 0-1 16,-3 0 0-16,0-2-1 0,-3 2-1 0,-1 0 1 15,-1-2 1-15,1 2 0 0,-2 0 0 16,2 0 2-16,-1 0 0 0,-1 0-1 16,2 0 0-16,-1 0 0 0,1 2 1 0,3-2-3 15,1 0 0-15,-1 2 1 0,3-2 0 16,0 1-1-16,1 0 0 0,1-1 1 15,0 0 1-15,1 0-1 0,1-1 0 0,-1 0 1 16,0 1 2-16,-1-2-1 0,-1 2-1 16,-2 0 1-16,-1-2 3 0,-1 0 2 15,-4 2 0-15,3 0 1 0,-3 0 3 16,0 0-2-16,-1 0-2 0,2 0-2 0,-2 0-3 15,1 0 0-15,-1 0-1 0,2 0 0 16,-1 0-1-16,1 0 0 0,0 0 0 16,0-2-1-16,1 2 0 0,-1 0 0 0,1 0 0 15,-2 0 0-15,3-1 1 0,-1 1 0 16,0-1 0-16,-1-1 1 0,1 2-1 15,-2-1-4-15,1 0-6 0,-1-1-11 16,-2 0-48-16,-2 1-79 0,-2-3-127 0,-1 1-141 16,-2 0-71-16,-2 0-30 0,0 1 27 15,1 1 66-15</inkml:trace>
</inkml:ink>
</file>

<file path=ppt/ink/ink2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5:06.0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21 53 228 0,'-4'0'344'16,"-1"-1"28"-16,3-1-4 0,-1 2-84 0,2 0-95 16,-1 0-61-16,-1-2-33 0,2 1-17 15,0 1-8-15,1 0-5 0,0-1-4 16,0 1-8-16,0-2-7 0,2 1-9 0,1 0-8 15,3-1-9-15,1 2-6 0,-1-2-3 16,4 1-4-16,-2-2 0 0,2 2-3 16,-2 0 1-16,2-1 1 0,-1 2-1 0,1 0-2 15,0 0 4-15,-1 0 1 0,2 0 3 16,0 0 0-16,2 0 6 0,0 0 3 15,3 0 2-15,-1 0-1 0,1 0 3 16,1 0 1-16,1 0-3 0,1-2 0 0,1 2-3 16,2-1 1-16,2 1-4 0,1-3-2 15,2 2-2-15,2 0-2 0,1-1-1 16,3-1-3-16,0 0-2 0,-1 2-3 0,-1 0 1 15,1 0-2-15,-3 1 0 0,1 0 1 16,-2 1 2-16,-1-1-3 0,-1 1 0 16,-1 0-1-16,0 2 0 0,-3-2 0 15,1 2-2-15,1-3 2 0,-1 1 1 0,-1 0 0 16,1-1 0-16,1 1-1 0,-1-1 0 15,1 2-1-15,-2-2 0 0,1 0 0 16,0 0 2-16,1 0-1 0,0 1-1 0,0-1 3 16,1 1 1-16,-1-1-2 0,1 2 1 15,0-2-1-15,0 2 1 0,-1-1-4 16,1-1 0-16,-2 1 3 0,2-1-1 15,-1 0 3-15,0 0-2 0,1 0 3 0,0-1-2 16,0 1 1-16,1-1-1 0,0-1-2 16,0 2 1-16,0 0 0 0,0 0 1 15,-1 2-4-15,0-1 2 0,-1 0-1 0,1 1 2 16,-1-1 0-16,0 2-3 0,-2-3 4 15,2 2-1-15,-2 0 2 0,0 0-1 16,-2-2 2-16,1 1 0 0,-2-1-3 0,1 1 1 16,-1 1-3-16,0-2-1 0,0 0-1 15,2 0 2-15,-2 0 2 0,0 2-1 16,1-1 1-16,-1-1 2 0,2 0 1 0,-2 0 1 15,0 0 0-15,2 0-1 0,-1 0 1 16,0 0-3-16,0 0-1 0,1-1 0 16,-1-1 1-16,1 2 1 0,0 0-1 15,1 0 1-15,-2-2 0 0,2 1 0 0,-1 1-1 16,1 0-1-16,-3 0 1 0,3 0 1 15,-1 0-2-15,2 0-1 0,-1 1 0 16,0 1 0-16,2-2 1 0,-1 0-3 0,0 0 2 16,1 2 0-16,-2-1 1 0,1-1-3 15,2 1 1-15,-3 1 2 0,1-2 0 16,1 0 0-16,-2 0 1 0,-2 0 4 0,2 0-5 15,-1-2-2-15,0 1 1 0,-1 1-1 16,1-1 0-16,-2-1 0 0,0 2 2 16,1 0 0-16,0 0 2 0,-1 0-2 15,1 0 0-15,-1 0 0 0,0 0 1 0,0 0-1 16,1 0-1-16,-2 0 0 0,1 0-1 15,0-2 0-15,2 1 1 0,-1 1 0 16,0-1 1-16,0 1 1 0,-2-2-1 16,1 1 1-16,-1 0-1 0,0-1 0 0,0 2-1 15,-2 0 1-15,1 0 0 0,-1-2 0 16,1 1 1-16,-2 1 2 0,2-1-2 0,-1-1-1 15,-1 2 0-15,2-1 2 0,1 1-1 16,-2-1 0-16,2-1 2 0,0 2-1 16,1 0 1-16,-1-2-3 0,1 2 1 15,-1 0-1-15,0 0 1 0,-2 0 0 0,1 0 2 16,-1 0 1-16,0 0 1 0,-1 0-1 15,0 0-1-15,-3 0 1 0,2 0 2 16,-2-1 1-16,-2 1-3 0,0 0 0 16,-1 0 2-16,1 0 0 0,-2 0-1 0,2-1 0 15,-2 1 0-15,2 0 1 0,-2 0-2 16,2 0-1-16,-4 1-1 0,3-1-3 15,-2 1 2-15,-1-1-1 0,0 2 0 16,-1-2 1-16,0 0 1 0,-1 2-1 0,0-1-1 16,-1-1 0-16,-1 1 0 0,1-1 0 15,0 0 0-15,0 0 1 0,-2 0-1 16,2 0 0-16,-2 0 0 0,0 0 0 0,1 0 0 15,1 0 0-15,-2 0 0 0,0-1-7 16,2 0-34-16,-3-1-124 0,0-2-189 16,-1 0-101-16,-3-1-50 0,-2-1-23 0,-1 1 20 15,-2-2 117-15</inkml:trace>
</inkml:ink>
</file>

<file path=ppt/ink/ink2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5:09.41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20 285 17 0,'-3'0'363'16,"2"0"49"-16,-1-2 31 0,0 1 15 15,-1 0-134-15,0 1-105 0,2-2-69 16,-2 2-43-16,2 0-24 0,-1-2-22 0,2 2-15 15,0 0-9-15,0-1-6 0,0 1-3 16,3 0-3-16,0-1-2 0,0 1-3 16,2-2-5-16,2 1-5 0,1 0-3 15,2-1 0-15,1 0-1 0,0 0 1 0,-2 2 0 16,1-2 0-16,0 1-1 0,1-2-2 15,1 1-1-15,0 0 1 0,2-1-1 16,3 0 1-16,-1 1-1 0,5 1 0 0,1-3 0 16,1 2-3-16,5-1-1 0,2-1 0 15,3 2 1-15,3-2 1 0,2 1-2 16,2 0 1-16,3 0-2 0,-1-1 3 15,5 1 1-15,1 0 1 0,2-1 3 0,2 4 1 16,-2-3 0-16,0 2-4 0,-1-1-1 16,-3 2 0-16,1 2-2 0,0-1 1 15,-2 2 1-15,1-1 0 0,-2 0 0 0,0 1-2 16,-2-2-1-16,1 1 1 0,0-2-2 15,-1-2-1-15,1 1-1 0,-1-2 2 16,1-1 0-16,0 1-2 0,1-2 1 0,0-1 0 16,0 0 0-16,1-2 0 0,2 2-1 15,-2-1 3-15,2-1 0 0,-3 2 0 16,-1 0 2-16,-4-1 0 0,0 2-1 15,-2 1-1-15,-4 2 1 0,-1-2 0 0,-2 2 0 16,-3-1-2-16,0 2 2 0,-4 0-1 16,0 1 0-16,1 0 0 0,-2 0 1 15,0 0 1-15,0 0 3 0,-2 0-1 0,1 1-1 16,0-1-1-16,-1 0-1 0,2 0 1 15,0 0-3-15,2-1 0 0,-1 1 2 16,-1-2 0-16,0 1-1 0,1 0 0 0,-1 0 1 16,0 0-2-16,0 1 0 0,0 0 0 15,0 0 1-15,0 0 1 0,0-2 0 16,2 1 0-16,1 1-1 0,-2-1 1 15,2-1-1-15,-1 2 2 0,1-4 2 0,0 4 2 16,0-3-1-16,-1-1 0 0,3 1 2 16,-1 0-4-16,0 0-2 0,1 1-1 15,-1 0 1-15,1-1 1 0,-3 2 1 0,2-1 0 16,1 0-2-16,-1 2 0 0,0-1-1 15,1 0 0-15,1-1-1 0,1 2 0 16,0-1 1-16,0 0 1 0,-1 0 0 0,3-2 0 16,-1 2-1-16,0-2 1 0,-1 1 1 15,0 1-1-15,-2-2 0 0,0 0 0 16,-3 1 1-16,-2 0-1 0,2-1 1 15,-5 0 0-15,2 3 0 0,-4-2-2 0,0 1 0 16,-2 0 1-16,2-1-1 0,-2 2 1 16,0 0-1-16,-1 0 2 0,1 0-1 15,-2 2 0-15,3-1-1 0,-1-1 0 16,0 0 1-16,1 0 1 0,1 0-2 0,1 0-1 15,-2-1 2-15,1-1 0 0,-1 2-2 0,1-1-2 16,-1-2 0-16,1 3 2 0,-2-3-1 16,0 0 1-16,0 1 0 0,-3 0 2 15,-2 0 0-15,0 1 2 0,-5-2-2 16,1 3-1-16,-2-1 2 0,-1 0-1 0,-3 1-7 15,-2 0-38-15,-1-1-98 0,-5 1-196 16,-1 0-106-16,-4 0-53 0,-5-3-25 16,2 1 23-16,-2-2 88 0</inkml:trace>
</inkml:ink>
</file>

<file path=ppt/ink/ink2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5:17.17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86 204 176 0,'-4'2'357'0,"-1"1"28"0,-1-2 20 0,1 1-72 16,-1-2-110-16,2 2-72 0,0-1-39 15,0-1-14-15,0 1-5 0,2-1-6 16,0 1-5-16,-1-1-7 0,0 2-6 16,0-2-11-16,2 0-10 0,0 1-8 0,-1 0-6 15,2-1-9-15,-1 0-6 0,-1 0-4 16,2 0-4-16,-1 0-3 0,0 1-5 15,1-1 1-15,0 0 0 0,0 2 1 0,0-2 1 16,0 0 2-16,2 0-2 0,1 0-1 16,3 0 0-16,1 0-1 0,2 0 0 15,2 0-1-15,4 0 3 0,3 0 1 16,3 0-1-16,2 1-3 0,5-1 0 0,1 1 0 15,1 1-3-15,3-2 0 0,1 0 0 16,2 0 0-16,0 2 1 0,1-1-2 16,1-1 1-16,1 1 0 0,-2 1-1 0,-1-2 1 15,-1 0 1-15,1 2-1 0,-1 0 3 16,-1-2 1-16,0 0-4 0,-1 2-1 15,2-1-1-15,-2-1-1 0,0 0-3 0,0-1 1 16,0-1 3-16,1 2 2 0,1-4 0 16,-1 4-1-16,0-3 3 0,-1 2 2 15,2-1 1-15,-2 2-3 0,-2 0 2 0,2 0 3 16,0 0-4-16,0 0-1 0,0 2 3 15,0-1-2-15,0 0-1 0,0 1 0 16,-1 0-1-16,1 0 0 0,-1 0-3 16,1 0 3-16,-3 0-2 0,1-2 1 0,0 0 0 15,-2-2-1-15,1 1 0 0,1 0-1 16,1-1 2-16,1 2-2 0,0 0 2 15,1 0-1-15,2 0 1 0,1 2-1 0,2 0 1 16,-1 1 6-16,2 0-1 0,0-3-1 16,-1 4 2-16,-2-1-1 0,0 0-2 0,-3-1-3 15,-1-1 2-15,0 2 2 0,0-2 0 16,0 1 4-16,-1-2 4 0,0 1 5 15,1-1 2-15,1 0 3 0,0-1 0 16,1 1 0-16,0-1-2 0,1 0-8 16,0 0-4-16,-2 1-4 0,1 0-1 0,-1 0-1 15,0 0-3-15,1 1 0 0,-1 0 1 16,2 0 0-16,-2 2 0 0,-1-2 0 15,0 0 1-15,-1 0 1 0,1-1-1 0,-3 0 1 16,1 0 1-16,-3 0-2 0,3-2-1 16,-2 1 1-16,-1-1 0 0,1 1-1 15,2-1-1-15,-1-1 1 0,0 2 0 0,0 0 2 16,-1-1 0-16,0 2-1 0,0 0 0 15,-2 0 0-15,4 0-2 0,-2 0 0 16,2 0-1-16,1 2 2 0,-1-2-2 16,2 1 2-16,-1-1 1 0,0 1-1 0,1 1 2 15,-3-2-3-15,2 0 1 0,1-2 0 16,-3 1 1-16,0 0 0 0,-1-1-1 15,1 2 0-15,1-3 0 0,0 2-1 16,2-1-3-16,2 0 2 0,0 0 1 0,0-1 1 16,0 2 2-16,-2-1-2 0,0 0 3 15,0 0 0-15,-1 0-2 0,-2 0-1 16,-1 0 0-16,-1 1 0 0,-1 0 0 0,-2-1 0 15,1 2 1-15,0-3 1 0,-1 2 0 16,0-1 0-16,-2 1-2 0,2-1 0 16,-2 2-1-16,2-3-2 0,0 2 0 15,-1 1 1-15,3-1 1 0,-1-1-1 0,1 2 1 16,2-1 0-16,0 0 1 0,3 0 2 15,-2-1 2-15,3 1 0 0,-3 0 2 16,0 0-1-16,-1 0 2 0,-1 1-2 16,-1-2 1-16,-2 1-1 0,1 1 1 0,-2-1 1 15,-1-1 0-15,0 1 0 0,-1 1-1 0,-1-3-3 16,-2 3 1-16,0-3 1 15,-1 3-2-15,-1-3 0 0,-1 3 0 0,1-2 1 16,-2 0-5-16,0 2 1 0,0 0 0 16,-1 0 1-16,1-2 0 0,2 2 1 0,0 0 2 15,1 0-2-15,2 0 0 0,0-1-2 16,2 1-1-16,0 0 0 0,3 0-2 15,0 0 3-15,-1 0 2 0,1 0 1 16,-1 0 3-16,-1-1-1 0,-1-1 4 0,0 2 5 16,-1-1 0-16,-1 1 3 0,-1-1 4 15,1-1 1-15,-1 0 0 0,0 1-3 0,-2 0-5 16,1-1-3-16,1 0-2 15,-1 1-1-15,1 1-4 0,0-1 0 0,1-1 1 16,-1 2-2-16,-1-1 0 0,1 1-1 16,0 0 1-16,-1 0 1 0,1 0 0 15,-1 0 1-15,0 0-1 0,-1 0 2 0,-1 0 1 16,-2 0 1-16,-2 0 1 0,1 0-2 15,-4 0-1-15,2 0-2 0,-1 0-1 16,-1 0-2-16,1 0-1 0,1 0 0 16,0 0 0-16,0 0 0 0,1 0 1 0,-1 0-1 15,2 0 0-15,-2 0 2 0,0 1-1 16,1-1 1-16,-1 0-2 0,0 0 0 15,2 0 0-15,-1 0-1 0,2 0 1 0,-2-1 0 16,2 1 1-16,0-1 3 0,-2 0-3 16,2 1-4-16,-2-2-1 0,0 1 3 15,-1 1 1-15,0-1-3 0,-1 1-1 16,0-1 8-16,-3-1-1 0,1 2 0 0,-1-1-3 15,0 0 2-15,-2 1 0 0,1-1-1 16,-2 1 1-16,-2 0-1 0,1 0 0 16,-1 0 1-16,-1 0-1 0,2 0-1 0,-2 0 0 15,0 0-1-15,1 0 0 0,1 0-1 16,-1 0 1-16,1 0 2 0,0 0-2 15,1 0 1-15,-1 0-1 0,1 0 1 0,0 0 4 16,-1 0-2-16,1 0-2 16,-1 1 1-16,-1-1-1 0,1 0-2 0,-2 0-3 15,2 1 1-15,0 0 3 0,0-1-2 0,-1 2 2 16,3-1 1-16,-1-1 0 0,1 1 0 15,1-1 1-15,-1 1 2 0,-1 1-1 16,2-2-2-16,-2 1 1 0,0 0 0 16,0-1-1-16,0 0 2 0,-1 0 0 0,0 0 0 15,-2 0-4-15,1 0-2 0,-1 0 3 16,0 0-3-16,-1 0 3 0,2 0 1 15,-2 1 0-15,0-1 1 0,0 2-3 0,0-1 1 16,0-1-2-16,1 1 1 0,-1 0-3 16,0 0 1-16,0 2 4 0,1-2 0 15,1 1 2-15,-2-2-3 0,1 3 4 0,1-2 0 16,-2 1-3-16,1-1 0 0,-1-1 0 15,1 1 0-15,-1 1 1 0,0-2 2 16,0 0-2-16,0 0-1 0,-1 0 1 16,1 0 0-16,-1 0-2 0,-1 2 1 0,-1 0-1 15,1-2 0-15,-2 3 2 0,-1 0 2 16,1 1 1-16,-1-1-3 0,-1 2 3 15,1-1 0-15,-1-2-1 0,2 2-1 16,-1 0-1-16,-1-2 1 0,1 1-2 0,-2-1 1 16,3 0-1-16,-3 1 1 0,1-2 0 15,1 1 0-15,-1 2-1 0,2-2-1 16,0 2 0-16,0-3-1 0,1 2 1 0,-1-1-2 15,1 0 3-15,1 1 0 0,-1 0-1 16,1-1 1-16,0 0 0 0,0 1 0 16,1-1 0-16,0-1-1 0,-1 1 2 0,2-1-1 15,0 1-2-15,0 0 1 0,0-1 1 16,2 2-2-16,-1-1-1 0,-1 0 2 15,3 1 3-15,-2-2 0 0,0 1 0 16,1 2-2-16,1 0 2 0,-2-2-3 0,0 1 0 16,1 0 0-16,-1-1-1 0,-1 0 3 15,0 0-1-15,0-1 2 0,-1 2-1 16,-1-3 3-16,2 1-1 0,-1 2-3 15,0-3 2-15,-2 1 0 0,1 0 0 0,0-1-2 16,-1 1 2-16,-1-1 1 0,1 1-1 16,-1 1 1-16,1-2-1 0,-1 0 0 15,0 0-2-15,0 0 4 0,-3 0-2 0,1 0-1 16,0 0 2-16,-3 0-1 0,1 0 2 15,-3 1-1-15,-1-1 0 0,-1 2 1 16,-2 0-2-16,-1-1 1 0,-1 0-3 0,-2-1-2 16,0 1 0-16,-2 0-3 0,-2-1-1 15,-2 2-4-15,-1-1-7 0,-3-1-8 16,-1 0-6-16,-2 0-3 0,-2-1-4 15,-2-1 4-15,-3 2 2 0,0-2 6 0,-3 1 6 16,0 0 4-16,0-2 4 0,1 1 1 16,3-1 4-16,-1 2 5 0,2-1-1 15,1-1 2-15,2 0 1 0,1 1 1 0,1 0 0 16,2 0-1-16,1 1 1 0,0-2-2 15,-1 2 0-15,1-2-1 0,-1 3 2 16,0-2-1-16,-1 1-1 0,1-2 2 16,0 3-1-16,1-1 1 0,0 1-3 15,-1-3 0-15,0 3 4 0,-1 0 1 0,1 0-1 16,1 0 0-16,0 0 0 0,-1 0-1 15,1 0-1-15,0 0-2 0,-1 0 2 0,0 0 0 16,1 0 1-16,0-2 2 0,0 2-5 16,0-1 2-16,0 1 1 0,2 0 0 15,-1-1-2-15,1-1-1 0,-1 2 7 0,4-1-2 16,-1 1-2-16,-1-1 0 0,1 0-1 15,0 1-5-15,0-1 1 0,1-1 3 16,0 2 0-16,0-1 2 0,2 1 1 16,-2-1 4-16,2 1-2 0,0 0-3 0,2 0 1 15,-2 1-1-15,1-1 1 0,-1 1 2 16,0 1-1-16,-1-1 2 0,-2 1-1 15,-1-1-1-15,-3 1-2 0,-1-1 0 16,-2 0 0-16,-1 1-1 0,-1-2 1 0,1 0-1 16,0 0 2-16,0 0-1 0,1 0 0 15,0 0 1-15,1 0-1 0,0 0 0 0,1 0-1 16,0 0 1-16,1 0 0 15,0 0 0-15,-1 3 1 0,2-3-1 0,1 1 3 16,2-1-3-16,0 2-1 0,-1-2-1 16,1 0 2-16,1 0-2 0,-1 0 2 15,0 0 0-15,0-2 1 0,1 2 0 0,0-1-3 16,1 1 2-16,-2-3-1 0,2 3-2 15,-1 0 0-15,0 0 1 0,0 3-1 0,2-3 1 16,2 1 2-16,-2-1 0 0,2 2 0 16,0-1 0-16,-2-1 0 0,1 1 0 15,-1 1-2-15,2-2 2 0,-2 0-1 0,1 0 1 16,-1 2 1-16,0-1-1 0,0-1 0 15,0 1 0-15,-1 1 2 0,-2-2 0 16,1 1-1-16,0-1 0 0,-1 1-2 16,-3 1-1-16,-2-2 1 0,-3-2-2 0,0 1-1 15,-1 0 4-15,-2-1 0 0,0 0 0 16,0 0 1-16,-1-1-1 0,2-1 2 15,-3 1-1-15,4 0 0 0,0 0-1 16,2 2 0-16,0-1 0 0,2 2-2 16,1-1 0-16,0-1 1 0,-1 2-1 0,3 0 4 15,-1 0-2-15,1 2 3 0,1-1-1 16,-2-1-2-16,1 1 1 0,-2 0-3 0,0-1 1 15,1 0 1-15,-1 0 0 0,1 0 1 16,0 0-1-16,-2 0 1 0,-1 0-2 16,3 0 0-16,-3 1 1 0,1-1 0 0,0 2 1 15,2-1-1-15,1-1 1 0,-1 1 0 16,1 1-1-16,-1 1-1 0,1-2-1 15,1 2 2-15,0 0 0 0,-2-3-1 0,2 3 0 16,-2 0 0-16,1-2 1 16,-2 2-3-16,2-3-1 0,-1 3 4 0,1-2-1 15,-1 2-2-15,3 0 2 0,-1-1 1 0,1 0 1 16,1 1-1-16,-1-1 2 0,3 1 0 15,-1 0-3-15,1 0 1 0,0 1 0 16,-2-1 1-16,2 0-2 0,0 0 1 16,-1 1 3-16,1-1-1 0,-2 0-1 0,1 1 0 15,-2-1 0-15,2 0-1 0,-2-1-2 16,0 2 1-16,1-2 0 0,-1 2 0 15,1-2 2-15,1 1 1 0,0 2-1 16,-1-4-1-16,2 3 1 0,-1-2 0 0,1 1-1 16,0 0-1-16,1-3 1 0,2 3 0 15,0-2-1-15,1 2-1 0,1-2 2 16,1 1 0-16,-1-2 0 0,4 2 0 0,-1-1 3 15,2-1-3-15,-1 1 0 0,2 1 1 16,0-2-2-16,2 1 1 0,-1-1 0 16,-1 3 0-16,1-3 0 0,1 2 0 0,-1-1 1 15,0 2-1-15,1-2-2 16,-1 1-1-16,1 1 0 0,-1-2 3 0,0 0-1 15,1 2 1-15,-1-2 1 0,2-1-1 16,-2 1 4-16,2-1-3 0,-2 0 1 0,2 0-2 16,-2-1 0-16,2 1-1 0,-1-1-1 15,-1 1 0-15,-1 0 0 0,0 0 3 16,-1 0-1-16,-1 1-1 0,1-1 1 15,-1 1 0-15,0-1 0 0,0 2-1 0,1-1 2 16,0-1 2-16,2 0-3 0,0 0 0 16,1-1 1-16,2-1 0 0,0 2-3 15,3-1-1-15,-2 1 2 0,4-1 1 0,-1 0 0 16,1-1 0-16,1 2-1 0,0 0 2 15,1 0-1-15,0 0-2 0,0 0-1 16,0 0 2-16,0 0 1 0,0-1-1 0,0 1 0 16,0 0 0-16,1 0 0 0,0-1 1 15,1 1-2-15,1-3 1 0,-1 2 1 16,1 0 2-16,1-2 0 0,2-1 0 15,1 2-1-15,1-2-1 0,-1 0 0 0,4-2 0 16,-2 2 0-16,1-2 0 0,0 2 0 16,-2-2 1-16,1 3-2 0,0-2 1 15,-2 0-1-15,1 0-2 0,-1 1 1 0,0-3 2 16,-3 4-1-16,0 0 2 0,-1-3-1 15,-1 4 1-15,0-1 0 0,0-2 0 16,-2 3 1-16,2-1-1 0,-2 1-1 0,0-1 3 16,0 1-2-16,-2 1-1 0,2-3 0 15,-1 0-1-15,0-1 1 0,-1 2-1 16,0-4 1-16,0 2 1 0,1-3 0 15,-2 2 0-15,2 0-1 0,-1 0 1 0,1 1-2 16,0-1 0-16,1 1 0 0,-2 0-1 16,2 1 1-16,0 0-1 0,0 0-2 15,0 0 3-15,0 0 0 0,0 2 1 0,0-2 0 16,0 1 1-16,0 1-1 0,2 0-1 15,-1 1-2-15,2 0 0 0,1 1 0 16,3 0-1-16,2-1 2 0,4-1 1 16,2 2 0-16,3-1 1 0,5 0-2 0,2 1 1 15,4-1 0-15,2-2 1 0,1 2 0 16,4-1 0-16,-2-2 1 0,3 1 1 15,2 0 0-15,-1-3-2 0,1 2 2 16,-2 1-1-16,-1 0 1 0,-1-1-1 0,0 2 1 16,-1 0-3-16,-1-1-1 0,0 1 0 15,-1 1-2-15,-1-1 1 0,0 1 3 0,-1 0 2 16,-1 0 0-16,1 1 2 0,0-3-2 15,1 3-3-15,-1-1 0 0,0 1-2 16,-1-1 2-16,0-1-1 0,-2 0 4 16,-1 1-1-16,-1-1-2 0,-1 1 1 0,-2 1-1 15,-2-1 0-15,-1 1 4 0,-1-2 0 16,0 2-1-16,-1-2 0 0,-1 1 0 15,2 1 1-15,1-1-7 0,-1 1-2 0,1-3 4 16,-1 3 2-16,2-3-1 0,0 3-1 16,-1-2 0-16,2 1 1 0,-2 1 2 15,1-1-1-15,0 1-2 0,1-3 4 16,-1 2 0-16,4-1 0 0,-1 2-2 0,2-3 0 15,2 2 1-15,0-2-1 0,0 2-1 16,-1-1 0-16,0 0 3 0,0 1 0 16,1 0-1-16,-3-1 0 0,-2 1 0 0,2 1 0 15,-4-1-2-15,1 0 2 0,-2 1-1 16,1-2 0-16,0 1-1 0,1 1 2 15,-1-1 1-15,1 0-3 0,1-1 1 0,0 0 0 16,0 1 1-16,1 1-2 0,1-3-1 16,3 3 1-16,1-2 0 0,1 1 0 0,2 1 0 15,1-3 2-15,2 2-1 16,1-1 0-16,-1 2 0 0,0-3-2 0,1 3-1 15,-4-1 1-15,1 1-1 0,-3-2 2 16,-2 1 2-16,1 1-1 0,-1-1 1 0,0-1-1 16,-1 2 0-16,0 0 0 0,-1 0 0 15,2-2 1-15,-1 0-1 0,3 0 1 16,-1 1 0-16,2-2 0 0,0 3 0 15,-1-4 0-15,1 2 0 0,-2 1 1 0,1 0-1 16,-2-1 0-16,-1 0 1 0,0 2-2 16,1-1 0-16,-3 1 0 0,0 0-1 0,-1 1 0 15,-1-1 0-15,0 1 1 16,-1 0 1-16,1-1-2 0,-2 3 0 0,2-3 1 15,-1 1 0-15,1-1 0 0,1 0-1 16,1 0 1-16,3 0 1 0,1 0-1 0,2-1-2 16,2 0 2-16,1-1 0 0,1 0-2 15,-1 1 0-15,0 0 1 0,-1-1 2 16,-1 1 0-16,-2-1 0 0,-1 0 2 15,-1 1-1-15,-2 1-2 0,-2 0 0 0,-1 0-2 16,2 0-2-16,-1 0 1 0,0 0 0 16,-1 1 3-16,2 1 0 0,-1-2 0 0,1 0 0 15,-1 0 0-15,2 0 1 16,1 0-3-16,0 0 3 0,1 1 2 0,0 0-1 15,0-1-1-15,2 0 1 0,1 1 1 16,2-1-3-16,1 0-1 0,0 0-1 16,0 0 2-16,0 0 0 0,-2 0-1 0,1 0 1 15,-2 0 1-15,-1 2 2 0,-1-1-3 16,-1-1 0-16,-1 1-2 0,-1 1 1 15,-2-2-1-15,-1 2-1 0,0-1 2 0,0-1 2 16,-1 1 0-16,-2-1-1 0,-1 2 0 16,2-2 0-16,-3 0 0 0,1 2-1 15,2 0 1-15,0-2 0 0,2 0-2 16,0 0 0-16,0 2 1 0,2-1 0 0,-1-1 1 15,0 1 0-15,3 1 1 0,1-2 2 16,0 0-2-16,1 2 1 0,-1 0-2 0,1-2 0 16,-2 0 0-16,-2 0 0 0,3 0 2 15,-4 0-2-15,0 0 0 0,-1 0 1 16,2 0-1-16,-2 0 3 0,1-2-1 15,-1 0 0-15,0 0-1 0,1 1 1 0,1-2-1 16,-1 1-3-16,1-2 0 0,-1 2 1 16,0-2 1-16,2 2-1 0,3-1 1 15,-1 1 0-15,3-1-1 0,2 1-1 16,1 0 1-16,0 0 0 0,-1 2 0 0,1-1 1 15,-2 1 0-15,0 0 0 0,-3 0 0 16,0 0 0-16,-2 0 0 0,-3 0-1 0,-2 0 2 16,-2 0-1-16,-1 0 0 0,-1 0-1 15,-4 0 1-15,0 0 0 0,-4-2-1 16,-2 1 1-16,2 1 0 0,-5 0 0 15,1 0 2-15,1-1 1 0,-4 1-1 0,1 0-1 16,0-2 1-16,1 2-2 0,-1 0 1 16,1-2-1-16,1 1 2 0,2 1-1 15,2-1-1-15,-1 1 1 0,1-2-2 16,2 2 1-16,0-2 0 0,-1 0 0 0,0 2 1 15,1 0 1-15,-3-2-2 0,0 1 1 16,0 1 0-16,-1-1-3 0,2-1 0 0,-4 2 2 16,2 0 0-16,-2 0 0 0,1-1 0 15,-2 1 1-15,0 0-1 0,0 0-1 16,-1 0 1-16,0 0 1 0,0 0 0 15,-2-1 0-15,2 1-1 0,-2 0 0 0,2 0 0 16,-2 0 0-16,2 0-1 0,-2-2 0 16,2 2 1-16,-2 0-2 0,2 0 2 15,-1 0 0-15,-1 0-1 0,2 2 0 16,-2-1 0-16,2-1 1 0,0 1-1 15,-1 1-2-15,1-1 0 0,1 2-1 0,-1 1 4 16,1-1-4-16,0 2 0 0,-2-1 1 16,0 2 3-16,1 1-1 0,0 2-3 0,0 0 0 15,-2 2 3-15,2-1 1 0,-3 1 0 16,1 0 2-16,-1 2-1 0,1 0 3 15,-1 0-1-15,2 0 0 0,-1 0-4 0,-1-1 0 16,2 4 2-16,-1-5-1 0,-1 4-1 16,1-2-1-16,1-1 3 0,-1-1 1 15,2 1-1-15,0-2-1 0,-1 0 1 16,1-2-1-16,-2 0 2 0,4-2-1 0,-1 0 0 15,-2-2 2-15,3-1-2 0,-3 1-1 16,2 1-1-16,1-2 1 0,-4 0 0 16,2 1-2-16,-1-1-1 0,1 1 2 0,-1 2 1 15,-1-2-1-15,0 3 1 0,1-2 0 16,-2 1 0-16,0 0 0 0,-2 1-3 15,1 0 3-15,0-1-1 0,-1-1 0 0,-1 1 3 16,2 0 1-16,0-3 1 0,-2 0-1 16,2-1-2-16,-2 0-1 0,0 0-2 15,0-1-1-15,-1-1-4 0,1 1-4 16,-2 1-9-16,-1-1-6 0,1 0-6 0,-2-1-6 15,0 1-1-15,-1-1-1 0,0 2 7 16,-1-1 3-16,-2-1 5 0,2 0 4 16,-4 0 3-16,-2 1 2 0,0-1 3 0,-3 0 1 15,-1 0 1-15,-3 0-2 0,-3 1-2 16,-1 0 1-16,-3 1-3 0,-1-1-1 15,-2 0 1-15,-2 2 2 0,0-1 2 0,-2 1-1 16,-3 1 0-16,0-2-1 0,-3 0-4 16,1 1 0-16,0 0 1 0,0-1-2 15,-1 0 4-15,2 0 1 0,-1-2 2 16,0 1 2-16,1-1 2 0,-3 0 1 0,3 0 3 15,-1 0 4-15,0 0 2 0,1 0 1 16,0 0 3-16,-1 1 2 0,0 1 0 0,-2-1 0 16,0 2 0-16,2-1 0 0,-1 0 0 15,0 1-2-15,0-2 1 0,-2 1-1 16,1 1 1-16,0-2 0 0,1 0 1 15,2 2 0-15,-1-3-1 0,1 1 2 16,0-1-2-16,-1 0-2 0,-1 0 0 0,-2 0-2 16,0-1 2-16,-1 1 1 0,0-1 3 15,-2 1 1-15,0 0 1 0,0 0 3 16,1 1-1-16,0-1-5 0,2 1 0 0,2 0-2 15,-1 0-2-15,0 2-2 0,2-2 1 16,0 2-1-16,-2-3-1 0,-1 0 1 16,0 0-1-16,0 0 0 0,-1-1 1 0,2-1 0 15,-1 2 0-15,1-1-2 0,2 0 0 16,1-1 0-16,2 2 1 0,2 0-2 15,2 0 2-15,1 0 2 0,-2 2-1 16,1-1-1-16,0 0-2 0,-1 1 4 0,-1-1-1 16,2-1 1-16,0 0 1 0,-1 0 0 15,1 0 0-15,1 0-2 0,-1 0-1 16,-1-1-1-16,1-1 1 0,1 1 0 0,-2-2 2 15,1 2-1-15,-2 0 1 0,-1 1 0 16,-1-1 0-16,-1 1-1 0,1-1-2 16,-2 1 1-16,1 0 0 0,1 0-3 0,-1 0 2 15,-1 0-2-15,-1 1 1 0,0-1 0 16,-2 1 0-16,2-1 1 0,0 1 1 15,-2 0 0-15,2-1 0 0,0 0-1 0,-2-1 0 16,2 0 2-16,-1 1-1 0,3-1 1 16,0-2-1-16,1 2 3 0,0-1-3 15,1-1 0-15,1 1 0 0,1-1 1 16,0 1 1-16,2 0-4 0,2 0 3 0,-1 1-1 15,0 1-1-15,2-1 0 0,-1 1 1 16,-2 1-3-16,0-1 1 0,1 2 2 16,-1 1 0-16,0-2-2 0,-1 3 0 0,-1-1 2 15,1 1 1-15,-1 0-3 0,1-1-2 16,0 4 3-16,1-4-1 0,1 1 2 15,2 2-1-15,0-4 1 0,1 0 1 0,0 0 2 16,3-1 1-16,0 0-1 0,1 1 2 16,0-2 3-16,0 0-3 0,0 0-1 15,2 0-2-15,-2 0 1 0,2 2-3 16,-2-2-4-16,3 1 0 0,-3-1 3 0,2 3 0 15,-2-2-2-15,-1 0 2 0,0 0 1 16,-1 2 0-16,0-3 0 0,1 1-2 0,2-1 2 16,0 1 0-16,1-1 2 0,2 0 2 15,3-1 2-15,2 0 3 0,2-1-3 16,2 1 0-16,2-1 0 0,0 2-5 15,4-1 2-15,0 1 0 0,1-2-1 0,-1 1-1 16,3 1-1-16,-1-1 1 0,1 1-2 16,1 0 1-16,0-2 0 0,1 2 0 15,0 0 0-15,-1 0 2 0,1 0-1 16,-1 0-2-16,1 0 1 0,0 0-2 0,-1 0 2 15,0 0-2-15,0 0 1 0,-1 0 1 16,-1 0 0-16,0 0 2 0,0 0-1 16,-1 0-1-16,-2 0 3 0,0 0 1 0,0 2-3 15,-1-2-1-15,-1 0 1 0,1 0-1 16,1 0-2-16,-1 0-2 0,3 0 1 15,-2 0 3-15,3 0-2 0,-2 0 0 16,3 0 2-16,1 0 1 0,-1 0 0 16,1 0-1-16,0 0-1 0,2 0 2 0,-2 0 1 15,1 0-2-15,1 0 0 0,-1 0 1 16,-1 0 2-16,2 0-2 0,-1 0-1 15,-1 0 1-15,1 0 0 0,0 0-1 0,-1 0-1 16,2 0 1-16,-1 0 3 0,0 0 0 16,1-2 0-16,0 2 2 0,0 0 2 0,0 0-1 15,0 0-4-15,0 0 2 0,0 0-3 16,0 0-1-16,0 0-2 0,0 0 1 15,0 0 2-15,0 0 0 0,0 0 0 16,0 0 1-16,0 0-1 0,0 0-2 0,0-2 0 16,0 1 0-16,0 1 3 0,0-1-1 15,0-1 1-15,0 1 2 0,0-2-2 16,1 3-2-16,0-4-2 0,-1 2-2 15,0 0 2-15,0 0 2 0,0-1 0 0,0 2 2 16,0-2 0-16,0 0-1 0,0 1 0 16,-1 0-1-16,0-1 0 0,1 1 0 0,-2-1 0 15,1 0 2-15,-2-1-3 16,2-1 1-16,-2 0 0 0,0-1 0 0,0 0-1 15,1 2 1-15,0-3 1 0,0 2 0 16,0 0 0-16,-1 0 0 0,1 0-3 0,-1 0 2 16,0 2 1-16,-2-3 1 0,1 0 0 15,-2 0-4-15,1 1 2 0,-1-1 0 16,2 1 0-16,-2 0 0 0,1-1-1 15,1 1 4-15,-2 1 0 0,4 0 0 0,-3 1-2 16,3-1-2-16,-1 0-1 0,0 2 2 16,0-1-3-16,1 2 2 0,0-1 1 0,0 0 1 15,0 0-1-15,1-1 0 16,-2 0 3-16,0 1-1 0,1-2-3 0,-1 0-1 15,0 1 2-15,0-1 0 0,1 2 1 16,-1-2-2-16,0 0 1 0,2 0 1 16,-1 0-1-16,0 4 0 0,0-3-1 0,2 2 1 15,-1-2 2-15,-1 2-1 0,2-1-1 16,-1 2 1-16,0 0-1 0,1 0 0 15,0-2 0-15,0 1 0 0,0 1 2 16,0-1-3-16,0-1 0 0,-2 2 1 0,1-1 0 16,1 1 0-16,-1-3-1 0,-1 1 2 15,2 1-1-15,-1-2 0 0,1 1 0 16,-2 1 0-16,2-2 0 0,0 2 0 0,0 0 2 15,2-1 0-15,-1 2 0 0,2-1-4 16,1 0-1-16,2 1 0 0,-1 0-3 16,3 0-6-16,1 0-8 0,-1 0-13 0,3 0-27 15,1 0-57-15,-1-1-81 0,0 2-162 16,-1-1-78-16,1-1-34 0,1 1 4 15,2-3 43-15</inkml:trace>
</inkml:ink>
</file>

<file path=ppt/ink/ink2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5:26.32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125 229 166 0,'-2'0'300'0,"2"0"24"0,0-2-15 0,0 1-32 15,0-1-55-15,0-1-53 0,0-1-31 16,0 1-18-16,0-1-12 0,2 0-15 0,-2 0-10 16,0 0-12-16,1 2-9 0,0-2-13 15,1 0-10-15,-1 2-7 0,0 0-7 16,1-1-1-16,-2 0-3 0,1 3 3 15,0-2-2-15,-1 1-2 0,2-2 0 0,-2 2-1 16,1-1-5-16,0-1-2 0,-1 1-3 16,2-1-1-16,-1 1-2 0,0-1-2 0,1 2 0 15,-2 0-1-15,1 0-1 16,0-2 0-16,-1 2-1 0,0-1-1 0,0 2 2 15,0 0 0-15,0 0-1 0,0 0-1 16,0 0 2-16,0 0 1 0,0 0-3 0,0 0 3 16,0 0 2-16,0 0-1 0,0 0 0 15,0 0-1-15,0 0 0 0,0 0-2 16,0 0-2-16,0 0-1 0,0 0 0 15,0 0 2-15,0 0 4 0,0 2-2 16,0-1 0-16,0 0 1 0,-1 2-2 0,0-1-2 16,1 2-2-16,0 2 0 0,1 0 3 15,0 0-3-15,-1 2 1 0,3 0 2 16,-2 2-1-16,1-3 1 0,-1 3-1 0,0 0 1 15,0 0 2-15,-1 2 1 0,0 0 0 16,0 0 3-16,0 2 3 0,-1-1-4 16,0 1 0-16,1 0 0 0,-1 1-1 0,-1-1-2 15,1 0-2-15,-2 2 3 0,2 0-1 16,0-1 0-16,-2-1 2 0,3 0 1 15,-1 0 0-15,-1 1 0 0,0-3 0 16,0 4-3-16,1-3 0 0,0-1-1 0,-2 2-1 16,2-1-1-16,-1 1 2 0,0-2 2 15,-1 0-2-15,0 0 1 0,1-1 2 16,-1-1 0-16,0 1 2 0,1-1-2 0,-1 1 1 15,0-2 2-15,2 0-3 0,0-2 0 16,-2 3-3-16,2-2 0 0,0 0-1 16,-2 2-1-16,2-2 0 0,-2 2 0 0,0 0-1 15,1-1 0-15,0 1 1 0,0-2 0 16,-1 1 0-16,0 0 3 0,-1 0-1 15,2-1 0-15,-1 4 1 0,0-4-2 16,1 1 1-16,0 0-3 0,1-1 0 0,0 1 2 16,-1-1-1-16,1-1 1 0,1 0-2 15,0 1 2-15,-1 0 2 0,-1-2-2 16,2 1 0-16,0 1 0 0,0-1 1 15,-1 0 0-15,0 3 0 0,1-3 1 0,-2 3-1 16,1-1-1-16,1-2 0 0,0 3 0 16,0-2 1-16,0 2-1 0,-1-2 0 0,1 1 0 15,-1 0 0-15,-1 0-2 0,2-2-1 16,-1 2 2-16,0-2 1 0,1 2-1 15,-2-2-1-15,2 2 2 0,0-2 0 16,2 2 0-16,-2-2-1 0,1 3 1 0,0-4-1 16,2 1 1-16,-2 1 0 0,0-1-2 15,1 0 2-15,0 3 0 0,-2-3 1 16,3 2-2-16,-3 1 2 0,1-1-1 15,1 4-1-15,-2-3-3 0,1 3 4 0,-1-1 1 16,1 1-1-16,1 0 0 0,-2 0 1 16,1-1-1-16,0 0-1 0,2-1-2 0,-2 2-1 15,1-3 2-15,0-1 0 0,0 1-1 16,-1-3 0-16,0 1 2 0,1 0 0 15,-1 0-1-15,-1 0 1 0,1 0 0 16,-1 1 3-16,2 0 0 0,-2 0-1 0,0 1 1 16,1 0 3-16,0 2-3 0,-1-2-2 15,2 0 2-15,-1-1-2 0,0 1 2 16,2 0-4-16,-2 0 0 0,1 1 1 15,0-3 0-15,0 1 1 0,-1-2-1 0,-1-1 2 16,1 2 0-16,-1 0 0 0,0-2 1 16,0 1-2-16,0 2 1 0,0-2-1 0,0 0 0 15,0-1-1-15,0 1 0 0,0 0 1 16,0 0-2-16,2 2 2 0,-1 0-1 15,-1-2 1-15,1 3 0 0,0-1 0 16,1 0 2-16,-1 1 0 0,0 0 0 0,1 1-2 16,-1-1 1-16,-1 0-1 0,1 1-2 15,-1-1-2-15,0 1 3 0,0-1 3 16,0 1-2-16,0-2-2 0,0 0 2 15,0 0 1-15,-1-2 0 0,1 0-2 0,-1-1 1 16,1 1 2-16,-2 0-2 0,1-1 0 16,1 0 1-16,-1 1-1 0,-1 1 0 0,2 0 0 15,0 5 1-15,0-2 1 16,0 3-2-16,0-3 1 0,0 3-1 0,0-2 0 15,0 1-1-15,-1-1-2 0,0 2 1 16,0-3 1-16,-1 2 2 0,1-3-3 0,-2 0 2 16,2-3 0-16,0-1 1 0,-2 2-1 15,3-2 1-15,-1-1 1 0,-1 1-2 16,2 1 1-16,0-3-3 0,0 1 2 15,2 2 0-15,-1 0 0 0,2 1 1 0,-1 2-1 16,1 1 0-16,1 2-1 0,1 2 0 16,-1 3 1-16,0 0-2 0,0-1 0 0,1 1 4 15,-1 1-1-15,-1 1 2 16,1 0 0-16,-1 0 3 0,-1-1 1 0,1-5-6 15,0 2 0-15,-3-4-1 0,0-1-1 16,0-1-2-16,0-1 0 0,0-2 2 0,-2 1 1 16,1 0 0-16,-2-1 1 0,2-1 0 15,-2 2-1-15,1 0-2 0,-1 1 1 16,2 2 2-16,-2 3 0 0,2 1 0 15,-1 3 1-15,0-1 0 0,0 0-1 0,1 1-1 16,-2 2 0-16,2-1 0 0,0 0 0 16,-1-1 0-16,1-2 0 0,1-1 0 0,-1-3-1 15,1-2 0-15,-2 0 1 16,1-3 2-16,1 1-2 0,0-1 2 0,0 0 0 15,0-1-1-15,0 3-2 0,0 1-1 16,0 0 1-16,-1 2-1 0,-1 4 1 0,2 0 2 16,-1 1-1-16,0 2 1 0,1-2 1 15,0 2-1-15,0 1-2 0,0 0-1 16,0 0 0-16,1-1 1 0,0 1 2 15,-1-3-2-15,2 1 3 0,-1 2-1 0,-1-1-1 16,1 0 0-16,1-2-2 0,-2-1 2 16,1 0-2-16,-1-4 0 0,0 1 1 15,0-2 1-15,-1-1 0 0,1 0 1 16,-2-2 2-16,1 2 0 0,1-1-3 0,-1 1 2 15,-1 0-3-15,2 0 1 0,-1 2-1 16,1 1-1-16,0 0 3 0,0-1-3 0,0 0 1 16,0 2-2-16,0 3-1 0,0-1 1 15,1-1 0-15,-1 1 2 0,2-2 1 16,-1 0 0-16,0 0 1 0,1-3 0 0,-2 3-1 15,1-3 0-15,-1 2 0 0,1-2 1 16,-1 0-1-16,0-4 1 0,2 3-1 16,-2-4 0-16,1 1-1 0,-1-2 1 15,0 0 1-15,1 1-3 0,-1 0 0 0,2 0 3 16,-1-2-1-16,-1 4-2 0,0 1 1 15,1 0 0-15,1 3 1 0,-2 1 0 16,0 3-1-16,0-3 2 0,0 1 0 0,0-2 0 16,0 1 0-16,0 0-1 0,-2 0 0 15,1-1 0-15,0 1 0 0,-1 0 0 16,0-1 1-16,-1-1-1 0,2-1 1 15,-1 0 1-15,1-1-2 0,0 0 0 0,-1-2 0 16,2-1-1-16,-1 3 0 0,1-3-1 16,-1 1 0-16,1 3 1 0,-1-3 1 15,1 2 0-15,0 2 0 0,0 1 4 16,0 4-1-16,0-3-1 0,0 3-2 0,0 0 1 15,1 0 0-15,-1 4-5 0,0-3 2 16,0-1 0-16,0 0 0 0,0-1 1 0,0-2 1 16,0-1 0-16,0-1 0 0,0 1 0 15,0-4 0-15,0 1 0 0,0 0-1 16,0 0 2-16,0 1-4 0,0 1 3 15,0 0 0-15,0 0 0 0,0 1 0 0,0-2-2 16,0 2 4-16,0 2-4 0,0-2 2 16,0 5-1-16,0-3 1 0,0 4 1 15,0-1 3-15,0 2 0 0,0-1 0 16,0 2 2-16,0 2-3 0,0-2 0 0,0-1-2 15,0 1 0-15,0-5-1 0,0 1 0 16,0-3 0-16,0 1 0 0,0-3 0 16,0 0 0-16,0 1 2 0,0 0-1 0,0 0-3 15,0 1 2-15,0-1 0 0,0 2 0 16,0 0 0-16,0 2 0 0,0 0 1 15,0 1-3-15,0 4 2 0,0 0-1 0,0 0 1 16,0 1 0-16,0 1 0 0,0 3 0 16,0 0 1-16,0 1-1 0,-1-2-1 15,-1-1 1-15,2-3-1 0,-1-1 0 16,1-1 1-16,-1-3 1 0,-1-2-1 0,2-2 0 15,-1 1 2-15,0-3-2 0,1 0 1 16,-2-1-2-16,1 0 0 0,1-1-1 16,-1 1-1-16,-1 1 0 0,2 0 0 15,-1 1 3-15,1 0-2 0,0 5 2 0,0-3 1 16,1 3 0-16,-3 0 0 0,2 3 0 15,-2 0 2-15,2 0 0 0,3 1-2 0,0-1 1 16,-1 1-2-16,0-1-1 0,-1-3 0 16,0 0-7-16,-1 0 4 0,2-6 0 15,-1 2 3-15,-1-3 0 0,0-2-1 16,0 0 9-16,0-1-2 0,0 1-2 0,0 0-1 15,0 1 2-15,0-1-1 0,-1 3 6 16,-1 2 0-16,2 0 1 0,-1 0 3 16,0 1-2-16,1-1 0 0,-2 4-5 15,1-3 1-15,1 2 0 0,-1-1-2 0,-1-1 2 16,2 0 0-16,-1 1 1 0,0-2 1 15,1 0 2-15,-2 1-2 0,2 0 0 0,-1-3 1 16,0 1-2-16,1-3-2 0,-2 2 3 16,1-2-3-16,0 0-3 0,-1-2-1 15,0 0 1-15,0 0-3 0,1 1 0 16,0 0 0-16,-2 2 6 0,0-1 4 0,1 4 3 15,0-1 1-15,1 3-1 0,0-1 1 16,-1 4-1-16,1-4-6 0,1 3-5 16,-1 0 2-16,1-2 0 0,0 1 1 15,0 0-2-15,0 0-1 0,0-1 0 0,0-3 1 16,0-1-1-16,0-2-2 0,0 2 0 15,1-6 0-15,-1 4 0 0,0-3 3 16,0 1-2-16,0-2 0 0,0 1 2 16,0 1-2-16,0-1 1 0,0 0-5 0,-1 2 3 15,-1 0 0-15,2-1-1 0,-1 1 2 16,0-1 0-16,1 1 4 0,-2 2-3 0,1-2 2 15,1 5-1-15,0-4-2 0,1 4 0 16,-1-3-2-16,0 0 1 0,0 1 0 16,0-3-1-16,0 3 0 0,2-3 1 15,-2-1 0-15,0-1 0 0,0-1 0 0,1-1 1 16,-1 3 0-16,1-2 1 0,-1 0 0 15,0 0 0-15,2 0-2 0,-1 0 1 16,-1 0-1-16,1 0 0 0,1 0 1 0,-2 0-1 16,1 0 0-16,0-1-2 0,1 3 2 15,-2-1 0-15,1 0 0 0,0 1 1 16,-1 2-1-16,2-3 2 0,-1 2-2 0,2-3 1 15,-3 1-1-15,1 0 0 0,0-1 0 16,-1 0 1-16,2-1 1 0,-1 0-2 16,0-1 0-16,-1 1 0 0,2-1 1 15,-1 1-1-15,-1 0 0 0,1-1 0 16,1 0 1-16,-2 0-1 0,1 2 0 0,0-1 0 15,-1 0-2-15,2 1 1 0,-2-2-1 16,1 0 2-16,0 1 1 0,-1-1 0 0,2-1 1 16,-1 1 0-16,-1-1 0 15,1 2-2-15,1-1 0 0,-2 1 0 0,1-1-1 16,0 2 0-16,-1 0-1 0,2-1 1 15,-1 4 1-15,-1-3-1 0,1 4 1 0,-1 0 1 16,0-2-1-16,0 0 0 0,0 0 0 16,0-1 2-16,0-1-3 0,2-2 0 15,-2 1 1-15,0-1 2 0,0-1-1 16,0-1-1-16,0 2 3 0,0-2-1 0,0 0-2 15,0 0 0-15,0 0 0 0,0 0 0 16,0 0-1-16,0-2 2 0,1 2 1 0,-1-1 1 16,1 1 1-16,0 0 0 15,-1-1-1-15,2 0-1 0,-1 0 0 0,0-1-1 16,1 0 1-16,-1-1 0 0,2 1-1 15,-2-1 0-15,2 0-1 0,-1 0 2 0,1 1-2 16,-2-1-2-16,1 2 1 0,0 0 0 16,-2-2 1-16,2 2 0 0,-1-1 1 15,-1 2 0-15,1 0 4 0,1-2-1 16,-2 1-2-16,0 0-2 0,0-1 0 0,0-2 2 15,0-3 1-15,1 2-1 0,0-1-1 16,-1-2 1-16,2 1-2 0,-2-2 0 0,1 0-6 16,0-3 0-16,1 1 1 15,-1-2 1-15,2 2 2 0,-2 0-3 0,0 0 3 16,1-1 2-16,-1 2-2 0,-1-1 0 15,0 1 0-15,0 0 3 0,0-1-1 0,0 1 0 16,-1-1 0-16,-1 1 2 0,2-1-2 16,-1-1-3-16,0-1-3 0,1-2-2 15,-2 0-5-15,1-1-2 0,0-2-2 16,-1 1 1-16,2 1 2 0,0-2 2 0,0 2 4 15,0 1 2-15,0 0 4 0,0 1 1 16,0 2 0-16,0 0 2 0,0 0 1 16,0 1-1-16,0-2-2 0,0 1 0 15,0-1 1-15,0-3-1 0,0 0-2 0,0-1-5 16,-1-2 0-16,0 0-3 0,1-2-5 15,-2-1-1-15,2 2 2 0,-1-1 5 0,1 1 1 16,0 3 3-16,0 1 4 0,1 1 0 16,-1 2 2-16,2 0-1 0,0 1 1 15,0-1 0-15,-1 2 0 0,2-1 1 16,-3 3-1-16,1-1 0 0,-1 0 0 0,0 0 0 15,-1-3-1-15,1 3 1 0,-2-4-1 16,1 1 1-16,-2-1-1 0,2-1-1 16,0-2 2-16,-1-2 0 0,1 0 0 15,0 1 2-15,1-3 0 0,0 4 1 0,0 1-2 16,0 0-1-16,0 0-1 0,1 4 0 15,0 1-1-15,-1 0 2 0,2 4 0 0,-2-3 0 16,0 3 1-16,0 0-1 0,0-2 0 16,0 0-2-16,0 2 2 0,-2-5 0 15,2 2-1-15,0-2 1 0,0 1 2 16,-1-3-2-16,0 2 0 0,1-2-1 0,-2 0 1 15,1 1-1-15,1-1-1 0,-1 0 2 16,-1 0 0-16,2 1 0 0,-1-2 0 16,0 1 1-16,-1-2 0 0,0 1 0 15,0 0 0-15,1-1 1 0,-2 1-1 0,2-3 0 16,0 1 0-16,1 0 0 0,0 1-1 15,0 1-1-15,0 1 0 0,1-2 3 0,0 4-1 16,1-1-1-16,-1-1 0 0,-1 0 0 16,1 0 1-16,1 1-4 0,-2 0 2 15,0 0 0-15,0 0-2 0,0 1 0 16,0-1 2-16,-4 0-3 0,1 2 4 0,0-1 0 15,2 2-2-15,1-2 1 0,0 2-2 16,0 0 0-16,0-2-4 0,-1 2 2 16,-2-1-1-16,0-1 2 0,1 2-2 15,-1-2 1-15,2 1 2 0,-2-1-1 16,1-1 2-16,-1 0-1 0,2 1 0 0,-1 1 1 15,0-1 2-15,2-1 0 0,0 0-1 16,0 4 1-16,0-4-2 0,1 3 2 0,0-1-4 16,-1 1 2-16,2 1 0 0,-1 0 0 15,-1 2 2-15,1 1 1 0,1-3 1 16,-2 3-2-16,0-1-1 0,0 1 0 15,-2 0-1-15,1 0 0 0,1 0 0 0,-1-1 2 16,-1 0 0-16,2 0-1 0,-1 1 1 16,0-1-3-16,-1-2-1 0,0 1 1 15,-1-3-1-15,0 1 0 0,-1-2-1 16,2-2 1-16,-1 3 0 0,0-3 2 0,3 4 2 15,0-4 0-15,0 5 2 0,0-1 1 16,3 1 2-16,0 0-4 0,-1 1 0 0,0-1 0 16,-1 2 0-16,0 0-1 0,2 1-2 15,-3 0 2-15,0-3 0 0,0 0 0 16,-1 1 4-16,-1-4-3 0,0 1 3 15,-2 0-1-15,1 0-3 0,0-1 1 0,1-2-3 16,-1 5 2-16,2-1-3 0,-1 1 1 16,1-1 2-16,1 3 0 0,0-1-1 15,1 0-1-15,1 0 4 0,-1 0-2 16,0-1 1-16,1 0 1 0,0 0 1 0,1-3 0 15,0 2-3-15,1-4 0 0,-2-1-1 16,1-1 1-16,0-2 0 0,-1 2-2 0,1 0 1 16,0-1 1-16,-2 3 2 15,2-1-2-15,-2 3 0 0,0-2 3 0,2 5-3 16,-2 0 1-16,-1 2 1 0,2-1-1 15,-1 2 0-15,-1 0-1 0,1 0 2 0,0 3 0 16,-1-2-1-16,2 1 0 0,-1-1 0 16,-1 0 3-16,0 2-2 0,0-4-2 15,0 1 0-15,0-4 0 0,0 1 0 16,0-2-1-16,0-1 1 0,0-1 0 0,0 0 0 15,0 0-1-15,0 0 1 0,1 2 2 16,1 1-2-16,-2 2 0 0,1-2 1 0,-1 4-1 16,1-2 0-16,-2 0-1 15,0 2 1-15,1-1-2 0,-2 1-1 0,5-4 4 16,-2 2-3-16,1-3 1 0,-2 1 1 15,1-4 2-15,0 2 2 0,-1-4-4 16,2 0 1-16,-1 1 5 0,-1-2-1 0,1 1-3 16,1 0 0-16,-2 0 2 0,1 2-2 15,-1-1-1-15,0 1-2 0,0 0 3 16,0 2-2-16,0-2 0 0,0 3 0 15,0-4 0-15,0 2 1 0,0 0-2 0,-1-2 1 16,1 1-1-16,-2-1 1 0,1 1 0 16,1-1-1-16,-1 2 0 0,-1-2-1 15,2 1 2-15,-1 0-2 0,0 2 1 0,1-1 1 16,-2-1 0-16,1 4 1 0,0-2-2 15,-1 1 0-15,1 0 1 0,-2 0 0 16,1-1 0-16,-2-1 0 0,1 0 0 0,1 0 0 16,-1 1 0-16,0-2-1 0,1 3 1 15,0 0 0-15,1 1-1 0,0 0 0 16,1 0 0-16,0 1 2 0,0 1 0 15,0-1 1-15,1 1 0 0,0-2 1 0,-1 2-1 16,2-1-1-16,-2 2-2 0,1-1-3 16,-1-2 0-16,1 3 0 0,-1-2 0 15,0 0 0-15,0 2 3 0,0 1 4 0,0-2-1 16,0 0 0-16,-1 1 2 0,0 0-1 15,1-3 2-15,-2 1-3 0,2-1 1 16,-2 0-2-16,2 2-1 0,-2-2-2 0,1-1 0 16,1 0 0-16,0 1 0 0,1 0 2 15,1 0-1-15,-1 1 1 0,0 1 0 16,1-1 0-16,0 0 0 0,0 2 0 15,-1-1-2-15,2 0 1 0,-2 2 1 0,0-2 0 16,-1 0 0-16,2 1 0 0,-2-3 2 16,0 1-2-16,0 0 1 0,0-2-1 15,0 2 1-15,0-1-1 0,0 1-3 0,0 0 1 16,1 0 1-16,-1 1 1 0,1-2-4 15,-1 2 2-15,3-1 2 0,-2 1 0 16,0-2-1-16,-1 2-2 0,2-1 2 0,-2-1 5 16,0 1-2-16,0 1-1 0,-2-1 2 15,2 1 2-15,-1 0-2 0,0-1-7 16,1 0 3-16,-1-1-1 0,-1 2 0 15,2-2-1-15,0-1 1 0,0 1 3 0,0 1 0 16,0-2 0-16,-1 0 0 0,1-3 0 16,-1 2 2-16,-1 0-5 0,2 2 0 15,-1 1 0-15,0 1 1 0,1 0 1 16,0-2-2-16,0 1 2 0,0 2-1 0,0-1 1 15,0 1 0-15,1 1 1 0,0 0-1 16,-1 0 0-16,2 0 3 0,-1 0-2 0,0 0 0 16,1-2-1-16,-1 1 2 0,1-1-1 15,-2 0-1-15,2-1 0 0,-2 0 1 16,0-2 0-16,0 0 0 0,-2-3-1 15,2 1 0-15,-2 1 0 0,2 0 0 0,-3 1-1 16,3 1-1-16,-1 0 2 0,1 0 0 16,-1 2 0-16,1-2 0 0,0 3 0 15,1 0-2-15,-1-2 0 0,1 3 0 16,-1-2 2-16,2 2-2 0,-1-1 0 0,-1-2 2 15,1 2 0-15,0-2 1 0,-1 0 0 16,0-2 1-16,0-1 0 0,0 1-2 0,-1-3 0 16,0 0 0-16,1 1 0 0,-1 0 0 15,-1-1 0-15,2 0 0 0,-1 0 0 16,1 2 0-16,-1 0 0 0,-1-2 0 15,2 3-1-15,0-1 0 0,0 2 0 0,0-2-1 16,0 3 1-16,0-1 0 0,0 2 1 16,0 0 0-16,0 1 0 0,0-1 0 15,0 1 0-15,2 1 1 0,-2-1-1 16,0 0-1-16,0 0 1 0,0 1 1 0,1-1-2 15,-1 0 0-15,1-1 0 0,1 2 0 16,-1-1-1-16,1-1 2 0,0 0 3 0,-1 1-1 16,-1 0 3-16,3-1-1 0,-3 1-1 15,1-1-2-15,0 2 1 0,1-2 1 16,-2 0-7-16,1 0 3 0,-1 0-2 15,1 0 0-15,-1 1 2 0,0 0-2 16,0 0 5-16,0-1-1 0,0 0 1 0,0 1 1 16,0-2-2-16,0 3 0 0,2-1 0 15,-1-1-1-15,-1 1 1 0,1 0 0 16,1-3 0-16,-2 3 1 0,1-2-1 0,0 2-1 15,-1-2 0-15,0 2-3 0,0-2 1 16,0 0 2-16,-1 1 2 0,0-2 2 16,-2 1-2-16,0-3 2 0,-1 2-3 15,2 0 0-15,-1-2-1 0,0 2-1 0,1-1 1 16,-1 1 4-16,2 2-1 0,0-4-1 15,-1 3-1-15,2 1-1 0,0-1 2 16,0 0-5-16,0 1-3 0,0-2 3 0,0 2 3 16,0-1-1-16,-1 2-1 0,0-2 2 15,1-1 3-15,-2 0-3 0,1 0 0 16,1-1 0-16,-1 1-1 0,-1-2 0 0,2 2 1 15,-1 1 0-15,1-1 1 0,0-2-1 16,0 2 0-16,0-2 0 0,0 1 1 16,0 1-1-16,0 0 0 0,0 1 0 15,0 0 2-15,0-1 0 0,1-1-2 0,-1-1 0 16,0 1 0-16,2-3-1 0,-1 1 1 15,-1 1 4-15,1-1-3 0,1 0-1 16,-2 2-1-16,2-2 1 0,0 3 0 0,-1 0-3 16,0 2 2-16,-1-2 1 0,2 4 2 15,-1-1 0-15,-1 0 0 0,1 1-2 16,-1 2 1-16,0-3 0 0,0 2-2 15,0-1 1-15,0-1-2 0,0-2 2 0,0 0-2 16,-1-1-1-16,1-2 2 0,0-1-1 16,0-1 2-16,0 0 0 0,0-1 3 15,0-1-3-15,-1 3 0 0,1-2 0 0,0 1-2 16,0 2 2-16,0-1-3 0,0 2 1 15,-2 0 1-15,2 0-1 0,-1 2 2 16,1-1 0-16,-1 3-1 0,-1-3 1 0,2 3-1 16,0-2 2-16,-1 2 0 0,0-2 0 15,1 2 2-15,-2-2-1 0,1 0-1 16,1-1 1-16,-1 0-2 0,-1-1-2 15,1 0-1-15,0 0 0 0,1-1 3 0,0 2 0 16,-2 1 0-16,2 0 0 0,0-1 2 16,0 3 0-16,0-3-2 0,-1 3 1 15,0 1 1-15,1 0-3 0,-2 0 1 0,2 0-1 16,0 3 2-16,0-1-1 0,0 1-1 15,0 0 2-15,0 2 1 0,0-2 1 16,0 0-3-16,-1-1 0 0,1 2 1 0,-1 1 0 16,-1-2-1-16,2 3-2 0,-1-3 0 15,0 0 1-15,1 2 1 0,-2 0-1 16,2 0 1-16,0-1 2 0,0 1-1 15,0 1-2-15,-1 1-1 0,0 1 1 0,1 0 0 16,-2 2 0-16,1 1-2 0,0 1 2 16,-1 3 1-16,0 0 0 0,-1 3 0 15,2-1 1-15,-3 1-1 0,1 2-1 0,0 2 0 16,1-1-1-16,-1 5-2 0,1-1 2 15,0 3 1-15,1 2 0 0,1 3 2 16,-1 0 1-16,1 2 2 0,0 0 0 0,1 3 2 16,2-3-1-16,-1 0-3 0,2-3 0 15,1-2-2-15,1-3 1 0,-1-1-1 16,0-3 2-16,1-3-2 0,-1-2 0 15,0-1 1-15,-1-4-1 0,0 0 0 0,0-1 0 16,-1-2 1-16,-2-2 0 0,-1 1 0 16,2-1 1-16,-2-2-1 0,-2-2-1 15,1-3 0-15,-2-4 0 0,-2-3 0 16,0-1-2-16,-1-6 3 0,0-2 0 0,-1-4-1 15,-1-3 0-15,1-4-4 0,1 3 5 16,1-4-2-16,-2 2 0 0,2-2 0 0,-1 4-1 16,2 0 4-16,2 3-2 0,-2 3-2 15,1 2 0-15,2 4 2 0,-2 4-1 16,3 2 1-16,-1 2 0 0,1 3 1 15,-2 1-1-15,2 2-2 0,0 2 1 0,2 4-2 16,-1 1 0-16,0 4 3 0,2 6-3 16,1 2 1-16,0 4 0 0,1 5-1 15,1 4 2-15,0 4 3 0,2 6 0 0,0 6 2 16,-1 6-8-16,-1 7-13 0,0 3-64 15,-2 7-134-15,-4 4-172 0,0 3-92 16,-4 2-40-16,0 3-10 0,0-2 46 0</inkml:trace>
</inkml:ink>
</file>

<file path=ppt/ink/ink2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6:27.25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390 553 230 0,'0'-4'344'0,"-2"1"26"0,1-2 2 0,0 0-81 16,-1 0-89-16,1-1-50 0,-1 2-24 15,1-1-13-15,0 0-9 0,-1 2-8 16,2-1-16-16,-1-2-17 0,0 3-14 15,1-1-10-15,-2 1-5 0,1 0-8 0,1-1-4 16,-2 2-2-16,1-2 0 0,0 1 1 16,-2 1-2-16,0 1 1 0,0-2 2 15,1 2-2-15,-2 1-1 0,-2-1-4 0,1 0-3 16,-1 1-3-16,-1 0-3 0,-1 0-2 15,-2 2-1-15,-1-1 1 0,0 3 0 16,-1 0-2-16,0 1-1 0,-1 1 0 0,-1 3-3 16,1 1 1-16,0 1-1 0,1 1 0 15,-1 3 0-15,4-1 0 0,1 3 0 16,2 2-2-16,2 0 1 0,3 0 2 15,2 0 4-15,2 0 0 0,1-2 1 0,4-1 0 16,3-3 0-16,1-1 0 0,2 2-3 16,4-6 2-16,1 0 0 0,3-5 2 15,2 0 2-15,-1-6-2 0,2 0 0 0,0-4-3 16,-1 0-3-16,1-5-1 0,-1 2-3 15,-2-3 0-15,-3-1 0 0,-3 0 2 0,-2 0 2 16,-2 1-1-16,-2 1 0 0,-2-1 2 16,-1 3 0-16,-3-1-2 0,0 2 2 15,-2 0 2-15,-1 2-1 0,-1 1-1 16,-1 0-2-16,-1 0 4 0,0 2-4 0,-1-2 2 15,-1 2 4-15,1 2 0 0,-2-2 2 16,0 2 3-16,1 0-1 0,-1 0-1 0,-2 0-2 16,0 0-1-16,0 2-4 0,-1 0-3 15,-2 0 1-15,2 0-2 0,-2 0 0 16,2 2 0-16,0 0 1 0,0 0-1 15,-1 0 0-15,3 0 0 0,-3 1 2 0,1 0 0 16,1 3 0-16,0 2 0 0,0-1 0 16,3 2 0-16,0 2-3 0,3 0 1 15,1 2-2-15,3 0 3 0,2 1 2 16,2 0 3-16,3-1 0 0,1 0 1 0,2-1 1 15,2-2 0-15,5 0 0 0,0-3 0 16,5-1 1-16,3-2-2 0,2-4 0 0,1-4-2 16,2-2-1-16,2 0-2 0,-2-4 1 15,0-2-1-15,0-1 0 0,-2-3-2 16,-3-1-3-16,-3-1-2 0,-3 2-4 0,-4 0 1 15,-6 1 1-15,-2 3 2 0,-5-1 2 16,-5 3 1-16,-3-1 4 0,-1 1 1 16,-4 3 1-16,-3-3-2 0,-1 4 2 15,-2 2 2-15,-3-2 2 0,1 2 1 0,-2 1-1 16,0 0 3-16,0 3 0 0,2 0-2 15,-1 2-1-15,1 0-3 0,1 3-1 16,1 0-3-16,0 3 1 0,2 0 0 0,1 2-2 16,2 1 2-16,4 3-2 0,1 2 3 15,4 0-1-15,3 0 0 0,2 3 3 16,2-2 0-16,5 1 2 0,2-2 1 15,4 0 3-15,3-2 2 0,2-2 3 0,4-2 0 16,5-4 1-16,4-3 0 0,1-3-1 16,1-2-1-16,1-2-3 0,1-4-2 15,-2-3-4-15,-1-1-5 0,-1-2-2 0,-4-2-3 16,-3 0-4-16,-5 0-3 0,-3-1 0 15,-4-1 2-15,-5 1 0 0,-2-1 0 16,-5 3 3-16,-2-1 3 0,-3 4 4 0,-1-1 1 16,-4 3 0-16,0 1 4 0,-3 2-1 15,-1 2 3-15,-2 1 0 0,2 2 0 16,-2 1 0-16,2 2-2 0,1 1-2 0,-3 2 0 15,2 1-2-15,-1 2-2 0,2 5 0 16,4-1 1-16,-1 4-1 0,3 0 1 16,0 3 1-16,2 1 1 0,2 1 2 15,2 2 1-15,1-2 1 0,2 1 1 0,1-1 0 16,5-2 1-16,-1-2 0 0,3-1 6 15,5-2 1-15,2-4-1 0,4-5 0 16,5-2-1-16,5-5-2 0,1-2-5 0,2-2-5 16,1-4-6-16,-2-2-10 0,1-2-7 15,-4-2-6-15,-3-1-5 0,-4 1-4 16,-6 1 5-16,-5 0 9 0,-1 0 7 15,-7 1 7-15,-3 3 6 0,-4 0 5 16,-3-1 1-16,0 2 2 0,-5 1 1 0,1 1 2 16,-1 1 2-16,-1 2 4 0,0 2 4 15,2 0 2-15,-2 1 1 0,2 2-2 0,-1 1-3 16,2 1-3-16,0 3-6 0,0 1-2 15,1 3-5-15,0 2 1 0,2 2 0 16,1 1 0-16,0 3 0 0,3-2 0 0,2 3 3 16,2-1 1-16,3 0-1 0,-1-1 1 15,5 0 1-15,0-2 2 0,2-3 1 16,2-2 0-16,3 0 2 0,2-6-3 0,3-2-3 15,3-4-4-15,3-3-5 0,2-3-6 16,-1-4-10-16,1-1-10 0,-1-1-5 16,-2-3-4-16,-4 2 2 0,-2-2 2 15,-3 0 10-15,-4 3 12 0,-4 1 7 0,-3 1 5 16,-3 1 3-16,-3 0 3 0,-3 3 4 15,-1 3 1-15,-2-1 7 0,-1 1 8 16,0 4 8-16,-3-1 1 0,1 1 0 0,-1 0 0 16,-2 3-3-16,1 0-10 0,0 2-7 15,-1 2-6-15,1 0-4 0,-1 6-2 16,2-1-5-16,2 4 1 0,0 3 1 15,3 0 1-15,3 3 2 0,3 0 1 0,0 1 2 16,5-1 2-16,2 0-1 0,2-2-1 16,4 1 1-16,3-4 1 0,3-2-1 15,2-1 0-15,4-5 0 0,2-2 0 0,3-2-3 16,1-5-4-16,0-4-1 0,-3-2-2 15,2-4-1-15,-4 0 1 0,-5-3 2 0,-1 0 1 16,-4-3 0-16,-3 0 1 0,-3 0 1 16,-4 2 0-16,-4-1 1 0,-1 4 1 15,-3 1 5-15,-1 0 2 0,-2 6 3 16,-2-1 5-16,0 4 1 0,-1-2 2 0,-1 3-1 15,1 2-4-15,-1 1-2 0,0 0-7 16,-1 2-4-16,1 3-5 0,1 1 0 16,-1 3 2-16,1 2-1 0,2 1-3 0,2 2 4 15,1 0 0-15,1 2 1 0,3 1 1 16,1 0 1-16,1-1 5 0,4 0 0 15,1 0 3-15,2-3 2 0,2-1 1 0,3-3 1 16,1-2 1-16,5-1-1 0,2-5-1 16,4-2-2-16,1-5-4 0,2-1-5 15,3-4-4-15,-2-2-2 0,-2-1-2 16,0-5 1-16,-4 0-2 0,-3 0 1 0,-6 1 3 15,-4-1 1-15,-6 1 2 0,-2 4 1 16,-5 0 5-16,-2 3 1 0,-3 2 0 16,0 2 1-16,-3 1 0 0,-1 3 0 15,0 2-1-15,-1 1-3 0,-1 1-3 0,-2 2 0 16,1 0-1-16,0 4-2 0,-1-1-2 15,2 1 1-15,2 1-1 0,0 2 1 16,1 0-1-16,2 0 4 0,2 4 3 0,2 0 1 16,1-1 4-16,3 3 1 0,1-2 5 15,2 0 2-15,1 0 2 0,3-1 2 16,2-3 1-16,3-2 6 0,2-1-2 0,3-5-2 15,2-1-4-15,3-3-4 0,4-3-5 16,2-5-4-16,2 0-7 0,1-4-8 16,-3 2-5-16,0-3-7 0,-5 1-4 15,-3-3-8-15,-2 3 3 0,-6-1 8 0,-3 0 4 16,-5 1 7-16,-5 1 10 0,-1 1 6 15,-3 3 6-15,-2-1 1 0,-1 4 3 16,-2 2 1-16,-1-2 1 0,-1 5 1 0,-1 0-5 16,1 1-1-16,-2 2-3 0,1 0-4 15,-1 5-1-15,2 0-4 0,1 3 4 16,1-1 4-16,0 3 3 0,3 0 3 0,0 0 5 15,4 1 4-15,2 1 0 0,3-1 0 16,2-2 2-16,6 2-1 0,4-4-3 16,3-3 0-16,7-4-3 0,4-2 0 15,7-2-7-15,4-4-4 0,4-4-2 0,1-2-6 16,0-2-4-16,-5-3-3 0,0 0-1 15,-5 0 2-15,-5-2 0 0,-6 3 5 16,-4 0 6-16,-5 0 4 0,-5 4 6 0,-3 1 15 16,-6-1 20-16,-3 2 17 0,-3 3 15 15,-4 0 14-15,-2 2 5 0,-2 1-3 16,-1 0-19-16,-2 3-18 0,-1 1-19 0,0 1-20 15,-1 3-6-15,1 2-5 0,1 1 0 16,0 3 1-16,2 4 1 0,1 1 4 16,0 3 1-16,3 2 0 0,1 2-2 15,5 3-4-15,1 3-1 0,3-1 2 0,5 0-3 16,5-1-1-16,3 0-1 0,6-3 2 15,4-2 1-15,4-4-4 0,5-4-2 16,2-4 0-16,3-4-3 0,1-5 2 0,1-5 0 16,0-3 1-16,-1-3-1 0,2-5-1 15,-4-3 4-15,-2 0-3 0,-4-1-1 16,-7-3 0-16,-3 2 1 0,-4 0-3 15,-4 2 3-15,-4 3 10 0,-3 0 12 0,-5 3 15 16,0 4 15-16,-3 2 15 0,-2 1 7 16,-1 0 0-16,0 3-10 0,0 2-13 0,-3 1-13 15,1 0-13-15,-3 2-9 0,1 3-9 16,-1 2-4-16,-2 2-2 0,1 5-3 15,2 0 1-15,2 2-1 0,2 1 1 0,2-1 4 16,4 3 5-16,2-1 4 0,2-4 5 16,5 3 2-16,3-4 0 0,4-1-1 15,4-5-2-15,3-1-4 0,6-2-5 16,4-4-1-16,4-4-4 0,2-2-2 0,3 0-2 15,0-3-4-15,-1-1-2 0,-3 0-2 16,-4-1-1-16,-6-1-3 0,-5-1 0 16,-4 1 1-16,-4-1 4 0,-6 1 1 0,-4-1 3 15,-4 3 5-15,-3 2 4 0,-2-1 1 16,-3 2 0-16,0 3 5 0,-3 1 0 15,-1 0 1-15,0 3-3 0,-1 0 0 0,-2 3-2 16,1 1-1-16,-2 3-2 0,0 3 0 16,3 2 1-16,0 0 1 0,1 1 2 15,3 4-2-15,2-1 0 0,3 2 0 0,1-1-1 16,3-2 0-16,3 0-1 0,1 0 1 15,2-4 0-15,1-2 4 0,1 0-4 16,3-5-4-16,4-2 0 0,3-4-5 0,5-5-14 16,4-2-18-16,2-7-14 0,0 0-12 15,0-4-14-15,-2 0-7 0,-2-1 9 16,-2 1 9-16,-3 0 20 0,-5 3 16 15,-2 2 14-15,-5 2 13 0,-4 4 7 0,-2 1 6 16,-3 3 1-16,-2 1 0 0,-1 0 2 0,0 3 2 16,-3 1-1-16,0 0 2 0,0 2 3 15,-3 2 5-15,1 2 8 0,1 3 4 16,-2 0 2-16,1 1-1 0,2 1-4 15,0 1-8-15,0 1-6 0,1-2-6 0,2 2-4 16,1-2-2-16,1 0-3 0,2 1-2 16,3-2 0-16,2-3 0 0,2-1 2 0,2-2-3 15,5-1-1-15,4-3-2 16,2-3-4-16,4-1-3 0,0-3-3 0,-1-2-2 15,1-1-1-15,-2-3 1 0,-3 0 2 16,-1-3-1-16,-3 0 4 0,-2 0 3 0,-3-1 3 16,-4 2 4-16,0-1 1 0,-6 3 4 15,0 1 4-15,-3 2 7 0,-2 1 3 16,0 3 3-16,-2 1 5 0,-2 2-1 15,1 2-4-15,0 0-6 0,-2 2-6 16,-1 3-4-16,-2 2-3 0,1 3-3 0,-1 1 0 16,1 4-2-16,-1-2 2 0,2 3-3 0,0 0-1 15,3 1 1-15,-1 0 0 0,4 0 0 16,0 0 1-16,1-4 1 0,3 0 2 15,1-1-4-15,2-3 0 0,4-3-1 16,2-2-2-16,3-3-4 0,5-3-11 0,-1-4-8 16,3-2-11-16,-2-1-8 0,0-4-5 15,-2 0 0-15,0-3 6 0,-6 0 9 16,-3 0 9-16,1 3 12 0,-4-2 7 15,-1 5 6-15,-1 3 5 0,-1-1 3 0,-2 2 6 16,-3 4 0-16,-1 2 2 0,-1 1 5 16,-2 1 5-16,-2 4 5 0,-2 3 2 15,-1 1 1-15,-1 3-1 0,1 1-5 0,0 1-5 16,1 2-4-16,3-2-4 0,1 0-5 15,3 0-2-15,1-1-1 0,4-1-1 16,-1 0-1-16,4-4-1 0,4 2-1 0,3-4 0 16,6 1 1-16,4-1-4 0,5-1 0 15,4 0-2-15,4 0-1 0,1-1 1 16,3 2 0-16,-4-3 0 0,-1 0 4 0,-2 0 0 15,-5-2 2-15,-4-1 0 0,-4-1 2 16,-4-2 1-16,-2 0 2 0,-2 0 1 16,-4-3 5-16,-2 1 4 0,-2-1 1 15,-2-1 4-15,-3 0-2 0,-1 0 3 0,-1 3-6 16,1-2-4-16,-2 3-4 0,1-1-4 15,1 1-2-15,0 3-3 0,0-2 0 16,0 1-1-16,1 1 0 0,1-1 0 0,-2-1 0 16,1 2-5-16,0 0 1 0,2 0-1 15,1 0-2-15,0 0 1 0,2 0 2 0,1 0 2 16,0 0 0-16,1 0-2 15,0 0 2-15,-1 0 1 0,1 0-1 0,1-1 1 16,-1 1 0-16,0-2 0 0,0 0 1 16,-1 1 1-16,2-1-2 0,-3-1 1 0,1 1 0 15,2-2 1-15,-3 0-1 0,1 0-1 16,-1 1 1-16,1-2 0 0,-2-1 0 15,1 2-1-15,-1-2-1 0,-1 0 0 16,2 3 0-16,-1-4 0 0,-1 4 0 0,1-2 0 16,-1 1 1-16,0 1 0 0,0-1-3 15,0 0 1-15,-1 2 0 0,-2-1 0 16,2 2 1-16,-2 1 0 0,1-2 0 15,-2 1 1-15,1 1 2 0,0-1-1 0,2-1-1 16,-1 2-1-16,0-2 1 0,1 1 0 16,0-2-1-16,0 1 1 0,1 0-2 0,1-2 1 15,-1 1 2-15,0 1 0 0,1-1 0 16,-1 1 1-16,0-1 3 0,-3 2-1 15,2 0-4-15,0-2 0 0,-1 2 2 16,1-1-3-16,0-1 1 0,0 2 0 16,-2-1 2-16,2 0-1 0,-2 0-2 0,1-1 0 15,0 2-1-15,0-1 2 0,-2 0 0 0,1 1 0 16,0 0 0-16,-1-2 1 15,0 2 2-15,0-1-1 0,-1 0-3 0,0 0-1 16,-2 0 1-16,0 2 1 0,-1-1-1 16,0 1 0-16,-2-1 3 0,1-1 2 0,-2 0-3 15,-1 1 1-15,-2 0 1 0,1-1-1 16,-2 1-4-16,0 0 0 0,0 0 2 15,-2-2 0-15,-1 3-3 0,1-1 2 16,-1 1 1-16,-1-1 0 0,-2-1 1 0,-1 1 0 16,-1 0 3-16,1 1-1 0,-1 0-1 15,1 0 0-15,-1 0-2 0,1 0 0 0,-3 1 0 16,2 0-2-16,1 1-2 0,-1-1 0 15,-2-1 2-15,2 1 0 0,-2-1-1 16,1 1 1-16,1 1 3 0,-3-2 1 16,1 0-1-16,-1 0 2 0,1-2-1 0,2 1 1 15,0 0-1-15,1 0-3 0,0-2-1 16,0 2-1-16,2 0 2 0,-1-2 1 15,-1 2 1-15,3 1-1 0,-1-1 1 0,-2 0 0 16,0 1-1-16,0-2-1 0,-1 1-1 16,-2 1 3-16,-1 0-1 0,0 0-1 15,0 0 1-15,-1 0 0 0,-2 1-1 0,0 1 3 16,1-2 0-16,-1 1-2 0,1-1 0 15,1 0 0-15,1 0 2 0,3 0-5 16,-2 0 1-16,2-1 1 0,1 1-1 16,-1-2 5-16,1 1-4 0,1 1 1 0,1 0 1 15,-1 0 0-15,2 0 2 0,-3 0-7 16,0 0 4-16,1 1 0 0,-1-1 0 15,-2 2 0-15,0-2-1 0,-2 0 1 0,0 0 0 16,0 0-2-16,-3 0 2 0,2-2 1 16,-1 1 1-16,1 1-1 0,1-1 2 0,0-1 1 15,0-2-1-15,0 4-3 0,1-3-1 16,-1 0 1-16,2 3 0 0,0-4-3 15,1 4 2-15,0-2 1 0,0 1 0 16,-2-2-1-16,0 2 0 0,1 0 1 0,-1-1 0 16,1 0 0-16,-1 1 0 0,0 0 0 15,1-1-1-15,0 1 1 0,0-1 1 16,-1-1 1-16,1 2-1 0,0 0-1 15,1 0 2-15,-2-2-1 0,4 2-3 0,-3-2 1 16,2 2 1-16,1 0 0 0,-1 0 0 16,1-2 0-16,1 2 1 0,-1-1-1 15,1 2-1-15,0-3 1 0,0 2 0 0,1-2 0 16,1 2 0-16,-1-1 0 0,1 2 1 15,0 0-2-15,2-2-2 0,-3 1 3 16,1-2-2-16,0 2 0 0,-1 0 0 0,-1-1 2 16,1 2 0-16,-3-3-4 0,1 2 4 15,-1-1-1-15,1 2 1 0,-1-1-2 16,1 1 1-16,-1 0 3 0,3 0-1 0,0 0-1 15,0 1 0-15,0-1 0 0,0 2 0 16,1-1 2-16,0-1-1 0,2 1-1 16,-2 1 0-16,0-2 3 0,2 0-2 0,-3 0-2 15,1 0 0-15,-1-2 2 0,0 1 0 16,0 0-1-16,0-1 0 0,-1 1 2 15,1-2-2-15,0 1-2 0,0 1 0 16,0 0-1-16,0-1 1 0,1 1 1 0,0 0 2 16,1 0-1-16,-1 1 0 0,0-2 3 15,0 2-2-15,2 0-1 0,0 0-1 0,-2 0 0 16,0 2-1-16,-1-2 2 15,0 0 0-15,-2 0 0 0,-2-2-2 0,0 1 3 16,0 0 0-16,-2 0-1 0,0-2 2 16,2 1-1-16,0-1 0 0,0 1-1 0,1-1 1 15,0 1-2-15,0 0 1 0,3 2 1 16,0 0 0-16,-1-2-1 0,1 2-2 15,2 0 2-15,-1 0-1 0,-1 2-1 16,1-2 1-16,-1 0 0 0,1 0 1 0,0 0 0 16,-1 0 0-16,0 0-1 0,0 0 1 15,-2 0 1-15,1 0 0 0,-2-3-1 0,0 2 0 16,-1-1 2-16,0 1-1 15,-2-2 1-15,2 3 0 0,-2-2 0 0,2 0 3 16,0 2-5-16,1 0 0 0,1-2 0 16,1 1 0-16,-1 0-2 0,1 1 0 0,-1 0 2 15,2-2 1-15,0 2 0 0,0 0 1 16,0-1 1-16,0 1-2 0,0-1-1 15,-2 0-2-15,1 1 3 0,-1-1-2 16,-1-1 0-16,2 2 0 0,-1-1 1 0,1 1 2 16,-2-1-3-16,-1 1 0 0,-1 0 1 15,0 0 0-15,-1 0 0 0,0 0 0 0,-1 0-1 16,0 0 1-16,-2 0-2 15,-1 1 2-15,-1-1 0 0,1 1 0 0,0-1 0 16,2 2 0-16,-2-1 1 0,2-1-1 16,-1 1 0-16,0 0-1 0,0-1 0 0,1 1-2 15,-1 2 2-15,1 0 0 0,-2-3 0 16,1 4 1-16,-3-4-1 0,0 3 2 15,-2 0 2-15,0-1-3 0,0 2 0 0,-1 0 0 16,0-1 0-16,0 0 0 16,1-3 0-16,-2 1 0 0,3 2 1 0,-1-2-1 15,3 0 0-15,-1-1-1 0,3 1 1 16,0-1-2-16,1 1 2 0,-2 1-1 0,2-2 1 15,1 1 0-15,-2 0 0 0,2-1 1 16,0 1-1-16,0 1-1 0,-1-1 1 16,0 0-2-16,1 1 0 0,-2 1 1 0,2-2-1 15,-1 1 3-15,-1-1-1 0,1-1 1 16,-2 1-1-16,-2 1 0 0,-1-2 0 15,-1 0-1-15,-1 0 1 0,-1 2 0 0,-2-1 2 16,-2-1-2-16,-1 1 2 0,-2 2-4 16,-1 0 2-16,1 0-1 0,1 1 0 15,0 1 2-15,1-1 0 0,2-1 4 0,-1 1-4 16,2-1 0-16,3 0-1 0,2 0-3 15,2-1-1-15,3-1 2 0,1 1 2 16,1-1-1-16,2-1 1 0,0 1 1 16,1-1 0-16,-1 0-1 0,1 0-2 0,-1 0 0 15,-4 0 0-15,0 2 0 0,-2-2 2 16,-4 2 2-16,-2-1-2 0,-1 0 0 15,-4 2 1-15,1-2 0 0,-2 1-3 16,-2-2-2-16,2 4 1 0,0-2 3 0,0 0-1 16,4 0 0-16,1 0 2 0,2 0 0 15,1 0 0-15,3-1 1 0,1 0-1 0,2 1 0 16,1-1 1-16,1 0-2 0,2-1 3 15,0 0-2-15,1 0 0 0,1 0 0 16,-1 0 0-16,3 0-1 0,-1 0-2 16,1-1 0-16,-1 1 0 0,1 0 2 15,0 0-1-15,0 0 0 0,1 0 0 0,1 1-1 16,-1-1-1-16,1 1 2 0,1-1-1 15,1 1 1-15,0 1 0 0,1-2 2 16,1 1 0-16,1-1-1 0,-2 1-1 0,2 0 0 16,-2 1 1-16,2-1 0 0,-1-1 0 15,1 1 0-15,0 2 0 0,0-2 0 16,1 0-2-16,0 0 1 0,1-1-3 0,1 2 3 15,1-1 0-15,0-1 1 0,-2 1 0 16,3-1 0-16,-1 0 0 0,2 0-1 16,-1 0-1-16,0 0 0 0,0 0 2 0,2 0-2 15,0 0 2-15,1 0 0 0,-2 0 1 16,2 0-1-16,-1 0 0 0,-1 0 1 15,2 0-1-15,-1 0 0 0,1 0-2 16,0 0 3-16,0 0-1 0,-1 0 0 0,1 0-1 16,-2 0 1-16,1 0 0 0,1 0-1 15,0 0 1-15,0 0-3 0,0 0 2 0,0 0 0 16,0 1 0-16,0 0 0 0,0-1-4 15,0 3 1-15,0-2 0 0,0 5-2 16,-1 0 1-16,1 1 1 0,-2 2 0 0,2 1 4 16,0 0 1-16,0 2-1 0,0 1-2 15,2 1 0-15,-1 0 3 0,-1 3-1 16,3 1 0-16,-2 0 0 0,0 1 2 15,2 1-1-15,-1-1 2 0,-2 0-2 0,1-2 5 16,0-3-2-16,-1 0 0 0,2-3-2 16,-1-3-2-16,-1 2 0 0,0-4-2 15,0-1 2-15,0 0-1 0,0-3 2 0,0 1 0 16,0-2-1-16,1 0 0 0,-1 2-1 15,2-3 0-15,-2 0 0 0,0 0-1 16,1 0-1-16,1 0-3 0,-2 0-1 0,0 0 0 16,0 0-2-16,0 0-2 0,1 0 2 15,-1 0-2-15,1 0 2 0,1 1-1 16,-2-1-2-16,2 1-1 0,0 0 1 15,1-1 1-15,1 3 0 0,0-2 3 0,1 1 1 16,2-2 0-16,1 3 4 0,1-2-1 16,0 1-2-16,2-1 1 0,0-1 1 15,2 3 0-15,1-3 1 0,1 0 0 0,1 0 2 16,-1 0-1-16,3 0 1 0,1 0 2 15,1 0-1-15,0 0 0 0,1 0-1 16,1 0 1-16,1 0 0 0,1 0 0 0,0 2 0 16,1-1 1-16,0-1 0 0,-2 1-2 15,1 1-1-15,-2-1 0 0,0-1 0 0,-2 0-2 16,0 0-1-16,-1-1-3 15,0-1 0-15,2 1-3 0,-1-2-1 0,4 3 1 16,-2-3 1-16,2-1 3 0,4 1 2 16,2-3 2-16,0 3 1 0,3-3 2 0,-1 0-3 15,1 2 0-15,-1 0 1 0,-1-1-3 16,1 0 2-16,-2 3-2 0,0-2-1 15,-1 1 0-15,0 2-2 0,-1-1 0 0,-2 2-1 16,1 0 2-16,-2-2 2 0,1 1 2 16,0 0 2-16,-1-1 0 0,1 1 1 15,-1-2-2-15,1 1 2 0,0 1 0 0,0 0 0 16,1-1 2-16,0 1 0 0,1-1-1 15,0 0-2-15,1 1-1 0,2 0 2 16,-1-1-2-16,0 0 1 0,2 1 0 16,-5 1 0-16,3-1 1 0,-2 1-1 0,1-2 1 15,1 1 0-15,0 1 0 0,-1 0 0 16,0 1-2-16,1 1 1 0,-2-2-1 15,-1 1 0-15,1 2 0 0,-1-2 2 0,-2 0 1 16,1 0-2-16,0 0 1 0,-1 1 0 16,1-2 2-16,0 0-3 0,1 1 0 15,-3 0 1-15,1-1 0 0,-2 1 1 0,2-1-1 16,0 2 2-16,0-1 1 0,-1-1-2 15,1 1 4-15,1-1-4 0,-1 0 2 16,1 0-1-16,0 0-2 0,2 0 2 0,-1 0-3 16,2 0 1-16,0 0-1 0,0 0-1 15,0 0 2-15,0-1-1 0,1 0 1 16,2-1 0-16,-2 1 0 0,1-1 0 15,1-1-1-15,-2 2 1 0,2-1-1 0,-2 0-2 16,2 1 1-16,-2 0 1 0,-1-2 0 16,0 3 1-16,-2-1 0 0,0 0 0 0,-1 1 0 15,-2 0 1-15,1 1 1 0,0 0-1 16,1-1-1-16,-1 1 1 0,-2 1 0 15,2-2-1-15,-3 0-2 0,3 0 1 16,-2 0 1-16,-1 0 0 0,1-2-1 0,-1 1 2 16,0 0 1-16,2 0-1 0,-2 0 0 15,0-2 3-15,1 2 0 0,1-1-3 16,-1 2 1-16,0-4 0 0,-1 4-5 15,0 0 1-15,-1 0-2 0,1 0 0 0,-1 0 1 16,-1 0 0-16,-1 0 3 0,1 4 0 16,-1-4 1-16,0 2 0 0,-2-1 1 15,1 0-1-15,-3 1-1 0,0-1-1 0,0 1-1 16,0-2 1-16,-1 1-1 0,1 1 4 15,-1-2-1-15,1 0-1 0,0 0 0 16,1-2 2-16,2 1-2 0,0 0-3 0,1-1 3 16,2-1 1-16,1 2 1 0,0-3-1 15,0 2 0-15,0-1 1 0,0 0-1 16,0 2-1-16,-3 0-1 0,2-1-1 15,-3 0 2-15,0 1-2 0,-2-2 1 0,1 2 1 16,-3-1-1-16,-1 2 1 0,1-1 0 16,-2-1-1-16,1 2 0 0,-1-1 1 15,1 1 1-15,-1-1-1 0,0-1 0 0,1 1 1 16,-1 0 1-16,2 0-1 0,-2 0 0 15,2-1-1-15,0 2 0 0,-1-1 0 16,1 1 0-16,1-1 0 0,0 0 0 0,2 1 2 16,-1 0-1-16,2 0 1 0,0 0 0 15,3 0-1-15,-2 0 0 0,-1 0 0 16,1 0-1-16,-1 0-1 0,-1 0 0 15,-1 0 0-15,1 0 3 0,-1-2-3 0,-1 1 0 16,0 1 0-16,-1-1-2 0,0-1 0 16,-2 2-2-16,1 0 3 0,-1-2 0 15,0 1 0-15,-2 1 0 0,1-1 0 0,0 1-2 16,-1 0 0-16,1 0-1 0,-2 0 1 15,2 1 0-15,2-1 1 0,-1 1 1 16,0 1 1-16,2-2-1 0,1 3 0 0,2-2 0 16,-1 1 1-16,2 0 0 0,1-1-1 15,2 1-5-15,1-1-9 0,-1 0-15 0,1 1-18 16,0-2-18-16,0 0-10 15,1 0-2-15,0 0 5 0,2-2 13 0,0-2 15 16,0 1 17-16,2-3 12 0,-1-1 7 16,2 2 4-16,-2 0 0 0,1 2 2 0,0-4 3 15,-1 4-2-15,0 0 2 0,-1 0 1 16,-1 1 0-16,0 1 1 0,-1-2-1 15,0 3 0-15,-1-1-2 0,-1 1-1 16,0 0 0-16,-1 0 3 0,0 0 1 0,-1-1 0 16,0-1 2-16,-1 2-2 0,0-1 2 15,-2 0-3-15,1 1 0 0,-3-1 0 0,1 1 1 16,0 0 2-16,0 0-1 15,0 0-1-15,0 0-1 0,0 0-2 0,0-2 1 16,1 1-1-16,-1 1 1 0,-1-1 1 16,2 1 0-16,2-1 3 0,1 0-2 0,-1-1 2 15,1 1-2-15,2-2 0 0,0 1 0 16,-1 0 0-16,2-1 2 0,-1 0-3 15,-1-1 1-15,0 1 0 0,-1 0 0 16,-1 3 0-16,-2-4 0 0,1 2 1 0,-2 1 0 16,0-2-2-16,-1 2 0 0,0 0 0 15,-2 0 1-15,-1-2-1 0,0 2-1 16,0 0 2-16,-1-1 4 0,-1 1-3 15,-1 0-2-15,1 1 2 0,-1-1 2 0,0 1-3 16,-1-1-1-16,1-1 0 0,-1 2 2 16,1 0 1-16,-1 0-1 0,0 0-1 0,0 0 1 15,1 0-2-15,1 0 0 16,-1 0 0-16,1 2-1 0,0-1 1 0,-1-1 0 15,0 1 1-15,0-1-1 0,1 1 0 16,-1-1 0-16,-1 0 0 0,1 0 1 0,0 0-1 16,1 0 1-16,-1 0 1 0,0 0-1 15,-1 0 0-15,1 0-3 0,-1 0 2 16,0 1-2-16,1-1 1 0,-1 0-1 15,0 0 1-15,0 0 1 0,0 0 3 0,0 0 0 16,1 0-3-16,-1 0 4 0,1 0-3 16,-1 0 0-16,1-1 0 0,2 0 0 0,-2 1 0 15,0-1-3-15,0 1 2 0,-1-1 1 16,0-1-2-16,-1 2 0 0,1 0 0 15,-2 0 0-15,1 0 0 0,-1 0-1 16,-1 0 4-16,2 0 1 0,-1 0-2 0,1-1-1 16,1 0-5-16,-1 1 3 0,3-1 0 15,-2 1-1-15,2-3 1 0,2 2 3 16,0-3 5-16,2 2-5 0,0-4 2 0,0 3-1 15,0-2-1-15,1 0 0 0,-1 1 0 16,-2-2 0-16,-2 1 2 0,0 0 0 16,-3 0 2-16,-1 0-1 0,0-1 3 0,-2 1 2 15,0 1-1-15,-2-1 0 0,0 0 4 16,1 0-4-16,-2 0-3 0,1 0-3 15,0 1 0-15,-1-1 1 0,2 0-6 16,-1 0 3-16,-1 1 2 0,0 0 1 0,0-2 0 16,0 3-1-16,0-4 0 0,-1 4-1 15,-1-1 1-15,2-1 1 0,-2 1-2 16,0 2 2-16,1-2 0 0,-2 1 2 0,2 0 2 15,-2 0-2-15,0 1 0 0,2 0 0 16,0-1 2-16,-2 2-4 0,3-1-1 0,-2-1 2 16,2-1-2-16,-1 1 0 0,0-3-2 15,1 2 2-15,-2-2-1 0,1 0-1 16,1-1 0-16,0 1 0 0,0-2 1 15,-1 0 0-15,-1 1-1 0,2 0 2 0,-1 1-2 16,-1 3 0-16,2-2 0 0,-1 1 0 16,0 0 0-16,-1 3 1 0,2 0 0 15,-1 0 0-15,0 1-1 0,1-2 0 16,-2 0 0-16,1-1 0 0,1 2-1 0,-3 0 1 15,2-2-1-15,-1 1 0 0,1 0 2 16,-2-2 0-16,2 0 1 0,-1-1 0 0,0 0 1 16,0 0 1-16,-1 1-3 0,2-1 0 15,-2 0 0-15,2 0-1 0,-2 3 1 16,2-1 0-16,-1 1 1 0,0 0-2 15,-1 1 2-15,0 0-1 0,0 0-1 0,1 1 0 16,-2 0 0-16,1 1 1 0,-1 0 0 16,-2 0 2-16,2 1 0 0,-3-1 0 15,2 0 1-15,-2 1-3 0,1-2 1 0,1 0 2 16,-2 0-2-16,1 0 0 0,1-3-1 15,-2 2 1-15,0-2 1 0,-1 1-2 16,-2 1-2-16,-1-2 0 0,-4 3 1 0,0-1-2 16,-4 2 1-16,-2 0-1 0,-1 2 1 15,-3-1-1-15,-1 2 0 0,0 1-2 16,-1 0 1-16,-2 0 2 0,0 0 0 15,-3-1 0-15,1 0 0 0,-2-1 1 0,0-2-1 16,0 2-3-16,0-2-2 0,1-1 1 16,0-1 0-16,1 0 0 0,1-1 1 0,-1 1 1 15,2-2 0-15,1 3 0 0,0-2-2 16,1 1 2-16,-1 1-2 0,-1 0-1 15,2 0-1-15,-1 0 3 0,2 1 1 16,0 1 1-16,1-2 0 0,-1 2-1 0,0-1 3 16,0 3-2-16,1-1-1 0,-1 1 2 15,1-2 1-15,2-1 0 0,-1-1 1 16,2 1-1-16,0-1-1 0,0 0-1 15,2 0-2-15,-1 0 4 0,2 2 0 0,1-2 2 16,-1 0 1-16,1 0-1 0,0 0 1 16,0-2-4-16,-1 1-1 0,-2 0 0 0,-1-1 0 15,0-2-1-15,0 1 1 0,-1-1 1 16,-2 1 1-16,0 0-3 0,-1-1 3 15,-1 1 0-15,-1 1-1 0,-1 0 1 16,0-1-1-16,2-2 1 0,-2 3-1 0,2-1 1 16,-2 1 0-16,0 0 0 0,1 1 0 15,4-1 0-15,-1 2 0 0,0-1-1 16,2 1 0-16,1-2-2 0,0 1 1 15,1 1 2-15,2-1 0 0,-1-1 1 0,3-1 0 16,-3 2 2-16,2-2-1 0,-1 0-2 16,-1-1 1-16,-1 2 1 0,0 0 0 0,-1 0 0 15,2 0 0-15,-1 1 2 0,-1 1-3 16,1 0-1-16,1 1 0 0,-2 1 0 15,1-2 0-15,-1 3 0 0,0-2 0 0,0-1-1 16,-1 2-2-16,1-2 0 0,-3-2 2 16,2 1 0-16,-2-2-1 0,0 1 2 15,-1-2 2-15,0 0-1 0,-3 1-1 16,0-1-1-16,-1 2 2 0,-2-2-1 0,1 2 0 15,0-1-2-15,3-1 2 0,1 3 2 16,1-1-3-16,1 2 0 0,1 0 1 16,0-2 1-16,1 1 1 0,0 0-2 0,1-1 2 15,1 2 2-15,-1-4-1 0,1 1-1 16,-1-1-1-16,-1-1-2 0,-2 1-1 15,-1 0-2-15,-1-2-1 0,-4 2 5 16,-2-3 0-16,-2 3 1 0,-1-3 0 0,-1 2 2 16,0 0-1-16,-1 2-2 0,1-3-3 15,2 4 2-15,-1 0 1 0,0-2-2 16,2 1 1-16,1 2 1 0,0 0 0 0,0-2 0 15,2 2-1-15,0-2 2 0,1 1-1 16,2 1 0-16,1 1 0 0,2-2-2 16,3 1 3-16,1 0-2 0,2 0-1 0,4 0 1 15,0 1 1-15,-1-2 0 0,1 2 0 16,0 0-1-16,-1 2 2 0,-2-1-1 15,0 1-1-15,-3 1 1 0,-1-1-1 16,0 2 1-16,-1 0 0 0,0-2 0 0,-2 1 0 16,-1-1 0-16,1 0 0 0,-1-2 0 15,0 3 0-15,-2-3 0 0,1 1 3 16,-1-1 0-16,3 0 0 0,2 0-1 0,0 0 1 15,1 0-2-15,2 0-1 0,0 2 0 16,2-1-1-16,0-1 1 0,0 1-2 0,2 1 1 16,-1-2 0-16,1 0 1 0,-1 2 0 15,2-1 1-15,-1 2-1 0,0-2 1 16,1 0-1-16,0 1 1 0,0-2-1 15,0 3 0-15,0-2 0 0,-2 1-2 0,1-1 1 16,-3 0-2-16,1 1 3 0,-2-2-1 16,0 0 2-16,-2 2-1 0,0-2 0 15,-2 0 0-15,0 1-2 0,-1-1 1 0,0 0-1 16,2 1 1-16,-2 1-1 0,3-1 2 15,-1 0 1-15,1 0-1 0,0 2-1 16,-2-2 0-16,4 0 3 0,0 0-2 0,1 2 0 16,1-2 0-16,0 1 1 0,0-1 2 15,2 0-1-15,-2 0-1 0,0-1-2 16,2 0 1-16,-1 0 0 0,-1-1 0 15,0 0-1-15,1 1-1 0,-1-3 2 0,-3 2-1 16,2 1 1-16,1-1 0 0,-1-1 0 16,1 2 1-16,-1 0 0 0,1 0-1 0,-2 0-2 15,1 0 0-15,1 2 2 0,-1-1 0 16,1-1 0-16,0 1 0 0,0-1 0 15,1 2 0-15,-1-1-5 0,0-1 3 16,0 0 1-16,1 0-1 0,2 0 2 0,-1 0 0 16,1 0 2-16,1 0-1 0,-1 0-2 15,1 0 1-15,0 0 0 0,-1 1 0 16,1 0 0-16,1-1-1 0,-3 1 1 15,0 2-3-15,-1-2 1 0,-2 3-1 0,1-2 2 16,-1 2 0-16,-2 0-1 0,2 0 2 16,0 0-1-16,0-2 0 0,-1-1 0 0,3 2 0 15,1-3 1-15,1 1 1 0,0-1-1 16,3 1-1-16,-1 1 0 0,2-2 1 15,2 1-2-15,-1 0 2 0,2-1 0 16,0 1-1-16,-1 2 1 0,1-2 1 0,0 1-1 16,-3 1 0-16,0-1 0 0,0 2 0 15,-1 0 0-15,-1-1 0 0,-1 0 0 16,1 0 0-16,0 1 0 0,0-4 0 15,-1 3 1-15,0 0 0 0,0-2 0 0,2 0 2 16,0 1-4-16,-1-2 1 0,2 2 1 16,-1-2-1-16,1 1 1 0,0-1-1 0,-2 1 1 15,2 1-2-15,-1-1 1 0,-2 1 1 16,1 1-2-16,-3-1 1 0,1 2 0 15,-1-2 4-15,-1 2-1 0,1 0 1 16,-2-1-1-16,3 0 2 0,-2 0-3 0,2 1-2 16,0-2-2-16,1 0-2 0,1 4 3 15,0-4-2-15,1 2 2 0,-1-2-2 16,1 0 3-16,0 2-1 0,-1-1-1 15,-1 1 0-15,2-1 0 0,1 0 2 0,0-1 0 16,0 1 0-16,0-2 0 0,1 1-2 16,1 1 2-16,-1-2 0 0,1 1-1 0,-1-1 1 15,3-1 0-15,-1 1 1 16,1 0 1-16,-1-1-2 0,2 1 2 0,-1 2 0 15,2-2-1-15,-2 1-1 0,1-2-2 0,0 0 0 16,0 0-1-16,-1 0 0 0,2 4 1 16,-2-4-1-16,1 3 2 0,2 0-1 15,-1-1 1-15,1 0-3 0,1 0 2 16,0-2 1-16,0 1-3 0,1-1 2 0,-1 0 0 15,1 0-1-15,1 0-3 0,0 0-8 16,2 0-10-16,-1 0-15 0,1 1-34 16,1 1-61-16,-1-1-80 0,1 1-64 0,-2-1-41 15,2 1-16-15,0 0-2 0,0 1 19 16,1-1-2-16,-3 1-63 0,0 0-87 15,0 0-41-15,-1 0-4 0,2 1 23 16,2 0 73-16</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6:45.26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122 371 105 0,'-1'-7'113'0,"0"0"0"0,1 1 9 16,-2 0 15-16,1-1 29 0,1-2 24 0,-1 2 31 16,-1-2 26-16,2-1 12 0,2 0-12 15,-1 0-28-15,0 0-27 0,1-1-35 0,0 0-38 16,0 1-33-16,-2-2-21 15,1 2-11-15,-1-1-5 0,0 1-6 0,0-1-5 16,-1 2-2-16,1-1-1 0,-2 2 0 16,2 0-3-16,-1 1 0 0,0 1 1 0,-1-1 3 15,1 2-4-15,0 1-4 0,-1 0-2 16,2 1-3-16,-1 0-6 0,-1 2-4 15,2 1 0-15,0-1-5 0,0 1-3 0,0 1-3 16,0 3-2-16,2 3-2 0,-1 5 0 16,3 8 2-16,0 5 1 0,2 11 2 15,1 9 2-15,0 10 1 0,1 7-1 16,0 7-2-16,3 5-1 0,0 4-2 0,2-3 0 15,0-1-2-15,0-3 1 0,2-4 6 16,-1-2 11-16,-1-2 14 0,3-4 18 16,-4-1 16-16,2-2 11 0,-2-4 1 0,-2 0-5 15,-1-7-13-15,0 0-10 0,-4-1-10 16,1-5-7-16,-2-4-7 0,0-4-4 15,-1-5-1-15,-1-4-4 0,1-3-2 16,-2-4 0-16,2-4 4 0,-3-2 10 0,2-3 5 16,-2-3 1-16,0-6-1 0,-2-3-3 15,2-1-5-15,-3-6-10 0,2-2-10 16,-2-2 1-16,-1-5-4 0,0 0-1 15,0-1-1-15,-2-4-3 0,2-1 1 0,-1-4-4 16,-1-1-5-16,-1-6-2 0,1-1-3 16,-3-3 1-16,1-5 3 0,-2 0 0 0,-1-3 0 15,0-1 1-15,0-1 1 0,-1-4 0 16,0-1-2-16,-2-2 0 0,0 0 3 15,2 0 0-15,-2 0 1 0,0 1 0 16,2-1 2-16,-1-1 1 0,1 3 3 0,1 2 1 16,1 5 0-16,2 5-1 0,1 5 0 15,0 6 0-15,2 4-1 0,1 4 0 0,1 7 4 16,-1 2-2-16,1 4-2 0,2 5-2 15,-1-1-2-15,1 4-2 0,1 5-2 16,1 4 2-16,4 7 1 0,0 6 3 16,1 6 4-16,2 11 3 0,0 4 2 0,2 9 3 15,-1 10 0-15,2 11-1 0,0 7-3 16,2 7 2-16,-1 6-5 0,0 1-1 15,2 4 0-15,0 4 2 0,-2 1 0 16,2 2-2-16,0-2 4 0,-2 0 0 0,-1-6 0 16,0-7-2-16,-1-9 4 0,0-7 4 15,-2-7 4-15,0-7 5 0,0-5 3 0,1-7 1 16,-3-6 0-16,0-5-4 0,-1-5-2 15,1-4 0-15,-1-4-1 0,0-4 3 16,0-3 0-16,-1-2 4 0,-1-4-1 16,1-3-1-16,-1-3 0 0,2-4-4 0,-2-2-3 15,1-7-5-15,-1-4-1 0,-2-3-4 16,1-3-6-16,-1-9-16 0,-2-5-21 15,-1-7-32-15,-2-7-42 0,-3-8-37 16,-1-8-23-16,-3-7-3 0,-1-5 13 0,-3-4 26 16,-1 0 39-16,-1-5 35 0,0 2 27 15,1 0 16-15,0 3 8 0,3 4 6 0,-1 5 4 16,2 6 3-16,1 5 0 0,-1 7-1 15,3 3 1-15,1 5-1 0,1 2-1 16,-2 6-2-16,3 4 4 0,0 1 0 16,-1 3 1-16,2 3 1 0,1 4 0 0,-1 3 2 15,1 5 0-15,2 4 1 0,0 5-1 16,1 2-3-16,2 10 0 0,1 8-1 15,3 13 0-15,1 15 1 0,0 16 3 16,1 16 4-16,2 13-1 0,-3 9 0 0,1 10-4 16,0 4 4-16,0 6 0 0,0 5-1 15,1-2 1-15,-1-4 0 0,1-6 2 0,-2-9 1 16,-1-10 8-16,0-8 20 0,-1-10 20 15,-3-8 11-15,0-6 7 0,-1-6-2 16,2-7-7-16,-2-5-20 0,0-10-16 0,1-3-4 16,-1-7 7-16,2-4 2 0,-1-6 2 15,-1-3 3-15,1-6-2 0,-1-6-4 16,3-7-14-16,0-3-8 0,0-11-5 15,1-7-6-15,-2-5-8 0,3-11-16 0,-1-5-17 16,-2-8-17-16,0-6-14 0,-1-8-7 16,-1-6 1-16,-1-9 9 0,-2-6 13 15,-1-6 18-15,-2-1 17 0,0-1 6 0,0 2 4 16,1 6 3-16,-1 6 3 0,2 11 1 15,0 8 0-15,1 8 3 0,0 12 3 16,1 5-1-16,-1 7-2 0,1 7 1 0,1 5-1 16,0 5 2-16,-2 4-3 0,3 3 1 15,-1 2 0-15,-1 7-2 0,-1 2-3 0,3 4-1 16,-1 7 1-16,-2 9-1 15,0 12 1-15,1 10 6 0,-4 15 3 0,2 15 1 16,0 13 4-16,0 13 1 0,0 14-1 16,4 9 2-16,0 10-1 0,2 7 0 0,3 2-2 15,0 0-2-15,2-3 1 0,1-7-5 16,2-10 3-16,0-8 12 0,-1-14 17 15,1-8 19-15,-2-13 16 0,2-8 11 16,-2-9 6-16,-1-10-8 0,1-7-9 0,-2-6 0 16,-2-7 17-16,1-5 17 0,-1-5 13 0,0-8-1 15,1-7-2-15,0-10-15 0,-1-10-33 16,0-12-32-16,0-10-30 0,-2-13-33 15,-2-13-40-15,-2-10-36 0,0-9-30 16,-2-10-13-16,-2-9-6 0,-1-8 19 0,-1-7 25 16,0-8 28-16,1-1 25 0,-1-1 14 15,1 5 16-15,1 10 9 0,3 10 9 16,-1 12 6-16,2 16 8 0,-1 11-2 15,0 15-2-15,0 10-5 0,1 9-2 0,0 8 0 16,-1 5-2-16,2 5-1 0,-2 6 2 16,1 4 0-16,-4 8 1 0,1 6 1 0,-1 10-1 15,1 10 3-15,-1 10 2 0,0 16 3 16,1 13 3-16,2 16 1 0,2 14 2 15,1 14-1-15,1 9 3 0,3 10 4 16,5 15-3-16,2 5-2 0,1 3-2 0,0-2 0 16,2-9-6-16,-3-13-4 0,0-16 2 15,-1-13 10-15,-3-18 35 0,0-13 31 0,-2-12 31 16,-1-10 47-16,-1-9 31 0,0-9 20 15,-2-7-19-15,-1-9-24 0,0-8-25 16,-3-10-44-16,1-12-37 0,-4-10-27 0,-1-14-23 16,-1-9-22-16,0-11-20 0,-1-11-25 15,1-10-25-15,0-8-24 0,1-4-11 16,0-4 1-16,3 0 3 0,0 2 14 0,3 2 21 15,-2 3 23-15,1 3 15 0,1 1 13 16,-2 2 9-16,-1 5 11 0,1 2 1 0,-2 6 2 16,-1 7 4-16,1 5 2 15,-2 8-1-15,1 8 2 0,0 6-2 0,1 9-1 16,0 6-3-16,-1 5-3 0,1 8 1 15,-2 2-1-15,0 13 4 0,-1 10 1 0,-2 10 0 16,-1 15 6-16,0 14 0 0,0 16 0 16,3 15-1-16,1 14 0 0,3 17 6 15,3 13 2-15,2 14 1 0,5 7 1 16,3 1 2-16,1-2-3 0,2-4 0 0,2-11 2 15,-2-11 17-15,1-14 42 0,-1-14 37 16,-2-13 32-16,-2-15 27 0,0-9 21 16,-2-12 8-16,1-6-12 0,-2-11-10 0,1-7-17 15,-2-10-19-15,1-9-21 0,1-12-26 0,-2-13-30 16,-1-11-26-16,-2-12-19 15,-2-13-21-15,-3-15-28 0,-5-12-31 0,-2-15-39 16,-3-9-49-16,-2-9-23 0,-1-3-11 0,1-3 11 16,-2-6 20-16,0 2 34 0,3 0 43 15,3 8 25-15,-1 10 23 0,5 11 12 0,0 12 8 16,1 12 5-16,0 12 3 15,0 7 1-15,2 9 3 0,1 5-1 0,-1 8 2 16,1 6-1-16,2 4-1 0,0 5-3 16,1 5-5-16,-1 6-2 0,0 6-3 0,2 8 1 15,0 9 3-15,2 13 4 0,0 15 4 16,1 14 2-16,-1 16 5 0,0 18 3 15,0 13-3-15,1 13 3 0,0 5 0 0,2 8 1 16,1 0-2-16,1 2-3 0,2-4 1 16,1-6 3-16,0-13 28 0,-1-10 34 15,1-12 32-15,-3-13 22 0,1-9 14 0,-2-11 4 16,0-8-13-16,-1-10-11 0,0-6-3 15,1-7-2-15,-4-5 0 0,1-8-3 0,0-9-10 16,0-10-24-16,-2-12-28 0,0-11-21 16,-1-15-16-16,-1-12-10 0,0-10-15 15,-2-9-14-15,-1-11-18 0,1-5-6 0,-1-7-8 16,0-3-3-16,1-1 8 0,2-5 10 15,2 3 16-15,0 5 8 0,3 5 7 0,1 8 6 16,-1 6 2-16,1 10 2 16,-1 7 0-16,-1 7 1 0,1 7 3 0,-1 9 0 15,-2 3 1-15,1 7 1 0,-2 8-1 16,0 3-2-16,-2 4-2 0,2 7-3 0,-2 0-3 15,-1 8-2-15,-1 7 0 0,-2 6 0 16,-2 14 2-16,-2 17 2 0,-2 17 2 16,1 19 1-16,0 14-1 0,1 15 2 15,2 14 4-15,1 10 2 0,3 11 1 0,3 10-4 16,3 1 2-16,1-1-1 0,4-9 3 15,0-12 2-15,1-14 1 0,-1-12 7 0,1-16 9 16,-2-14 5-16,1-10-2 0,-3-10 1 16,1-11 1-16,-1-8 0 0,1-5-3 15,-1-8 1-15,-2-7-2 0,3-7 0 0,-3-13-3 16,4-9-4-16,-1-12-6 0,1-10-9 15,1-11-16-15,-2-9-14 0,1-16-23 0,-2-12-23 16,-3-10-29-16,2-10-22 0,-3-6-8 16,0-5 3-16,0-2 14 0,0-1 22 15,0 4 23-15,3 0 25 0,-1 7 18 16,1 9 10-16,1 13 4 0,2 11 6 0,-2 11 2 15,-1 13 5-15,1 10 1 0,-1 5 1 16,-2 10-2-16,2 5-2 0,-3 2 1 16,1 8-4-16,1 1-2 0,-2 5-1 15,0 6 2-15,1 10 0 0,-1 9 1 0,1 15 3 16,1 15 7-16,0 16 7 0,0 15 15 15,1 16 12-15,-1 17 7 0,4 16 3 0,-2 11-2 16,0 7-5-16,0 1-14 0,2-7-6 16,-2-12-3-16,1-9 14 0,2-15 46 15,0-13 32-15,0-13 31 0,0-14 11 0,-2-11 8 16,2-9-5-16,-1-9-41 0,1-8-25 15,-1-10-24-15,3-8-14 0,-1-10-13 0,2-11-11 16,-2-12-9-16,1-9-8 0,-2-10-4 16,2-11-7-16,-5-10-8 0,-2-14-14 15,0-10-18-15,-2-13-18 0,-2-6-10 0,2-3 1 16,3 0 6-16,0 2 11 0,1 5 15 15,3 4 18-15,0 8 10 0,0 7 1 0,0 8 2 16,-2 6 0-16,-2 7 0 0,-2 4 0 16,-1 6 0-16,-1 3-1 0,-2 2 0 15,-2 2 3-15,-2 3 1 0,-2 0-1 0,0 3 3 16,-1 1 1-16,-1 3 1 15,2 2-1-15,-1 8 3 0,3 1-2 0,2 5-3 16,0 6-4-16,1 1-3 0,3 6-4 16,1 9 1-16,1 6-1 0,5 13 2 0,-1 11 4 15,2 16 0-15,1 11 3 0,1 11 1 16,-1 10 1-16,-1 10 3 0,-2 9 0 0,1 5 3 15,-1 4 2-15,-2-2 2 0,0-1 4 16,-2-5 6-16,-1-5 11 0,2-6 12 16,-1-7 18-16,2-9 13 0,-1-3 8 15,0-7 0-15,2-6-8 0,0-7-11 0,0-3-17 16,0-8-14-16,0-6-9 0,2-3-5 15,-3-8 0-15,-1-2 9 0,1-8 10 0,-1-3 9 16,0-5 5-16,-2-8 0 0,2-8-5 16,-2-9-11-16,1-10-14 0,-1-9-19 15,0-12-15-15,0-12-17 0,-1-11-13 16,-1-11-19-16,0-10-12 0,-1-9 1 0,-3-3 6 15,4 1 10-15,-3 3 13 0,3 1 17 16,-2 7 13-16,1 3 4 0,-3 8 3 16,1 4 3-16,-1 8 3 0,-1 5 2 0,2 8 3 15,-2 5 0-15,2 3 0 0,-1 5 0 16,1 2 1-16,0 4-2 0,1 6-1 15,2 1 1-15,-1 5-1 0,1 5-1 0,1 2-1 16,0 4 0-16,1 3-4 0,0 4-3 16,0 5 0-16,2 3 0 0,3 9 0 0,0 7 1 15,3 14 3-15,2 13 3 0,1 19 1 16,0 16-2-16,1 18 2 0,1 10 1 0,-1 8 4 15,2 12 1-15,0 6 2 0,-2 3 1 16,-1 1-1-16,0-8 0 0,-1-4-4 16,-2-16 7-16,0-13 19 0,-2-12 16 15,-1-13 15-15,-1-10 12 0,-1-10 7 0,-2-9 0 16,-1-5-19-16,2-8-12 0,-1-6-12 15,-1-4-9-15,-1-6-6 0,-2-5-6 16,0-7-2-16,-2-8-1 0,1-6-6 16,-1-4-4-16,1-7-2 0,-1-5-1 0,1-5-3 15,0-11-5-15,-1-7-5 0,1-9-9 16,-1-7-10-16,-1-11-13 0,-1-3-4 0,1-8-1 15,-1-5 0-15,-2-4 3 0,1-8 8 16,1-2 11-16,-1-1 7 0,1 10 5 16,3 8 6-16,0 14 5 0,1 13 5 15,2 10-1-15,-1 12 0 0,1 10 0 0,-2 6-2 16,2 7-1-16,0 5-1 0,-2 4 1 15,1 4 0-15,-2 5 0 0,-1 3 0 16,-2 8 3-16,-1 2-1 0,-1 9 0 0,0 7-1 16,1 6 1-16,1 11-1 0,1 14 1 15,2 10 0-15,4 11 4 0,1 13 5 16,6 9 7-16,3 12 8 0,2 7 4 15,2 6 1-15,1 3 1 0,0 0-1 0,0-6-4 16,-2-8 1-16,-4-10 13 0,2-13 10 16,-4-11 6-16,0-10 4 0,-1-12 0 0,-1-9-1 15,-2-5-17-15,0-10-10 0,-1-7-5 16,0-5-3-16,-1-5-1 0,-1-5-4 0,-1-8-1 15,-2-4-2-15,-1-8-2 0,0-5-3 16,0-5-1-16,1-1-3 0,0-3-1 16,0 0 0-16,2 0-2 0,-2 1 0 15,3-1-3-15,0 3 0 0,0 0 0 0,3 1 0 16,0 3 1-16,0 2-1 0,1 0 0 15,1 1 2-15,-2 1 1 0,1 5-2 0,-1 0 1 16,-2 1 1-16,1 2 1 0,-1 1-1 16,0 1 0-16,-1 1 0 0,2 1-4 15,-2 0 2-15,0 1-2 0,0 1 1 16,0 0-1-16,0 1 2 0,0 2 1 0,0 1-2 15,0 0 2-15,0 3 1 0,-2-1-2 16,2 3 2-16,-1 2 1 0,0-1 0 16,-2 1-1-16,1 2-1 0,1 0 1 0,-2 0 1 15,2 0-1-15,-2 1 0 0,0 1 1 16,-1 0 0-16,0-2-1 0,1 3 0 15,-1-1 1-15,-1 0 1 0,1 1 0 0,-3-1-2 16,-1 1 2-16,-1 1-1 0,0 2-1 16,-2-3-3-16,0 1 1 0,0 0 2 15,1 0 0-15,0-4-2 0,2 1 1 0,0-1 1 16,1-2 0-16,0-3 0 0,3 1-1 0,-1-1 1 15,2-3 0-15,0 1 0 0,0-4 0 16,2 0-2-16,1 1 1 0,-1-2-1 16,-1-1-2-16,2 2 1 0,0-2 1 0,0-1 5 15,0 3-2-15,0-1 1 0,2-1-1 16,-1 0 0-16,0 1 0 0,1 0-5 0,-1 2 2 15,2-2 0-15,0 2 2 0,-1 0 1 16,1 2-2-16,-2-3 1 0,2 3 0 16,0-2 0-16,0 0-1 0,-1 2 1 0,0-3 0 15,-1 1-2-15,1-1 1 0,0 0 1 16,1 0-1-16,0-2-1 0,1 1 0 0,-1 0 1 15,2-1 1-15,-1-1 0 0,2 1-1 16,-1-1 1-16,2 0 0 0,1 0 0 0,-1 0 0 16,0 0-1-16,-1 0 1 0,-1 0 1 15,-1 0-1-15,2 0 1 0,-3 0 0 0,-1 0 0 16,0 0-1-16,0 0 1 0,-2 0 0 15,0 0-1-15,-1 0-1 0,-2 0-3 0,-2 3 0 16,-2-2-1-16,-4 1-2 0,-1 1-2 16,-2 0 1-16,-3 3 0 0,1-2 1 15,-5 2 1-15,2-2 2 0,-2 2 1 0,1-2 1 16,0-1 2-16,3 2-1 0,0-1 1 15,2-3 1-15,1 1-1 0,2-2 3 0,1 0 1 16,2 0-2-16,1 0-1 0,1 0-1 16,0-1 0-16,2 0-3 0,1 1 2 15,1-1 0-15,0-2 0 0,1 2 1 0,0 1-1 16,1 0 0-16,1 0-1 0,0 0-1 15,0 4 1-15,0-3 0 0,1 3 0 0,1-1-1 16,0 1 1-16,1 0 2 0,-2-1-3 16,4 1-1-16,-1-2 3 0,-2 2 0 0,3-4 1 15,0 0-2-15,2 0 4 0,3 0 0 16,1-4-2-16,1 0 0 0,3 0 0 0,3-1 0 15,0 0-1-15,1 1-1 0,0 2 1 16,2-1 1-16,1 1 0 0,0 0 0 16,0 2 2-16,0 0-1 0,0 0 0 0,0 1-1 15,-3 0-1-15,-1 1 1 0,0 0 0 16,-3-1 0-16,-2-1-1 0,-1 2 1 0,-1 0 1 15,-1-1-1-15,-1 1 1 0,-1 1-1 0,-1-1 0 16,0 1 0-16,0-2 0 16,-1 1-1-16,-1 2 0 0,-1-2 0 0,0 2 1 15,0-1 1-15,-1 1-1 0,0-1 0 0,0-3-1 16,-1 3 1-16,0 0 0 0,1-2-1 15,-2 2 1-15,0-3 1 0,-1 2 1 16,2-2 0-16,-1 0 3 0,-1 0 2 0,0 0-3 16,0 0 0-16,0 0 1 0,-1 0 1 15,-1 0-2-15,2 0-1 0,-1-2 3 0,0 2 1 16,1 0 0-16,0-3-1 0,0 3 1 15,-2-1-1-15,2 1-1 0,-1-2-4 0,1 1 0 16,-2-2 2-16,1 0-2 0,0-1 0 16,-1-3-1-16,0-2 1 0,-1-1 0 15,-1-5-2-15,1-2 1 0,-1-2 0 0,-3-3 0 16,-1-5 0-16,-1-3 1 0,-2-4 0 0,-1-1 0 15,0-3 2-15,-1-1-1 0,1-2 0 16,1 0-2-16,1 1 2 0,1 1-2 16,0 5 1-16,4 1-1 0,1 2-2 15,0 3 0-15,1 3 0 0,2-1 0 0,-2 4-2 16,3 1 3-16,-2 2 1 0,2 1 0 15,-1 2 1-15,0-1-1 0,-1-2 0 16,1 2 1-16,-2-2-2 0,0-1 0 0,-1-1-1 16,0-2 0-16,0 1 1 0,0-1-1 15,-2 1 2-15,1 1 0 0,1 1 0 16,0 0 1-16,0 1-2 0,-1 2 1 0,1 2 0 15,0-1 0-15,1 2-1 0,1 1 1 16,0-1-1-16,0 0 0 0,-1 1 0 16,0-1 1-16,0-2-3 0,2-2 1 15,-2-1 2-15,2-2 0 0,-1-1 0 0,2-1 0 16,0-2 0-16,2 2 0 0,-1-3 0 15,1 4-2-15,-1-1 0 0,0 1 1 0,2 3-1 16,0-1-1-16,0 3 1 0,-1 1 2 16,1 1 0-16,0 1-1 0,0 1 2 15,-1-1-1-15,1 3 0 0,-2-2 0 16,1 1-1-16,-1-1 0 0,1 0 1 0,-2-3 0 15,0-1 0-15,-2 0 2 0,1-4-2 16,1 1 0-16,-2-1-2 0,2 1 3 16,0-2-2-16,0 3-2 0,0-1 1 15,0 2 3-15,0 1-1 0,0 1-1 0,0 2 2 16,0 3 1-16,0 0-2 0,0 2 0 15,0 1 0-15,0 0 0 0,0 2-2 0,0 1 0 16,0-1 0-16,0 2 1 0,0-1 1 16,0 1 0-16,-1 1-1 0,0-1 3 15,1 0 1-15,-2 0-1 0,1 0-1 16,1-2 1-16,0 2 0 0,0 0-2 0,0 0 0 15,0 0-1-15,0-1-3 0,0 3 2 16,0-2 2-16,0 2 0 0,0-2 0 16,0 1 0-16,0 0 2 0,0-1-1 15,-1 2-1-15,-1-2 0 0,2 1 0 0,0 0 0 16,0-1-1-16,0 0 1 0,0-1 0 15,0 0 0-15,0 0 0 0,0-1 0 0,0 1 0 16,0-2 0-16,0 3 0 16,0-2-2-16,2 0 2 0,-1 1 0 0,-1 0 1 15,1 1 0-15,-1 1-1 0,2-1 2 16,-2 1-1-16,0 0-2 0,0-1 1 0,0 2 0 15,1-2 0-15,0-1 0 0,-1 1 0 16,2 1 1-16,-2-4 0 0,0 1-1 16,1-1 0-16,1 0 0 0,-2 1-2 15,1 0 1-15,-1 0-1 0,0 2 1 0,1 0 1 16,-1 0 0-16,0 2 0 0,0 0 0 15,0-2 0-15,0 2 2 0,0 0 0 0,0 0-1 16,2-2-1-16,-2 1 1 0,1-2-3 16,-1 1-1-16,1 1 3 0,1-1 0 15,-2-1-1-15,1 2 1 0,-1 0 0 16,0 0 0-16,2 2 1 0,-2 0-1 0,0-2 0 15,0 2 0-15,0-1 0 0,0 2 0 16,0 0-1-16,0 0 1 0,0-2 0 16,0 2 0-16,0 0 1 0,-2-1 0 0,2 1-1 15,-1-1 2-15,1-2 0 0,-2 0-1 16,2 1-1-16,-1-3-1 0,1 0 1 15,0 0 0-15,-1-1-2 0,-1 1 0 0,2-1 1 16,-1 2 1-16,0 1 0 0,1 0-1 16,-2-1 1-16,1 1 0 0,1 1 0 15,-2-2 0-15,2 0 0 0,-1 2-1 16,0-2 0-16,1 0 0 0,-3 1 0 0,2-3 1 16,-2 2-1-16,0-2 1 0,0 1-2 15,2 0 0-15,0-1 1 0,-2 0-1 16,1 2 3-16,1-2 0 0,0 2 0 0,-1 1 1 15,2-1-1-15,-1 2-1 0,1 1-1 16,-1-1 1-16,1 1-1 0,0 1 0 16,0-1 1-16,0 0-1 0,-2 1 1 0,2 0 0 15,0 0-1-15,0 0 1 0,0 0 0 16,0 0 1-16,0-2-1 0,0 1-1 15,-1 1 1-15,1-1-1 0,0-2 0 16,-2 1-1-16,2-2 1 0,-1 1 2 0,0-1-1 16,1 0 1-16,-2 0-1 0,1 0 3 15,1 0-1-15,-1 1-2 0,1-1 1 16,-2 1-1-16,2 3 0 0,0-2 1 0,0 1-1 15,0 1 0-15,0-1 0 0,0-1-1 16,0 2 0-16,0 0 0 0,0 0 0 0,0 0 1 16,0 0 1-16,0 0 0 0,0 0 0 15,0-1 0-15,0 1 0 0,0 0 0 16,-1 0-1-16,1 0 1 0,0 0-1 15,0 0-1-15,0-1 1 0,0 0-2 0,0 1 2 16,-2-2 0-16,1 1-1 0,1 1 0 16,-1-1-2-16,-1 1 3 0,2-1-1 15,0 0 1-15,-1-1 0 0,1 2 2 16,-1 0 0-16,1-1 0 0,-2 1-2 0,1 0 0 15,-2 0 0-15,0 0-1 0,-1 0-2 16,0 0 0-16,-1 0 3 0,-1 0 0 0,1 0 0 16,-4 0 0-16,0 0 0 0,-2 0 0 15,-2 1-1-15,0 1-2 0,-4-1-1 16,1 0 1-16,-4 1-2 0,1 2 0 15,-2 0 0-15,-1 1 1 0,3 0 1 0,-2 0 1 16,4 0 2-16,0-2-1 0,2 1 2 16,0-1 0-16,2 0 1 0,2 1-1 0,2-1 0 15,1-1 1-15,1 1-2 0,3-2-1 16,-1 0 0-16,3 1 0 0,0-2-1 15,0 0 0-15,2 0-1 0,-2 0 2 0,1 0-1 16,1 0 1-16,0 0 1 0,0 0 0 16,0 0 0-16,0 0 0 0,-2 0 0 15,2 0 0-15,-1 0 0 0,1 0 2 16,0 0-2-16,0 0 0 0,0 0 1 0,0 0-1 15,0 0 1-15,0 0-2 0,0 0 0 16,0 0 1-16,0 0-2 0,0 0 2 16,0 0 0-16,1 0-2 0,-1 0 0 0,0 0-1 15,0 0 0-15,0 0-1 0,2 0 2 16,-2 0-1-16,1 0 1 0,1 0-1 15,-2 0-4-15,1 1-9 0,0 0-23 0,1-1-43 16,-1 1-99-16,-1-1-156 0,1 2-108 16,-1-1-180-16,-1 2-198 0,-2 1-73 15,-1 1 38-15,1 2 124 0,-2-3 93 16,-1 2 182-16</inkml:trace>
</inkml:ink>
</file>

<file path=ppt/ink/ink2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6:29.7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42 170 88 0,'-5'1'352'16,"3"-1"33"-16,-4 0 19 0,2 0-27 15,0 0-125-15,0 0-87 0,0 0-46 16,1 0-21-16,0 0-5 0,0 0-7 0,1 0-6 15,0 0-8-15,0 0-6 0,2 0-7 16,0 0-8-16,0 0-8 0,0 0-9 0,0 0-6 16,0 0-6-16,0 0-6 0,0 0-3 15,0 0-2-15,0 0-2 0,0 0-2 16,0 0-1-16,0 0-1 0,1 0 0 15,0 1 0-15,2-1 3 0,1 0 1 0,2 0 3 16,1 0 5-16,2 0 7 0,2-1 5 16,2-2 1-16,2 2 4 0,1-2-1 15,3 1-2-15,2 0-7 0,0-1-6 16,2 0-4-16,1 0-4 0,2-1-2 0,1 1-2 15,2-1 1-15,3 3 1 0,-1-2-1 16,2 2-2-16,2-1 0 0,2-1-2 16,0 0-1-16,3 1-1 0,2-2 0 0,1 0 1 15,1 2-1-15,0 0 0 0,-1-2 1 16,-3 1-1-16,-1 0-1 0,-1 1 0 15,-3 1 0-15,-3 0 0 0,-2-1 0 0,-2 1 1 16,-4 1-1-16,0 0-1 0,-2 0 1 16,-3 1 0-16,-1 1 0 0,1-1 0 15,-1 0 0-15,0 1 1 0,0 1 0 16,0-2-1-16,1 2-2 0,0 0 1 15,2-1-1-15,0-1 1 0,1 0-2 0,0 2 1 16,1-3 3-16,-1 1-1 0,3-1 1 16,-2 0-1-16,2-1 3 0,-2 1 1 0,1-1-4 15,-2-1 0-15,-2 2 2 0,1-1 1 16,-2 1-2-16,2 0-2 0,-2 0 1 15,-1 0 2-15,1 0-3 0,-1 0 1 0,3 0 0 16,-2 0 0-16,0 0 1 0,0-1-1 16,2-1 1-16,0 2-1 0,-1 0 1 15,2-2-1-15,-1 1 0 0,1-2-1 16,1 2 0-16,1 0 2 0,-1-1 1 0,2 0-1 15,-2 1 0-15,2-2 0 0,-3 1-1 16,1-1 0-16,-1 1-2 0,0-1 2 16,0 1 0-16,-3 1 0 0,1-2 2 0,-2 1-2 15,-2-1 0-15,-1 2-1 0,-1 0-1 16,0-1 0-16,-2-1-2 0,1 3 4 15,-1-1 1-15,0 1 0 0,1-2 0 0,-1 1-1 16,2 1 1-16,0-1-2 0,-1 1 1 16,2 0-2-16,1 0-1 0,-1 0 2 15,0 0 0-15,-1 0 1 0,1 0 0 16,-2 0-1-16,1 0 1 0,1 0 1 0,-1 0-1 15,0 1 0-15,1-1-2 0,-1 0 3 16,1 0-1-16,1 0 0 0,1 0 1 16,-1 0 0-16,2-1 2 0,0-1-2 0,0 2 1 15,3 0-2-15,-1-2 0 0,1 0-1 16,1 2 0-16,0-2 3 0,1 1-2 15,1 1 2-15,-1-1 1 0,-1-1-1 16,0 2 0-16,-1 0-2 0,-1 0-1 0,-2 0 0 16,-1 0 1-16,-2 0-1 0,0 2-1 15,1-1 2-15,-1-1-1 0,1 1 1 16,-1-1-1-16,1 0 1 0,1 0 0 0,-1-1-1 15,1 1 2-15,1-3-1 0,1 2 2 16,0-1-1-16,2-1 0 0,-1-1 0 16,1 2 0-16,0 1 0 0,-1-2-1 0,0 1-1 15,0-1 0-15,-2 2-1 16,0 0-1-16,-2 0 1 0,-2-1-1 0,-1 2 3 15,-2 0-1-15,-2 0 1 0,-1 0 0 16,1 0 0-16,-1 0 2 0,0 0-2 0,0-1 0 16,-1 0 0-16,2 1 1 0,-1-1 0 15,0-1-1-15,0 1 0 0,-1 1 2 16,1-1-2-16,-1 1 0 0,0-2-1 15,0 2 2-15,-3 0 0 0,0 0 1 16,-1 0 4-16,-3 0 4 0,1 0 5 0,-1 0 4 16,-1 2 4-16,1-2 1 0,-1 1-1 15,-1-1-4-15,2 1-4 0,-1 1-5 16,1-2-4-16,0 0-4 0,1 0-2 0,1 0-2 15,0 0 0-15,3 0-2 0,1 0 1 16,3-2-1-16,0 1 3 0,1 1 1 0,1-1 1 16,-1 1 1-16,-1-2 0 0,-2 2 0 15,-1 0 3-15,-1 0-1 0,-2 0 1 16,-2 0 3-16,-1 0 1 0,2 0 2 15,-2 2 0-15,-2-2-1 0,2 0-1 0,-1 0-1 16,-2 0-4-16,0 0-7 0,-2 0-30 16,1 0-32-16,-2 0-25 0,-1-2-90 15,-1 0-140-15,-2 0-158 0,-1 0-57 16,-1-2-16-16,0 2 1 0,-2-2 76 0</inkml:trace>
</inkml:ink>
</file>

<file path=ppt/ink/ink2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7:42.47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188 110 131 0,'2'-4'332'0,"1"1"40"16,0-1 41-16,-2 1-48 0,-1 0-71 0,0-1-57 16,-1 2-33-16,0-1-28 0,-2 1-33 15,0-1-38-15,2 1-28 0,-2-1-21 16,0 1-10-16,2 1-3 0,-2-2 4 15,2 0 4-15,-2 1 2 0,2 0 9 0,-1-1 7 16,-1 2 12-16,2-1 8 0,0 0 12 16,-2 0 6-16,2 0 3 0,-1 2-3 0,1-1-6 15,-2 1-2-15,2 1-8 16,-1-1-7-16,0 2-12 0,0-2-7 0,-3 2-12 15,-1 0-19-15,1 1-12 0,-4 1-9 16,1 1-2-16,-1 2-8 0,-2 0 0 0,-2 0-3 16,2 3 1-16,0-2 3 0,0 2-3 15,2-2 0-15,-1 1-1 0,3-2 6 16,2 2-5-16,-1-1-1 0,2-1-1 15,0 3-4-15,1-1 3 0,2-2-5 16,-1 3 5-16,2-1 0 0,2 0 4 0,0 1 5 16,1-2 0-16,3 1 1 0,-2 0-1 0,3-3 3 15,0 1 2-15,2-1 2 16,1-2 1-16,1 2 2 0,1-4-2 0,2 0 1 15,1-2-3-15,2 0-6 0,0-4-1 16,1 1-3-16,0-2-1 0,-1-1 0 0,-1 1 0 16,-2-1 2-16,0-2 2 0,-3 0 1 15,0-2 3-15,-3 0-2 0,-1-2-2 16,-2 0 0-16,-1-3-2 0,-4-1 2 15,0 2-1-15,-1-1-1 0,-2 0 4 0,1-2 3 16,-4 4 2-16,1-1 1 0,-1 2 3 16,-1 0 6-16,0 0 0 0,-1 2-2 15,0 3 1-15,0-2-1 0,-2 3-1 16,2 2-6-16,-2 1 0 0,-1-1-3 0,1 4-3 15,1 0-3-15,-1 4-4 0,-2 2-1 16,1 1-3-16,-2 4 1 0,1 3-3 0,2 2 1 16,1 3 2-16,-1 0-1 0,2 5 1 15,2-2-2-15,4 3-1 0,0-2 2 16,4-1-2-16,0-2 4 0,5-1 1 15,2-4 3-15,3-4 2 0,4-1 1 0,4-6 1 16,2-2 0-16,2-6 0 0,1-2 1 16,0-4 0-16,-2-2-1 0,-1-1 0 15,-2-3 0-15,-4-4-1 0,-3-1-3 16,-7 1 1-16,0 0 2 0,-6 1 0 0,-3 0-1 15,-2 2 3-15,-5 3 1 0,-1 0 0 16,-4 4-2-16,-2 1 3 0,-2 3-5 0,0 2-7 16,0 3 2-16,-1 1-4 0,0 1 2 15,3 3-5-15,-1 1-15 0,3 2-53 16,0-3-98-16,3 2-85 0,1 1-62 16,1-1-121-16,3 0-201 0,0 2-65 0,2-1 33 15,-1 0 50-15,4 1 43 0,-1 1 113 16</inkml:trace>
</inkml:ink>
</file>

<file path=ppt/ink/ink2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8:14.29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4AD0F9A-6B2D-42DE-B1C8-9B2D8550135D}" emma:medium="tactile" emma:mode="ink">
          <msink:context xmlns:msink="http://schemas.microsoft.com/ink/2010/main" type="inkDrawing" rotatedBoundingBox="8463,6081 13067,6079 13068,6104 8464,6106" shapeName="Other"/>
        </emma:interpretation>
      </emma:emma>
    </inkml:annotationXML>
    <inkml:trace contextRef="#ctx0" brushRef="#br0">211-1 83 0,'-17'0'306'15,"-1"0"32"-15,2 0 21 0,-1 0-62 16,1 0-97-16,1 0-67 0,-2 0-37 0,2 2-27 15,1-1-11-15,0-1-6 0,3 1-6 16,2 1-1-16,1-2-4 0,1 0-3 16,1 0-8-16,2 0-6 0,1 0-6 15,1 1-5-15,0-1-6 0,2 1-4 0,0 0 2 16,2-1 1-16,0 2 1 0,2-1 2 15,3 0 7-15,2 2 9 0,3-2 5 16,4 0 10-16,5 0 11 0,5 2 9 0,6-3 3 16,6 1 1-16,9-1-2 0,9 0-7 15,12 0-11-15,10-1-4 0,10 0-7 16,11-1-2-16,13 0-9 0,10 1-4 15,16-2-4-15,9 2-9 0,8 1-1 0,7 0-6 16,6 0-1-16,4 0 2 0,0 0-3 16,-2 0 1-16,2 1 3 0,-3 0 2 0,-1 1 2 15,-1-2-1-15,-8 2 3 0,-3-1 2 16,-8-1-4-16,-8 2-5 0,-5-1 1 15,-8-1 0-15,-8-1 0 0,-7-1-3 16,-12 1 5-16,-11-1 1 0,-10-1-3 0,-15 1 7 16,-9 0 21-16,-12 0 42 0,-9 1 47 15,-6 1 62-15,-7-2 59 0,-4 1 39 16,-4 1 10-16,-2 0-16 0,-3 0-37 15,-2 0-58-15,-1 0-53 0,-1 0-44 0,2 0-30 16,-2-1-21-16,1-1-12 0,1 2-6 16,-1 0-5-16,4 0-3 0,-1 0-2 0,1 0 0 15,1 0-1-15,1 2 1 0,-1-1-3 16,-2 2 1-16,-1-2 0 0,0 1-2 15,-2 0-3-15,-2-2-5 0,0 0 1 16,-1 0-6-16,0 1-6 0,1-1-15 0,-3 0-32 16,1 0-48-16,0 0-64 0,-1 0-58 15,2 0-45-15,-1 0-21 0,0-1-21 16,1 1-17-16,-1 0-28 0,-1 0-108 15,0 2-40-15,-1 2-11 0,1 0 29 0,0-1 55 16</inkml:trace>
  </inkml:traceGroup>
</inkml:ink>
</file>

<file path=ppt/ink/ink2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8:12.8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362A7F4-76FE-4343-BBC8-87F97AB0FB92}" emma:medium="tactile" emma:mode="ink">
          <msink:context xmlns:msink="http://schemas.microsoft.com/ink/2010/main" type="inkDrawing" rotatedBoundingBox="1872,5074 6235,4949 6237,5015 1874,5139" shapeName="Other"/>
        </emma:interpretation>
      </emma:emma>
    </inkml:annotationXML>
    <inkml:trace contextRef="#ctx0" brushRef="#br0">153 123 369 0,'-18'2'451'15,"0"-4"32"-15,0 0 21 0,1 0-99 0,4 0-173 16,-1 1-94-16,3-2-52 0,0 3-27 15,3 0-19-15,-1-2-10 0,4 2-7 0,-1 0-4 16,4 0-3-16,-1 0-1 16,3 2-1-16,3-2-3 0,1 2-2 0,3 0 0 15,4 1 0-15,5 0-2 0,8 1 0 16,4 2 1-16,11-2-1 0,9-2-3 0,10-1 2 15,9-1 4-15,9-1 1 0,11-1 4 16,9-2 5-16,12-2 4 0,15 2 1 16,10-3-3-16,12-2 6 0,9 3-2 15,7 0-4-15,6 2-6 0,5 1-3 0,3 0-1 16,2 3-8-16,1 1 0 0,0 1-2 15,-2-1 3-15,-5 0-2 0,-7-2 1 0,-10 0-3 16,-10-3-2-16,-11-1-2 16,-9 0 1-16,-10-3 0 0,-11 1 2 0,-12-2 1 15,-10 2 5-15,-12 1 8 0,-10-3 15 16,-9 4 37-16,-10-1 46 0,-9 2 49 0,-5 0 47 15,-5 2 38-15,-6 0 30 0,-1 1 0 16,-5 0-19-16,0-1-30 0,-4 2-35 16,-1-1-40-16,0 1-42 0,-2 0-34 15,1 0-25-15,-2 0-19 0,0 0-15 0,2 0-7 16,0 0-4-16,0 0-4 0,1 0-1 15,1 0-1-15,1 0 0 0,-1 0 0 0,1-1-1 16,-1 1 1-16,1 0 1 16,-2 0-1-16,1 0 0 0,1 0 0 0,-1 0 0 15,1 0 1-15,-1 0-1 0,1 0 0 16,-2-1 0-16,0 1 1 0,0 0-6 0,0 0-5 15,0 0-13-15,-2 0-30 0,1 0-72 16,-3 0-127-16,1 0-94 0,0 0-67 16,-1 1-79-16,0 0-100 0,-2-1-110 15,-3 0 32-15,0 0 48 0,-1-1 45 0,0 0 75 16</inkml:trace>
  </inkml:traceGroup>
</inkml:ink>
</file>

<file path=ppt/ink/ink2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8:16.27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6F6D139-953D-454F-860D-E68398EF075F}" emma:medium="tactile" emma:mode="ink">
          <msink:context xmlns:msink="http://schemas.microsoft.com/ink/2010/main" type="writingRegion" rotatedBoundingBox="6516,9658 8303,16263 6862,16653 5074,10048"/>
        </emma:interpretation>
      </emma:emma>
    </inkml:annotationXML>
    <inkml:traceGroup>
      <inkml:annotationXML>
        <emma:emma xmlns:emma="http://www.w3.org/2003/04/emma" version="1.0">
          <emma:interpretation id="{6C0E96F2-7FDD-4D88-81A6-543559E88859}" emma:medium="tactile" emma:mode="ink">
            <msink:context xmlns:msink="http://schemas.microsoft.com/ink/2010/main" type="paragraph" rotatedBoundingBox="6516,9658 8303,16263 6862,16653 5074,10048" alignmentLevel="1"/>
          </emma:interpretation>
        </emma:emma>
      </inkml:annotationXML>
      <inkml:traceGroup>
        <inkml:annotationXML>
          <emma:emma xmlns:emma="http://www.w3.org/2003/04/emma" version="1.0">
            <emma:interpretation id="{31A385E3-1B34-479E-A4EA-42682FE63A9C}" emma:medium="tactile" emma:mode="ink">
              <msink:context xmlns:msink="http://schemas.microsoft.com/ink/2010/main" type="line" rotatedBoundingBox="6516,9658 8303,16263 6862,16653 5074,10048"/>
            </emma:interpretation>
          </emma:emma>
        </inkml:annotationXML>
        <inkml:traceGroup>
          <inkml:annotationXML>
            <emma:emma xmlns:emma="http://www.w3.org/2003/04/emma" version="1.0">
              <emma:interpretation id="{FBE93938-8460-4534-A15F-6DCD2C378DBE}" emma:medium="tactile" emma:mode="ink">
                <msink:context xmlns:msink="http://schemas.microsoft.com/ink/2010/main" type="inkWord" rotatedBoundingBox="6278,9723 7249,13312 6046,13638 5074,10048"/>
              </emma:interpretation>
            </emma:emma>
          </inkml:annotationXML>
          <inkml:trace contextRef="#ctx0" brushRef="#br0">187 178 135 0,'-3'-10'388'0,"1"0"47"0,-1 1 31 0,0-3-26 15,2 1-147-15,-2 0-100 0,0 0-58 16,2 1-40-16,-1 0-22 0,0-2-14 16,0 5-9-16,1-2-9 0,0 2-8 15,1 1-6-15,-2 0-5 0,1 2-5 0,1 0-3 16,0-2-1-16,0 2-1 0,0 1 1 15,0 0-1-15,0 0 1 0,-2 0 3 16,1 1 0-16,1-1 3 0,-1 1-1 0,-1 2 0 16,2-1 0-16,-1 1-5 0,0 0-1 15,-1 0-3-15,2 1-5 0,-3 1-1 16,1 3 0-16,-1 3-1 0,-3 6 0 15,2 4 1-15,-4 9-1 0,1 10-1 0,-3 9 0 16,-1 7 0-16,0 10-4 0,0 7 2 16,-1 5-1-16,0 12-1 0,1 5 2 15,0 12 2-15,1 9 4 0,2 9-1 0,2 7-1 16,2 4 3-16,4 5-2 0,4 4-1 15,3 3-1-15,4 2 0 0,4-3 0 16,2-4 0-16,2-11-3 0,0-7-2 0,-1-7 0 16,0-11 3-16,-1-6 1 0,-5-8 0 15,-2-5 3-15,-2-10 0 0,-5-3 0 16,-2-8-3-16,-4-2-1 0,-1-3 1 15,-3-2-2-15,-1-6 1 0,0-2 1 0,-2-5 1 16,2-4-1-16,0-6 0 0,-1-4 1 16,2-3 1-16,1-6 1 0,0-2-2 15,2-3 2-15,0-6 3 0,1 0 2 0,2-3 2 16,-1-4 1-16,1 0 1 0,1-3 2 15,-1 0-2-15,-1 0-4 0,2 0-2 16,0 0-3-16,0 0-1 0,-1 0-4 0,-1 0-2 16,2 0 1-16,0 2-4 0,0 0 1 15,-1 1 1-15,0 2-1 0,1 0 2 16,-2 0-5-16,1 0-11 0,-2 0-15 15,0-2-13-15,-1 1-20 0,2-2-60 0,-3-4-97 16,-3 1-130-16,1-3-100 0,-4-2-47 16,0-1-12-16,0-3 43 0,-1-3 93 15</inkml:trace>
          <inkml:trace contextRef="#ctx0" brushRef="#br0" timeOffset="359.0206">337 3247 175 0,'4'-14'435'16,"2"3"59"-16,-4 3 31 0,0 3-11 0,-1 5-164 15,0 6-135-15,-1 6-71 0,0 6-34 16,0 7-11-16,-2 7 3 0,-2 3 3 16,-2 7-6-16,1 1-15 0,-5 4-16 15,0-2-33-15,1 4-49 0,-2 0-51 0,2-3-78 16,0-3-166-16,1-5-173 0,-2-7-77 15,2-6-18-15,-1-5 10 0,3-8 57 16</inkml:trace>
          <inkml:trace contextRef="#ctx0" brushRef="#br0" timeOffset="222.0127">-223 3375 118 0,'0'1'456'0,"0"3"50"0,2-1 30 0,0-1 14 15,7 3-182-15,0 0-162 0,6 0-86 16,3 2-48-16,3 0-29 0,2 3-14 16,2-2-9-16,1 1-8 0,2 0-7 15,-1-1-5-15,1 1-5 0,-1-3-7 0,2-2-6 16,1-2-16-16,0-4-38 0,-1-3-59 15,-1-2-73-15,-3-5-107 0,-3 0-114 0,-3-5-48 16,-1 0 2-16,-4-5 45 0,-2 0 67 16</inkml:trace>
        </inkml:traceGroup>
        <inkml:traceGroup>
          <inkml:annotationXML>
            <emma:emma xmlns:emma="http://www.w3.org/2003/04/emma" version="1.0">
              <emma:interpretation id="{EEA21957-2AA1-45F0-B510-170FC7E1F90F}" emma:medium="tactile" emma:mode="ink">
                <msink:context xmlns:msink="http://schemas.microsoft.com/ink/2010/main" type="inkWord" rotatedBoundingBox="7795,14386 8303,16263 7955,16358 7446,14480">
                  <msink:destinationLink direction="with" ref="{2B119587-65CA-4169-B47F-B3453933E0A8}"/>
                </msink:context>
              </emma:interpretation>
            </emma:emma>
          </inkml:annotationXML>
          <inkml:trace contextRef="#ctx0" brushRef="#br0" timeOffset="2156.1233">1634 4774 205 0,'2'-8'305'0,"0"2"23"0,-1 0-9 16,1-1-83-16,0 1-65 0,0 0-31 16,-1-2-15-16,2 2-3 0,-2-1 4 15,1-2 3-15,-1 2 1 0,2-2-10 0,-1 2-12 16,1 0-13-16,0 2-19 0,-2 0-20 15,1 3-17-15,-1 0-13 0,2 5-7 0,0 6-6 16,-1 6-3-16,1 11-3 0,-2 10 0 16,2 12 3-16,-1 13 2 0,-1 14 3 15,2 11 2-15,-1 13-1 0,0 8-1 16,2 12-7-16,0 3-1 0,2 3-4 0,0-1-1 15,4-6-2-15,0-8 2 0,1-7 2 16,-2-10-3-16,1-9 1 0,1-12-2 0,-3-6 0 16,0-8 0-16,1-9-1 0,-1-5-2 15,-1-7-7-15,-2-7-6 0,-1-6-30 16,2-7-79-16,-5-8-121 0,-1-7-152 15,-1-8-77-15,-2-6-37 0,0-5 8 0,1-5 65 16</inkml:trace>
        </inkml:traceGroup>
      </inkml:traceGroup>
    </inkml:traceGroup>
  </inkml:traceGroup>
</inkml:ink>
</file>

<file path=ppt/ink/ink2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8:20.19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B119587-65CA-4169-B47F-B3453933E0A8}" emma:medium="tactile" emma:mode="ink">
          <msink:context xmlns:msink="http://schemas.microsoft.com/ink/2010/main" type="inkDrawing" rotatedBoundingBox="7592,14421 18109,13695 18291,16338 7775,17064" hotPoints="18022,13827 18207,16143 7987,16956 7803,14640" semanticType="enclosure" shapeName="Rectangle">
            <msink:sourceLink direction="with" ref="{EEA21957-2AA1-45F0-B510-170FC7E1F90F}"/>
          </msink:context>
        </emma:interpretation>
      </emma:emma>
    </inkml:annotationXML>
    <inkml:trace contextRef="#ctx0" brushRef="#br0">69 702 31 0,'-13'-23'377'0,"-1"2"48"0,1 1 30 15,2 0 18-15,2 2-153 0,1 2-119 0,2 2-72 16,3 0-43-16,3 1-24 0,4-2-16 15,3 2-12-15,4 0-7 0,7-1-7 16,6 0-3-16,4 2-4 0,8-2 0 0,5 2-5 16,8 1-1-16,4-2 2 0,8 2 1 15,7-1 0-15,9 2 2 0,10-1-1 16,7 1 0-16,3 2-6 0,4 2-3 0,0-2-3 15,3 4-2-15,1 0 3 0,4 4 3 16,1-3 0-16,4 3 2 0,4 0 2 0,5 0-1 16,-1 3-6-16,3-3-2 15,5 0-2-15,3 0 3 0,2 0-2 0,6-2 0 16,4-2 1-16,3-2 2 0,4 0 0 15,2-1 2-15,5-1 3 0,8-2 3 0,6 0 2 16,7 0 1-16,3-1 0 0,3 1 1 16,1-2 2-16,2 4-2 0,5-1-1 15,2 0 0-15,2 3-4 0,-2 1 0 16,-1 0 0-16,-2 0 0 0,-3 1 0 0,-2 1 0 15,1 2 0-15,-4-2-5 0,0 0-2 16,-1 3 1-16,-5-4-1 0,-3-2-2 0,-5 2 3 16,-4 0-3-16,-3-1 3 0,-4-1 4 15,-1-3-3-15,-3 2 3 0,0 1 0 16,-6 0 4-16,-5 0-1 0,-4 1 1 15,-7 1 10-15,-4 1 8 0,-8 1 4 0,-5 1 8 16,-7-2-1-16,-4 3 1 0,-7 0-3 16,-4-1-1-16,-7 1 8 0,-6-2 5 15,-6-1 8-15,-6 0 9 0,-7-1 3 0,-6-1 1 16,-8 1-7-16,-5 1-9 0,-3-3-6 15,-6 2-11-15,-5-3-5 0,-2 1-4 16,-4-1-2-16,-2 1 1 0,-2 0 2 0,-4 2 2 16,-1-1 0-16,-2 1-1 0,-2 1-3 15,-3 0-4-15,0 1-5 0,-4 0-4 16,2 2-6-16,-4 0-4 0,1 0-4 15,-1 0 1-15,-2 4 0 0,1-1-1 0,0 4 1 16,-1 2 1-16,2 3 2 0,-2 5-3 16,0 3 2-16,0 6 0 0,1 5-2 15,-1 7 2-15,1 3-3 0,1 8 1 0,1 9-1 16,-2 4 1-16,2 11 2 0,2 8-1 15,2 6 3-15,3 8 1 0,2 0-4 16,2 5-1-16,1-1-1 0,0-3-1 0,-1-2-3 16,-3-5 1-16,-2-3 9 0,-3-3 2 15,-2-7 1-15,-4-5 3 0,-1-3 1 16,-2-6 0-16,-3-5-4 0,1-5 0 0,-1-1 0 15,0-5 1-15,-1-1-1 0,-2-6-1 16,3-2 0-16,-1-6 0 0,-2-2-1 16,3-4-4-16,0-4 2 0,-1-1 0 15,2-5-2-15,-1-1 1 0,2-5-1 0,1 1 1 16,-1-6-1-16,1 2 0 0,1-3-2 15,-1 1-2-15,0-1-1 0,0-1 1 0,-2-1-3 16,1 2 0-16,0-2 1 0,-2 0-1 16,1 0 0-16,-2 2-6 0,-1-1 0 15,-2 1-2-15,-2-1-3 0,-1 1 2 16,-3-1-2-16,-4 2 5 0,-2-1 1 0,-2 1 0 15,-2-1 3-15,-3 0-1 0,-4 1 1 16,0-1 2-16,-6 0-1 0,-2 3-1 16,-4-4 2-16,-4 2 2 0,-1-2-3 15,-1 1-1-15,-3 1 1 0,-1-1 1 0,-5 1-2 16,-2 0 3-16,-7 1 0 0,-3 0 3 15,-2 1 1-15,-4 1 0 0,-5 3 0 0,-3-3-3 16,-8 4 0-16,-4-1 0 0,-3 1-1 16,-7 1 0-16,1 0 6 0,-1-2 1 15,-4 2 2-15,-1-1-1 0,-6-1 0 16,-5 2-2-16,-5-1-6 0,-6 0-2 0,2-1 5 15,-2 0 0-15,0-1-2 0,-3-1 3 16,-3-1-2-16,-5-1 2 0,-4 0-6 0,-2 0-1 16,2 2 7-16,1-3 6 0,1 2 2 15,0-4-1-15,-3 3 0 0,-3 1-1 16,-1-1-6-16,-2 1-3 0,0 1-3 15,2-2 1-15,-2 0 1 0,2-1-1 0,-5 2-1 16,2-4-2-16,0 1 5 0,2-3 2 16,5 0 2-16,5-1 3 0,2-1 0 15,0 0 0-15,1 0-5 0,1-1-4 0,4 1 4 16,4 0 0-16,3-1 2 0,7-1-1 15,3 3 1-15,4-1 0 0,2 1-3 0,1-2 1 16,2 1 0-16,5-2 0 0,5 3-1 16,6-2 1-16,5 0 5 0,3 0 2 15,6 0 0-15,2 0-2 0,4-4 2 16,5 2 1-16,3 1-6 0,5-2-1 0,5 0 1 15,5-1 1-15,2 0 0 0,6 0 2 16,2-1-1-16,3 2 0 0,6-1-1 0,3 1 1 16,5 1 1-16,3-1-3 15,4 3 2-15,2-1-2 0,2 1 1 0,3-1 2 16,2 2-3-16,3-1 1 0,-1 2-1 15,2 0-1-15,0 0 0 0,-1 0 0 0,0 0-1 16,-1 0 1-16,-1 2 0 0,1-2-1 16,-2 1 1-16,-1 0 0 0,0 1 0 15,-1-1 3-15,-2 0-1 0,1-1 2 16,0 0-2-16,-1 0 2 0,1 0 0 0,0-1-2 15,0 0 0-15,-1-1 1 0,1 1 2 16,-2 1-2-16,0-1-1 0,0 1-1 0,0-2 2 16,0 2-3-16,1 0-1 15,2 0 2-15,1 0-1 0,1 0 3 0,2 2 0 16,1-2 1-16,1 1 2 0,2-1 4 15,1 0 13-15,3 0 12 0,0 0 13 0,2 0 16 16,1 0 14-16,-1 0 8 0,2 0-2 16,1 0-5-16,-3-1-10 0,1 1-14 15,0-2-14-15,-2 2-11 0,2 0-11 16,-3-2-7-16,0 1-5 0,0 1-7 0,0-1-22 15,-1 1-47-15,-1-2-65 0,1 1-75 16,-2 1-57-16,0-1-35 0,-2-1-43 0,1 2-61 16,0-3-130-16,-1 2-29 15,0-3 1-15,2 0 12 0,0 0 47 0,2 0 96 16</inkml:trace>
  </inkml:traceGroup>
</inkml:ink>
</file>

<file path=ppt/ink/ink2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6:58:40.5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7A97AA7-2984-4513-ABD2-FBC8A924A97F}" emma:medium="tactile" emma:mode="ink">
          <msink:context xmlns:msink="http://schemas.microsoft.com/ink/2010/main" type="inkDrawing" rotatedBoundingBox="8906,14464 17450,13611 17844,17559 9300,18411" hotPoints="17177,13601 17661,17364 9422,18424 8938,14661" semanticType="enclosure" shapeName="Rectangle"/>
        </emma:interpretation>
      </emma:emma>
    </inkml:annotationXML>
    <inkml:trace contextRef="#ctx0" brushRef="#br0">31 141 94 0,'1'-20'340'0,"0"-1"35"16,-1 1 30-16,-1 3-30 0,0 1-114 16,-2 2-76-16,0 2-45 0,2 4-27 0,-1 2-28 15,0 1-23-15,-1 2-20 0,0 3-17 16,0 6-8-16,1 7-2 0,-1 6 5 15,2 10 9-15,-1 13 10 0,2 10 9 0,0 12 8 16,4 13-1-16,2 14-4 0,2 15-7 16,4 16-11-16,5 18-9 0,1 12-10 15,2 13-7-15,0 2 4 0,0 6-1 0,2-2 1 16,-1 0-1-16,1-7 0 0,0-9 3 15,1-14-6-15,-2-15-6 0,0-14 1 0,-3-9 0 16,-1-13 1-16,1-10-2 0,-3-9-1 16,1-10 0-16,-3-10-4 0,1-8-5 0,-2-9-9 15,-2-8-11-15,0-9-41 0,-3-7-105 16,-3-10-142-16,-3-10-116 0,-4-3-56 15,-1-9-22-15,0-7 25 0,-3-6 93 0</inkml:trace>
    <inkml:trace contextRef="#ctx0" brushRef="#br0" timeOffset="2024.1158">-2 225 168 0,'-10'-23'292'0,"2"3"25"0,1-1-9 16,0 0-74-16,2 2-69 0,-1 0-41 16,1 3-17-16,0 0-8 0,1 1-4 15,0 1-9-15,3-2-2 0,-1 4-1 0,1-2-6 16,1 1-5-16,0 0-5 0,0 0 1 15,0 1-2-15,0 1-4 0,0-1-5 16,0 0-9-16,0 1-4 0,0 1-9 16,1-1-8-16,1 0-10 0,-1 3-4 15,5-4-5-15,3 3-1 0,4-4-2 0,7 2-4 16,9-1 2-16,8-1 0 0,10-1 3 0,12 1 0 15,17-4-1-15,17 1 4 0,17-1-2 16,16-1-4-16,10 0 3 0,8 0-4 16,10-1 1-16,8-1-4 0,12 1-2 0,7 0-1 15,8-1 3-15,7 0 2 0,5-2 1 16,4 0-1-16,4 1 1 0,0 3 7 15,1-2-7-15,5 2-4 0,2 2 0 16,2 2 1-16,-5 2 7 0,-2 2-1 0,-4 0 1 16,-5 1 1-16,-1 3 0 0,-4 1-3 15,-5 0-4-15,-5-2-1 0,-9 1 1 0,-3 1-2 16,-8 0 1-16,-4-1 1 15,-6 0-1-15,-7-1-2 0,-7 1 3 0,-5-1 5 16,-9 0 0-16,-9 1 0 0,-7 2 2 16,-7-1 2-16,-4-1-5 0,-8 3-5 15,-6-1 1-15,-6 1 1 0,-7 0-1 0,-8 0 0 16,-6 2-2-16,-5-2 1 0,-7 3-1 15,-6 0 0-15,-4-2 2 0,-4 1-2 16,-7 1 2-16,-4 0 5 0,-5 0-2 0,-5 1-2 16,-1 1 1-16,-3-2 0 0,-1 3 0 15,-2 1-3-15,0-1 1 0,1 0 1 0,-1 2 0 16,0 0-1-16,0 1-1 15,2 0 0-15,0 0-1 0,1 2 1 0,0 1 0 16,1 0 3-16,0 2-1 0,2 0-1 16,1 4-1-16,0 3 0 0,2 4-1 0,-1 4-2 15,1 7 1-15,-1 4 3 0,2 6-1 16,0 8-1-16,0 10 0 0,1 10 3 15,0 8 3-15,1 11 1 0,-1 6-1 16,2 4 0-16,-1 3 1 0,1 3-3 0,1-4-3 16,1 1-2-16,-1-6 1 0,2-2 8 15,-2-5 16-15,0-5 19 0,0-3 22 16,-3-3 14-16,0 2 15 0,-1 1 1 0,-3-1-7 15,-1 0-13-15,0-4-18 0,-2-2-12 16,0-4-15-16,-1-3-8 0,0-3-5 16,0-3-5-16,0-3 1 0,2-3 4 0,-1-5 3 15,1-2 3-15,-1-4 1 0,2-2 0 16,-2-4 0-16,2 0-3 0,0-3-4 15,-1 0-3-15,0-3-4 0,-2-5 0 0,-2-1-5 16,0-3-1-16,-3-1 0 0,0-3-2 16,-2 0 0-16,-1-3-2 0,0-2 2 15,-1 1 0-15,-2-2 0 0,0 0 1 16,0-2 1-16,0 2 1 0,-1-3-1 0,0 1-1 15,1-2 1-15,-2 2 1 0,1-2-2 16,1 0-1-16,-2-3 1 0,2 2 2 16,0-3 0-16,-1 1-2 0,0-1-1 0,1-2-1 15,-2-1 1-15,1 1-1 0,-2 1-1 16,0 0 2-16,-1-1 3 0,-1 0 1 15,-2 0 0-15,-1 2 0 0,-3 0-1 0,-3-2 0 16,-1 0-1-16,-3 2-2 0,-1 0 0 16,-5 0-2-16,1-1 1 0,-3 0 0 15,-2 1 3-15,-1 0-1 0,-2 1 0 0,-2-3 1 16,-3 2 0-16,-2 2-2 0,-4-2-3 15,0 2-1-15,-2-2 3 0,-3 0 0 16,-1 1-2-16,-3 1 1 0,-1 1 1 16,-2 0 0-16,-2-1-4 0,-1 2 2 0,-1 1 1 15,-1-1-1-15,-1 3 2 0,-5 0 1 16,-1-1 0-16,-3 1 0 0,1 1-1 15,-2 2-2-15,-2-3 0 0,1 3 5 0,-4 0 3 16,0-2 0-16,-1 1 2 0,-1-3 0 16,-3 4 0-16,-1-5-3 0,-4 3-2 0,-5-3-2 15,-2 2-1-15,-5-1 1 0,-4-1-2 0,-2 0 0 16,0 0 0-16,-2-1-1 0,2 0 1 15,-3-1-1-15,-2 1 1 0,-4 1-1 16,0 0-1-16,-2 1 0 0,-1-1 0 0,3 0 4 16,0 0 2-16,4-1 3 0,-1 2-1 0,0 0 2 15,-1 2 0-15,-4-2-3 0,0 2-4 16,-3 1-1-16,3-1 0 0,1 1 1 15,2-2 3-15,1 1-1 0,1 0-2 0,-4 1 0 16,1-2 0-16,-4 0-5 0,-1 0-2 16,3 0 1-16,0-1 1 0,3-2 4 0,3 2 2 15,4-1 3-15,1-2 1 0,2 1 1 16,2-2 1-16,2-1-2 0,2 3-3 0,3-3-1 15,1 0 0-15,1 1-3 0,4-2 0 16,1-1 1-16,1 0-1 0,3-1 0 0,2-1-1 16,5-3 3-16,1 2 0 0,4-1 0 15,3-1 1-15,0 0 0 0,4 0-1 16,5 0-1-16,2 0 2 0,4 0-1 0,5 0 1 15,5-1 2-15,5-1-1 0,5 2-1 16,3 0-1-16,3 0 0 0,6 0-1 0,1 0 0 16,3 0 1-16,1 0 1 0,2 0-2 15,1 0 0-15,0 0 1 0,1 2 0 0,1-1-2 16,1-1 2-16,-1 1-1 0,1 2 3 15,0 0-3-15,0-3 2 0,-1 3 0 16,-2 1 0-16,2-1 0 0,-2-1-2 0,0 0 4 16,-2 1 5-16,1 0-3 0,0-1-2 15,-1-1-1-15,1 0-1 0,1 1 0 0,0-1-5 16,1 0 2-16,1-1 1 0,2 0 1 15,-2 0 1-15,4 0 2 0,-1 0 1 0,2-1 0 16,0 1-1-16,1 0 2 0,2 0 1 16,0 0 0-16,1 0-2 0,-2-1 2 15,2 1 2-15,0 0-1 0,0-2 0 0,0 1-1 16,0 1 0-16,2-1 0 0,-2 1-2 15,1-2-1-15,0 2 0 0,-1 0-1 0,2-2 3 16,-2 1 1-16,1-2 0 0,-1 2-1 16,0-2-1-16,2 0 3 0,-2-1-1 0,1 1 2 15,-1-3 5-15,1 2-3 0,-1-3 1 16,3 0-1-16,-2-1-2 0,1 1 1 15,1-2-3-15,-2-1 2 0,0-1 1 0,-1 0 0 16,2-3 2-16,-2-2-3 0,-2-2 1 16,0-2-1-16,-1-3-1 0,-3-5-2 15,2-1-1-15,-1-8-2 0,-2-4-7 0,1-7-14 16,-1-7-25-16,2-9-19 0,1-4-17 15,0-1-8-15,2 3-7 0,2 5 4 0,2 10 9 16,-1 7-4-16,2 10 0 0,1 9-3 16,3 9 4-16,1 10 1 0,2 9 4 0,-1 10-2 15,2 8-24-15,2 9-73 0,-4 8-126 16,0 9-117-16,-1 4-52 0,-1 5-10 15,1 4 24-15,0 3 72 0</inkml:trace>
  </inkml:traceGroup>
</inkml:ink>
</file>

<file path=ppt/ink/ink2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0:22.70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B13F6C8-A211-4FC3-B0AA-48EA45763CA6}" emma:medium="tactile" emma:mode="ink">
          <msink:context xmlns:msink="http://schemas.microsoft.com/ink/2010/main" type="writingRegion" rotatedBoundingBox="12598,7779 14762,7779 14762,7915 12598,7915"/>
        </emma:interpretation>
      </emma:emma>
    </inkml:annotationXML>
    <inkml:traceGroup>
      <inkml:annotationXML>
        <emma:emma xmlns:emma="http://www.w3.org/2003/04/emma" version="1.0">
          <emma:interpretation id="{12E1CE71-E212-4C49-B589-BE8B3FC7CD4B}" emma:medium="tactile" emma:mode="ink">
            <msink:context xmlns:msink="http://schemas.microsoft.com/ink/2010/main" type="paragraph" rotatedBoundingBox="12598,7779 14762,7779 14762,7915 12598,7915" alignmentLevel="1"/>
          </emma:interpretation>
        </emma:emma>
      </inkml:annotationXML>
      <inkml:traceGroup>
        <inkml:annotationXML>
          <emma:emma xmlns:emma="http://www.w3.org/2003/04/emma" version="1.0">
            <emma:interpretation id="{8EBF1326-E03A-49C2-B064-CF3D972D6CDE}" emma:medium="tactile" emma:mode="ink">
              <msink:context xmlns:msink="http://schemas.microsoft.com/ink/2010/main" type="line" rotatedBoundingBox="12598,7779 14762,7779 14762,7915 12598,7915"/>
            </emma:interpretation>
          </emma:emma>
        </inkml:annotationXML>
        <inkml:traceGroup>
          <inkml:annotationXML>
            <emma:emma xmlns:emma="http://www.w3.org/2003/04/emma" version="1.0">
              <emma:interpretation id="{172B6924-44C7-4F8D-B45D-FE789627657C}" emma:medium="tactile" emma:mode="ink">
                <msink:context xmlns:msink="http://schemas.microsoft.com/ink/2010/main" type="inkWord" rotatedBoundingBox="12598,7779 14762,7779 14762,7915 12598,7915"/>
              </emma:interpretation>
              <emma:one-of disjunction-type="recognition" id="oneOf0">
                <emma:interpretation id="interp0" emma:lang="" emma:confidence="1">
                  <emma:literal/>
                </emma:interpretation>
              </emma:one-of>
            </emma:emma>
          </inkml:annotationXML>
          <inkml:trace contextRef="#ctx0" brushRef="#br0">2390 2008 302 0,'-1'0'353'0,"1"-3"32"16,0 2-33-16,0-2-57 0,1 2-75 15,-1-1-54-15,2 2-35 0,-2-2-26 0,1 1-18 16,-1 0-15-16,1-1-14 0,-1 1-13 16,3-2-10-16,-3 3-2 0,2-2-9 15,-1 1-2-15,-1 1-5 0,1-1 1 16,1 1-1-16,-2 0-3 0,0 0 0 0,0 0 0 15,0 0 0-15,0 0-2 0,0 0 0 16,0 0-1-16,0 0-4 0,0 1 0 0,0-1-2 16,0 1-1-16,1-1-1 0,0 0-1 15,1 0 2-15,1 2 0 0,3-2 2 16,3 3 1-16,3-2 0 0,3 1 4 15,3-1 2-15,5 0-1 0,5 1 1 0,5-2 0 16,5-2-1-16,8 1 1 0,6-2 0 16,6-1 2-16,2 1 1 0,4-1 0 15,2-1-2-15,0 0-3 0,0 0-6 16,-3 2-1-16,-3-3-2 0,-3 2 0 0,-5-2 2 15,-4 2 0-15,-7-2 1 0,-2 3 0 16,-6-1 1-16,-6-1 0 0,-5 1 10 0,-4 3 26 16,-4-1 38-16,-2 0 42 15,-3 1 36-15,-2 0 25 0,-1 1 5 0,-1-1-17 16,-1-1-29-16,-2 2-40 0,3 0-42 15,-3-1-22-15,1 1-18 0,3-1-6 0,-1 1-10 16,1-1 0-16,0 1-2 0,1-2-2 16,2 1 0-16,-3 1 0 0,0 0-3 15,-1 0 3-15,0 0-3 0,-1 0 2 16,-2 0-3-16,0 0-2 0,-1 0 1 0,1 0-7 15,-1 0-10-15,-1 0-10 0,0 0-11 16,0 0-19-16,0 0-21 0,0 0-26 0,0 0-24 16,0-1-27-16,1-1-14 15,1-1-8-15,0 0-31 0,3-1-76 0,-1 1-130 16,0-1-76-16,1 1-30 0,2-1-4 15,1 1 36-15,2 0 100 0</inkml:trace>
          <inkml:trace contextRef="#ctx0" brushRef="#br0" timeOffset="877.0501">4027 1927 201 0,'-2'0'323'16,"1"-1"34"-16,1 0-9 0,-1 1-26 15,-1 0-40-15,2 0-50 0,-1 0-47 0,1 0-34 16,-2 0-25-16,1 0-21 0,1 1-19 16,-1 0-20-16,1-1-15 0,0 3-11 15,0-3-10-15,-2 0-9 0,2 1-2 16,0-1-5-16,0 0-1 0,0 0 0 0,0 0 1 15,0 0-1-15,0 0-1 0,0 0 2 16,0 0-6-16,0 2-1 0,2-2 0 16,-1 1 0-16,2-1 0 0,1 1 3 15,1 0 3-15,2-1 2 0,3 1 2 0,4-1 4 16,1 0 4-16,4-1 0 0,3 1 4 15,2-2 5-15,2 1 6 0,1-1 1 16,2 1 3-16,1-2 5 0,1 1 5 0,-1 1 11 16,-1 0 23-16,-2-2 28 0,1 1 36 15,-4-1 32-15,-2 2 46 0,-1-2 36 16,-3 2 14-16,-3 0 9 0,-3 0-7 0,-3-1-13 15,-2 1-35-15,-2 1-41 0,-1-1-35 16,0-1-36-16,-1 2-28 0,-2 0-24 16,1 0-19-16,-1 0-11 0,1 0-8 15,-2 0-9-15,1 0-5 0,0 0-5 0,-1 0-4 16,0 0-2-16,0 0-4 0,0 0-1 15,0 0-1-15,2 0-1 0,-1 0 0 16,-1 0 0-16,0 0 0 0,0 0 1 0,1 0-1 16,-1 0-1-16,0-2-1 0,0 2-4 15,0 0-20-15,0 2-37 0,-1-2-63 16,0 0-148-16,-3 2-172 0,-1-2-154 0,-1 1-250 15,-5 2-118-15,-5 0-17 0,-3 1 105 16,-3 1 150-16,-3 0 148 0</inkml:trace>
        </inkml:traceGroup>
      </inkml:traceGroup>
    </inkml:traceGroup>
  </inkml:traceGroup>
</inkml:ink>
</file>

<file path=ppt/ink/ink2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0:11.37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32ECE68-8C25-4990-8041-444E4E1C9B79}" emma:medium="tactile" emma:mode="ink">
          <msink:context xmlns:msink="http://schemas.microsoft.com/ink/2010/main" type="inkDrawing" rotatedBoundingBox="10208,6087 13442,5890 13445,5937 10210,6134" shapeName="Other"/>
        </emma:interpretation>
      </emma:emma>
    </inkml:annotationXML>
    <inkml:trace contextRef="#ctx0" brushRef="#br0">110 174 56 0,'-9'2'337'0,"2"-1"40"16,-1 2 25-16,-1-1-33 0,1-1-91 0,0 2-86 15,1-3-50-15,-1 1-26 0,1 0-13 16,-2 1-11-16,4-2-9 0,-1 0-5 16,2 1-12-16,0 0-10 0,1-1-8 15,1 1-8-15,0 1-11 0,1-1-12 0,0 0-3 16,-1-1-3-16,2 0-2 0,0 0-2 15,0 0 0-15,3 1 0 0,2 0-1 16,4 2-1-16,4 0 2 0,8-2 0 0,5 1 12 16,9-2 11-16,9 0 14 0,11-2 21 15,9-1 18-15,12 1 16 0,12-2 6 16,8-1 2-16,10-1-5 0,4 0-14 0,4 0-13 15,6 0-16-15,4-4-12 0,8 3-13 16,4 0-8-16,4-2-5 0,0 0-7 16,1 0-1-16,-7 1-1 0,-2 0-2 15,-4 0 2-15,-4-2 0 0,-6 2-4 0,-6-1-3 16,-9 1-3-16,-10-2-1 0,-10 3-1 15,-13 0 1-15,-8 1 7 0,-11 0 31 16,-7 2 43-16,-8 0 55 0,-9 0 53 16,-5 1 43-16,-4 0 30 0,-6 2 1 0,-2 1-21 15,-2-2-37-15,-2 1-42 0,-2 1-38 16,-1 0-32-16,-1 0-28 0,0 0-20 0,0 1-18 15,-2-1-11-15,2 2-8 0,-1-2-5 16,1 0-1-16,-1 0-2 0,2 0-1 16,-2 0-1-16,0 1 1 0,2-1 0 15,0 0 1-15,0 0 0 0,-1 0-1 0,0 0 3 16,-1 0-2-16,2 0 0 0,-3 0 0 15,1 0 1-15,1 0 1 0,-2 0-1 16,0 0 1-16,0 0-2 0,0 0-4 0,0 0-7 16,-2-1-12-16,1 1-17 0,1 0-32 15,0 0-42-15,-1-2-66 0,-1 2-102 16,1 0-102-16,-1 0-56 0,0 0-24 0,0 0-36 15,0 2-140-15,-1-1-32 0,0 2 37 16,-2-1 36-16,0-1 32 0,3-1 71 16</inkml:trace>
  </inkml:traceGroup>
</inkml:ink>
</file>

<file path=ppt/ink/ink2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0:40.71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CD01962-3EB7-4264-9442-628CBB3F84BE}" emma:medium="tactile" emma:mode="ink">
          <msink:context xmlns:msink="http://schemas.microsoft.com/ink/2010/main" type="inkDrawing" rotatedBoundingBox="9367,9149 15615,8689 15709,9976 9462,10436" hotPoints="15416,8957 15720,10002 9734,10255 9430,9210" semanticType="enclosure" shapeName="Parallelogram">
            <msink:destinationLink direction="to" ref="{55577879-7579-43C9-AC7B-B9197AD46841}"/>
          </msink:context>
        </emma:interpretation>
      </emma:emma>
    </inkml:annotationXML>
    <inkml:trace contextRef="#ctx0" brushRef="#br0">1340 3339 69 0,'-2'1'275'0,"0"-1"40"0,2 0-5 0,-2 0-27 15,2 0-40-15,-1 0-43 0,1 0-48 16,-2 0-36-16,1 0-21 0,1 0-11 0,-1 0-11 16,1-1-7-16,0 1-5 0,-2 0-2 15,2 0-3-15,0 1-5 0,-1-1 0 16,1 0-6-16,0 0-4 0,0 0-8 15,0 0-5-15,0 0-2 0,0 0-7 0,0 0-3 16,0 0-4-16,0 0-3 0,0 0-4 16,0 1-1-16,1-1-1 0,-1 0 1 15,3 0 1-15,0 0 1 0,0 0 6 16,1 0-3-16,1 2 3 0,1-2-2 0,1 0 0 15,1 0-2-15,-1 0-1 0,2 0 0 16,2 0-5-16,2 0 2 0,-1 1-1 0,2-1-1 16,1 0 1-16,1 0 0 0,2 1 0 15,2 1-1-15,-1-2-2 0,0 2 1 16,0-1-1-16,1 0-1 0,-1 1 1 15,-1-1-2-15,1 1 2 0,0 0 0 0,-1-1-1 16,1 0 1-16,1 1 0 0,-1 1 1 16,0-2 0-16,-1 2 0 0,1-1 0 15,-1-2-1-15,1 0-1 0,1 0 0 16,-1 0-1-16,0 0 1 0,2 0 1 0,-2 0 1 15,-1-1-2-15,1 0 2 0,-1 0 1 16,0-1-2-16,0 2 0 0,-3-1-1 16,1 1 2-16,0-1-1 0,-1 1 0 0,-2 0 1 15,1 0-1-15,0 1 0 0,0-1 2 16,-2 1 0-16,2-1-1 0,-2 2 0 15,2-1 1-15,-2-1 0 0,2 1-1 16,0 0 1-16,1-1-1 0,-1 1 0 0,-1-1-2 16,3 0 0-16,-1 0 0 0,0 0-3 15,0 0 1-15,0-1-2 0,0 1 3 16,-1-1-2-16,0 0 3 0,-1 1 1 0,0 0 0 15,-1 0-2-15,2 0 0 0,-2-1 4 16,2-1-3-16,0 2 0 0,0-1 3 16,-1 0-1-16,2-1 0 0,-1 1-1 15,1 0-1-15,-1 0 1 0,1-2 0 0,2 2 1 16,-2 0-2-16,0 0 2 0,1-2-1 15,0 2 0-15,-1-1-1 0,0 0 0 16,0 1 0-16,0 0-2 0,-3 1 3 0,1-2 1 16,-1 1 1-16,-1 1-2 0,-1 0 1 15,1 0 1-15,0 0-2 0,0 0 0 16,0 0 0-16,0 0 0 0,1 0 1 0,2-1-1 15,0-1 0-15,-1 2 0 0,3 0 0 16,0 0-2-16,1-2 0 0,-1 1 1 16,1 0 1-16,0 1 0 0,-1-2 0 15,-1 1 3-15,0 0-2 0,-1-1 0 0,-1 2-1 16,0-2-1-16,-1 1 1 0,-1 0-2 15,0-1-1-15,-1 1 1 0,1 1 1 16,-2-1-2-16,1-1 2 0,0 2 1 0,1 0 1 16,-2-2 1-16,2 2 0 0,0-1 2 15,-1 1 2-15,1 0-3 0,0-1-2 16,0 1-1-16,-1-2 0 0,1 2-1 15,0-1-3-15,0 1 2 0,1-1 3 0,-1 0 0 16,0 1-1-16,0-1-1 0,-1-1 3 16,1 2-1-16,0-1-1 0,0 1 0 15,0-1 1-15,0-1-1 0,1 2-3 0,0-2 0 16,1 1 4-16,-2-2 1 0,1 3 0 15,-1-1 1-15,0 1 2 0,1-2 0 16,-1 2-3-16,0-2 0 0,0 1 0 0,2 0-1 16,-2 1 1-16,0-2 0 0,1 2-1 15,2-2-2-15,0 1 1 0,-2 1-2 16,2-1 0-16,0 1-1 0,-2-2 2 15,2 1 1-15,-1 0 0 0,0-1 0 0,-1 2-1 16,-1 0 1-16,2-2 0 0,-4 0 0 16,2 2-1-16,0-2 0 0,0 1 4 15,-1 1-3-15,1-1 1 0,-2-1-1 0,1 2 0 16,1 0 0-16,0 0-2 0,0-2 1 15,1 0 0-15,1 2 0 0,-1 0 1 16,1 0 2-16,-2-2-2 0,0 2 0 0,1-1-1 16,-2 1 1-16,1-1 0 0,-2-1 1 15,1 2-1-15,-2 0 1 0,0 0 0 16,-1-2 0-16,0 1-1 0,0 1 0 15,-2-1 2-15,2-1-2 0,-1 2 0 0,-1-1 0 16,2 1 1-16,-1-2-2 0,1 2 0 16,-1-2 2-16,3 1-1 0,-1 1 0 15,0-1 0-15,2 1 1 0,0-1-1 0,1-1 2 16,0 1 0-16,-2 0-1 0,2 1-1 15,-1-1 1-15,-1 1-1 0,0-2-1 16,-2 1 1-16,-1 1 0 0,0-1 2 0,-2 1-2 16,0-1 1-16,-2 1 0 0,0 0 0 15,1 0-1-15,0 0 1 0,-2 0-1 16,2 0 0-16,0 0 0 0,1-1-1 15,0 1 0-15,1-2-1 0,2 1 1 0,0 0 0 16,0-1 2-16,1 1-1 0,1-2 0 16,-1 3-1-16,0-2 1 0,0 1 1 15,-1 1-1-15,-1 0 2 0,-1 0-2 16,-1 0 3-16,0-1-3 0,-1 1 1 0,-1 0 0 15,0 0-2-15,-2 0 2 0,2 0 1 16,-2 0 0-16,1 0-1 0,-1 0-1 16,1 0 0-16,-1 0 0 0,0 0 1 0,0 0 1 15,0 0 1-15,0 0-1 0,0 0 1 16,0 0 0-16,0 0-3 0,0 0 0 15,0 0-1-15,0 0 0 0,0 1 0 0,0-1 0 16,0 1 1-16,-1 1 0 0,0-2-1 16,-1 3-8-16,1-2-47 0,-3 1-148 15,0-2-171-15,0-2-89 0,-1-2-45 16,3 0-18-16,0-2 33 0</inkml:trace>
    <inkml:trace contextRef="#ctx0" brushRef="#br0" timeOffset="19625.1224">-762 3294 65 0,'-11'-2'328'0,"2"-2"42"0,-1 2 29 16,1-2-27-16,0 1-97 15,1 0-71-15,1 1-42 0,2 0-24 0,1-1-15 16,1 0-23-16,1 3-17 0,1-2-15 16,1 0-18-16,1 0-16 0,5 1-12 0,1-2-7 15,2 1-4-15,4 0-3 0,2-1 0 16,4-2 1-16,5 3 2 0,4-2-3 15,7 0 3-15,2 1 0 0,6-1 0 16,5-2-2-16,3 4-3 0,5-2-2 0,4 0 0 16,4 2-2-16,3-2 0 0,0 2-4 15,1-2 1-15,-1 2 2 0,1-1-1 16,-2 2-1-16,-2 0 1 0,1 1 2 0,-3 1-1 15,-2 0-1-15,-2 0 0 0,0 1 0 16,-3 0 0-16,0 0-2 0,-3 1 2 16,-2-2-1-16,-1 2 0 0,-2-2 1 0,0 1-2 15,-2-2 0-15,-1 0 0 0,3 0 1 16,-1-2-2-16,1 1 4 0,1 0 2 15,-1-2 2-15,1 0-2 0,-2 1 2 0,0-2 0 16,0 1-3-16,-1-1 1 0,-1-1-2 16,-1 1-1-16,-3 2 3 0,-2 1-2 15,-1-3 1-15,-1 2-2 0,0-1-1 0,-2 0 0 16,-1 1 0-16,2 0 0 0,-2-1 0 15,-2 2 0-15,1-1 0 0,-1 1 1 16,2-2-1-16,0 3-1 0,-1 0-1 16,2-3 0-16,-1 2 2 0,2-1 0 0,-1 2 1 15,1-1-1-15,0 1 2 0,3-1 0 16,-1-1 5-16,0 2-4 0,0 0 0 15,-1-2 1-15,1 2-3 0,-1-1-3 16,-2 1-2-16,2-1 2 0,-1 1 1 0,1 0 0 16,0 0 0-16,0 0 2 0,-1 0 0 15,4 0 1-15,-2 0 0 0,3-2-1 16,1 2 2-16,0-1-2 0,2 1 1 0,-2 0-2 15,1 0 0-15,0 1 0 0,1-1-2 16,1 2-1-16,0-1-1 0,0 0 2 16,1 1-1-16,-1-2 4 0,2 2 2 0,-4-1 3 15,0-1 2-15,-1 0 0 0,-1-1 0 16,-3-1-4-16,0 0 0 0,0 1-1 15,-1-2 0-15,-2 0-1 0,2 0-1 16,0-1 3-16,1 1-3 0,0 0 0 0,0 1 0 16,0-1 0-16,2 2 0 0,-2 0 0 15,1 1 1-15,1 1-1 0,-2 0-1 16,0 1 1-16,-1 0-2 0,-2 0-1 0,-1 1 1 15,-1-1 1-15,0 0-1 0,-2-1 1 16,-1 0-2-16,1-1 2 0,-1 0-1 16,0 0 1-16,-2 0 0 0,-1-1-1 0,0 1 2 15,-2-3 0-15,1 3-2 0,-3-2 1 16,0 2 0-16,0-1 1 0,-2 1 0 15,1-2 1-15,-1 2 2 0,2 0-2 16,0 0 1-16,2 0-2 0,-1 2 2 0,1-2-2 16,-1 0 0-16,0 0-1 0,1-2-2 15,-2 1 2-15,2-1-1 0,0 1 3 0,-2-2-1 16,0 0 0-16,-3 1 2 0,-1 1 1 15,-1 0 0-15,-5-1-5 0,0 1 2 16,-2 1 1-16,-2 0-2 0,-1 0 0 16,0 0-2-16,0 1 2 0,-2 1 1 0,2-1-2 15,-1 0 0-15,2 1 1 0,-1 1 0 16,2 1 1-16,0-1 0 0,0 2 0 15,2-1 1-15,0 1 0 0,0 0-1 16,-1 0 0-16,-2 2 2 0,0-1-2 0,1-2-1 16,-2 4 2-16,-1 1 1 0,0 0-2 15,1 3 0-15,-2 1 2 0,1 3 2 0,-1 0-4 16,1 0 0-16,-1 4 0 15,-1 1 0-15,2 3 1 0,-1 2-1 0,1 2 1 16,-1 2-1-16,1-1-1 0,1 0-2 16,-2-1 2-16,4 2 1 0,-3-3 2 0,3 0 2 15,-1-1 1-15,0 0 4 0,-1-1-2 16,-1 1 4-16,-1-4 2 0,1 1 2 15,-2-3 5-15,0-1 0 0,0 0 1 16,-1 0-3-16,-2-3 2 0,0-1-2 0,1-1-1 16,1-2 0-16,-1-1 3 0,1-1 0 15,0 0-2-15,-2-1-2 0,2 0-3 16,1-2-1-16,-1 2-3 0,0-2-3 15,1 2 2-15,-2-2 0 0,3 1 2 0,-3-2 0 16,2 0 4-16,-1 1 6 0,0-2 4 16,0 0 6-16,-2-2 4 0,2 1 5 15,-2 0 6-15,1-1 7 0,0 0 10 0,-2 0 9 16,2-1 12-16,-1 0 18 0,-1 1 14 15,1 0 14-15,1-1 7 0,-2 0 5 16,0 1 2-16,0 0-9 0,0-2-12 16,0 0-14-16,0 1-18 0,0-2-15 0,0 0-14 15,0 0-12-15,0 2-11 0,0-2-8 16,0 0-7-16,0 0-4 0,0 0-5 15,0 0-3-15,-3 0 0 0,0 0-7 0,1 1-1 16,-4-1-2-16,2 1 0 0,-4 1-1 16,1-1-2-16,-4 0-2 0,0 0-5 15,-3 2-5-15,-1-2-3 0,-2 3-6 0,1-2-5 16,-3 1-3-16,-1-2-1 0,0 1-3 15,-2 1 0-15,0 0 0 0,-2-2 2 16,1 1 0-16,0-1 5 0,-3 1 1 0,-1-1-1 16,-1 2-1-16,-1-3-5 0,-3 4-2 15,0-4-6-15,-2 2 0 0,0-1-1 16,-2 2 1-16,0-3 4 0,-1 2 6 15,0 0 12-15,0 0 4 0,1 0 4 0,0 1 3 16,0-1 1-16,2 2 4 0,1-1-5 16,-1 0 1-16,1 1 2 0,1-2 2 0,0 2 1 15,2-2-4-15,0 2-4 0,-2-1 4 16,1 0-2-16,-2-3 3 0,0 3 1 15,-2 0 7-15,1-1 2 0,-2 0 1 16,0 1-3-16,-1 0-2 0,0-2 0 0,-1 2-2 16,0-1-1-16,1-1 2 0,3 2 6 15,1-2 1-15,0 0 1 0,1 0 3 16,-1 2 8-16,0-2-1 0,0 0 3 15,-1 1 5-15,1-1 5 0,-1 0 5 0,-2-1 1 16,0 1-2-16,-2-1-6 0,-1 2-1 16,-1-1-6-16,-1-1-7 0,-2 1-6 0,1 1-1 15,-2 0 3-15,0 0-3 0,-2 0 4 16,1 1 10-16,1 1 8 0,0 1 8 15,3 0 5-15,1 0 4 0,1 0-1 16,3 1-6-16,1-1-9 0,0 1-10 0,4-1-6 16,0 1-5-16,3-2-4 0,-1 2-2 15,1 0 0-15,-2-2 1 0,0 2-1 16,-2-2 1-16,-1 0-1 0,-4 1 0 0,0 0-3 15,-3 0 1-15,-3 0-1 0,1-1 1 16,-4-1 1-16,1 1-2 0,0 2 0 16,-1-3 0-16,2 1 0 0,0-1-1 0,1 0-2 15,1 1 2-15,-2-1 0 0,0 0 1 16,3 1 0-16,1-2 1 0,1 2 0 15,3-2-1-15,1 2-1 0,0 0 1 16,1-2 0-16,2 2 0 0,-1-2-2 0,0 2 2 16,2-1 5-16,-1 0-3 0,0 1-2 15,1-1 0-15,-2-2 0 0,-2 1 2 0,0-2-4 16,0 0 3-16,-2 0 3 0,0 0 1 15,0 0 0-15,-2 0-1 0,0 0-1 16,-1-2-3-16,-2 1 0 0,2-2 0 0,2 3 0 16,-1-4 0-16,0 2-1 0,0 1 1 15,1-2 0-15,0 2-2 0,3-2 2 16,2 1-1-16,2 1 0 0,4-2 1 15,2 2 1-15,3-1 0 0,0-1-1 0,0 2 0 16,2-2 0-16,-1 2-2 0,2 0 0 0,-1 1-1 16,1 0 0-16,0 0 1 15,-2 0 2-15,2 2 0 0,-2 0-2 0,1-1 1 16,-1 3-1-16,1-2 0 0,-1-1 2 15,-1 2 0-15,0-2 1 0,-1 1-1 0,1 0 2 16,-3-1-1-16,0 0 1 0,2-1-1 16,-2 2-2-16,3-2 1 0,-2 0 1 15,4 1-1-15,1-1 0 0,1 1-4 16,1-1 3-16,3 0-2 0,1 2 0 15,2-2 0-15,0 0-1 0,1 0 3 0,2 2 1 16,1 0 0-16,1-2 0 0,1 0 0 0,-1 0 1 16,4 0-1-16,-2 2-3 15,1-1 1-15,0-1-1 0,0 0 2 0,1 1-1 16,-1-1 0-16,-1 2 3 0,1-2-1 15,-1 0 0-15,1 0-1 0,-1 2 3 16,0-1 0-16,1-1-1 0,-1 1 2 0,-2 1-1 16,2-2 0-16,-1 1 0 0,-1-1-2 15,2 1-1-15,-1 1-2 0,-2-2 1 0,1 1-2 16,-1 0 1-16,2 0-1 0,-1 0 3 15,1 1 1-15,1-2 0 0,0 1 2 16,1-1 0-16,2 1 1 0,-1-1 0 16,2 0 1-16,-3 0 2 0,3 0-3 0,-1 0 3 15,0 0 2-15,1 0-1 0,0 0-2 16,0 0-1-16,0 0 0 0,0 0-2 15,0 1-4-15,-2 1-3 0,1-1 2 0,1-1-2 16,-1 0 1-16,1 0 0 0,-2 0 3 16,1 0 4-16,1 0 1 0,-2 0 2 15,1 0 0-15,1 0 1 0,-1 0 2 0,-1 0 13 16,2 0 19-16,-2-1 12 15,-1-2 6-15,0 2 0 0,-2 0-9 0,-4-2-30 16,0 2-60-16,-2 0-95 0,-3 0-129 0,0 1-85 16,-1-2-62-16,3 1-88 0,-2 1-133 15,2-1-65-15,1 1 47 0,0-2 42 16,4 0 46-16,1 0 93 0</inkml:trace>
    <inkml:trace contextRef="#ctx0" brushRef="#br0" timeOffset="16893.9663">-663 3481 140 0,'-2'-7'401'0,"-1"-2"53"0,0 3 42 0,0 0-19 16,2-1-148-16,0 2-99 0,-2 1-73 15,3 0-48-15,-1 4-39 0,-1-3-28 0,2 3-17 16,0 0-13-16,3 3-7 0,-2 4-3 15,3 3-2-15,1 2-1 0,1 7 2 16,3 4 1-16,-1 4 1 0,-1 4 5 0,1 4 8 16,-1 4 10-16,0 3 20 0,-2 3 18 15,1 3 9-15,-1 0 2 0,-1 1-2 16,1-2-7-16,-1-1-18 0,0-4-19 15,-1-2-10-15,-1-3-5 0,1-4-2 16,1-3-8-16,2-5-18 0,-1-4-25 0,1-4-25 16,1-8-28-16,-2-5-125 0,1-5-207 15,-2-8-95-15,-3-4-34 0,-1-7-8 0,0-2 11 16,-4-3 113-16</inkml:trace>
  </inkml:traceGroup>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7:40.75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22C489C-310D-4387-A836-B5F181AD1482}" emma:medium="tactile" emma:mode="ink">
          <msink:context xmlns:msink="http://schemas.microsoft.com/ink/2010/main" type="writingRegion" rotatedBoundingBox="-822,7110 2605,5866 3512,8365 84,9609"/>
        </emma:interpretation>
      </emma:emma>
    </inkml:annotationXML>
    <inkml:traceGroup>
      <inkml:annotationXML>
        <emma:emma xmlns:emma="http://www.w3.org/2003/04/emma" version="1.0">
          <emma:interpretation id="{20F11414-FE7A-49C2-BAF5-85903CCF6163}" emma:medium="tactile" emma:mode="ink">
            <msink:context xmlns:msink="http://schemas.microsoft.com/ink/2010/main" type="paragraph" rotatedBoundingBox="-109,6804 2683,5989 2942,6878 149,7692" alignmentLevel="2"/>
          </emma:interpretation>
        </emma:emma>
      </inkml:annotationXML>
      <inkml:traceGroup>
        <inkml:annotationXML>
          <emma:emma xmlns:emma="http://www.w3.org/2003/04/emma" version="1.0">
            <emma:interpretation id="{900CD4E8-C689-477C-9210-1E90DC34A2D5}" emma:medium="tactile" emma:mode="ink">
              <msink:context xmlns:msink="http://schemas.microsoft.com/ink/2010/main" type="line" rotatedBoundingBox="-109,6804 2683,5989 2942,6878 149,7692"/>
            </emma:interpretation>
          </emma:emma>
        </inkml:annotationXML>
        <inkml:traceGroup>
          <inkml:annotationXML>
            <emma:emma xmlns:emma="http://www.w3.org/2003/04/emma" version="1.0">
              <emma:interpretation id="{C48CEB64-DEAE-4146-85A4-D1169D89D416}" emma:medium="tactile" emma:mode="ink">
                <msink:context xmlns:msink="http://schemas.microsoft.com/ink/2010/main" type="inkWord" rotatedBoundingBox="-109,6804 2683,5989 2942,6878 149,7692"/>
              </emma:interpretation>
              <emma:one-of disjunction-type="recognition" id="oneOf0">
                <emma:interpretation id="interp0" emma:lang="" emma:confidence="1">
                  <emma:literal/>
                </emma:interpretation>
              </emma:one-of>
            </emma:emma>
          </inkml:annotationXML>
          <inkml:trace contextRef="#ctx0" brushRef="#br0">139 144 112 0,'2'-6'325'0,"0"1"50"0,-1-1 43 0,0 1-63 16,1-2-55-16,-2 1-50 0,1-1-41 15,1-1-37-15,-1 0-34 0,2-1-26 16,-1-1-26-16,1 1-14 0,0-1 7 16,-2 1 41-16,1 2 78 0,-1-2 77 0,-1 1 67 15,0 2 56-15,0 3 25 0,0-2-14 16,-3 2-59-16,-1 2-68 0,0 1-65 0,-1 1-63 15,-2 2-50-15,-2 2-39 16,-3 2-24-16,-2 3-14 0,1 6-9 0,-3 2-5 16,3 4 3-16,-1 6 2 0,0 3 2 15,3 4 3-15,2 4 1 0,2 0 2 0,1 2-2 16,2 1 2-16,4-3-3 0,1-1-5 15,4-5-4-15,1-1-3 0,4-3-4 16,4-6-1-16,2-1-2 0,5-6 0 16,5-3 0-16,3-5-2 0,5-6-4 0,5-6-11 15,1-5-17-15,0-5-30 0,1-6-45 16,-3-3-63-16,-3-1-108 0,-2-3-124 0,-4 1-83 15,-3 0-64-15,-4 0-81 16,-2 2-51-16,-5 2 14 0,-1 2 58 0,-3 1 34 16,-3 3 50-16,-1 0 97 0,-1 2 101 15</inkml:trace>
          <inkml:trace contextRef="#ctx0" brushRef="#br0" timeOffset="440.025">533 64 95 0,'3'-3'343'16,"1"1"86"-16,3 1 62 0,4 4-37 15,3-1-20-15,4 3 32 0,4 1 38 0,1 3 12 16,3 1 3-16,2 1-7 0,2 3-52 15,1-1-104-15,2 4-110 0,0-1-93 16,-1-1-63-16,-3 0-40 0,-2 0-26 0,-2 0-13 16,-3-1-16-16,-2-1-33 0,-4 0-67 15,-2-3-118-15,-3-1-129 0,-2-5-88 0,-2-2-110 16,-4-7-139-16,-2-5-88 0,-3-3 14 15,-2-5 75-15,-3-5 62 0,0-3 104 16,-1-4 162-16</inkml:trace>
          <inkml:trace contextRef="#ctx0" brushRef="#br0" timeOffset="216.0123">596 168 157 0,'-1'-10'206'0,"0"0"30"0,-2 3 40 16,2-1 39-16,-1 2 20 0,1 1-3 16,-1 1-28-16,2 1-44 0,0 2-57 0,0 1-55 15,2 3-26-15,-1 2 7 0,1 4 34 16,0 1 59-16,2 6 60 0,-1 0 47 15,1 3 23-15,2 1-13 0,-1 3-37 16,2 1-63-16,-1 0-64 0,1-2-54 0,-1 1-45 16,0-1-30-16,1-1-21 0,-2 0-9 15,2-1-6-15,-1-2-13 0,-2-4-36 0,0 0-74 16,-1-4-111-16,-2-2-110 0,-1-6-132 15,-1-4-163-15,-2-5-152 0,-4-2-20 16,0-7 56-16,-1 0 82 0,0-5 117 16</inkml:trace>
          <inkml:trace contextRef="#ctx0" brushRef="#br0" timeOffset="1728.0988">-161 1027 176 0,'-22'9'205'0,"4"-1"-13"0,1 1-39 0,4-3-20 16,2 0 3-16,2 0 8 0,4-4 2 15,3 2-4-15,4-3-15 0,2-1-15 16,4-1-21-16,5-5-7 0,4 3 4 16,5-6 9-16,9-1 14 0,4-2 6 0,5-5 2 15,7 1-9-15,5-1-12 0,6-4-11 16,7-2-10-16,5-2-4 0,4-1 6 0,5-1 6 15,0-1 10-15,1 0 6 0,0-1 7 16,-2-1 5-16,1 1 5 0,-2 1 8 16,-3 1 19-16,-3 0 19 0,-5 3 9 15,-4 3 7-15,-7 0-6 0,-7 5-12 0,-5-1-29 16,-9 5-25-16,-3 2-21 0,-7 1-17 15,-4 5-10-15,-4-2-7 0,-3 2-7 16,-5 4-6-16,-1-4 0 0,-2 1-5 16,-1 2-5-16,-1-1-9 0,-3 2-3 0,0-2-5 15,-1 2-6-15,-1 0-12 0,2 0-17 16,0 0-27-16,-1 2-47 0,0-2-75 0,-2 2-81 15,-1-1-61-15,0 2-29 0,-2-2-6 16,1 2-14-16,-1-3-6 0,-1 2-12 16,-1 0-34-16,-2 0-68 0,1 2-27 15,-2-2 30-15,-2 2 63 0,2-2 85 0</inkml:trace>
          <inkml:trace contextRef="#ctx0" brushRef="#br0" timeOffset="1178.0673">-128 917 112 0,'-9'4'196'0,"3"-2"-2"0,3 1-42 15,1-2-32-15,4-1-11 0,5-4 12 0,4 1 13 16,4-2 16-16,4-3 17 0,7-2 11 15,6-1 6-15,8-3-2 0,5 1-5 16,7-6-13-16,6 0-23 0,4-2-16 0,3-1-20 16,2-1-25-16,3-2-23 0,3-1-16 15,3 0-3-15,-1-3-9 0,1 3-3 16,-3-2 3-16,-2 2 12 0,-2 1 11 0,-6 3 8 15,-2-1 9-15,-6 3-1 0,-7 2-6 16,-5 1-12-16,-8 3-14 0,-6 1-12 16,-4 4-5-16,-7 2 1 0,-3 1 2 15,-3 1 0-15,-3 1-1 0,-2 1 0 0,-2 1-3 16,-1 0-8-16,-1-1-6 0,-2 2-12 15,1-1-30-15,-2 2-32 0,-2 0-22 16,1-4-30-16,-3 4-77 0,0-2-102 0,-3 1-101 16,-3 1-79-16,1 0-39 0,-2 1-2 15,-2 1 61-15,-1 2 107 0</inkml:trace>
          <inkml:trace contextRef="#ctx0" brushRef="#br0" timeOffset="633.0359">914-88 9 0,'-10'-12'355'0,"4"2"78"0,0 2 51 15,2 1-13-15,1 3-74 0,2 1-79 0,-1 3-61 16,1 3 2-16,1 4 36 0,3 5 44 16,0 0 40-16,2 5 13 0,2 3-25 15,3 1-65-15,-1 1-81 0,4 2-75 0,0 2-63 16,3 0-36-16,-1 2-20 0,1 1-14 15,-1 0-18-15,2-2-50 0,-2 0-110 16,-1-3-123-16,-1-2-113 0,-2-3-187 16,-2-5-185-16,-2-2-57 0,-3-5 53 0,1 1 91 15,-3-4 96-15,-2-1 181 0</inkml:trace>
          <inkml:trace contextRef="#ctx0" brushRef="#br0" timeOffset="9738.5567">1389 133 72 0,'-9'-13'256'16,"4"2"64"-16,1 2 19 0,0-1-2 0,1 0-3 15,1 3-24-15,1 2-40 0,0 0-59 16,-1 1-63-16,2 2-53 0,3 1-40 15,0 1-19-15,0 1-8 0,2 0-1 0,2 3 0 16,0 0 6-16,0 0 1 0,1 0 4 16,0 2 9-16,0 0 3 0,-1 2 2 15,0 0 0-15,1-1-2 0,1 2-2 0,-1 1-9 16,-1 0-6-16,2 3 0 0,1-1 2 15,1 2-2-15,-1-1 4 0,1 3 7 16,0-4 25-16,0-1 30 0,0-2 45 16,1-2 48-16,2-2 36 0,2-4 20 0,4-2-8 15,2-4-24-15,2-5-44 0,8-6-47 16,2-3-42-16,6-4-34 0,1-5-22 15,6-2-17-15,0-1-24 0,2 0-53 0,0-1-97 16,-1 3-95-16,-1 1-74 0,-1 5-51 16,1 1-81-16,-3 1-75 0,-4 5-55 15,-3 1-8-15,-5 5 18 0,-2 1 28 0,-4 5 81 16,-3 1 116-16</inkml:trace>
        </inkml:traceGroup>
      </inkml:traceGroup>
    </inkml:traceGroup>
    <inkml:traceGroup>
      <inkml:annotationXML>
        <emma:emma xmlns:emma="http://www.w3.org/2003/04/emma" version="1.0">
          <emma:interpretation id="{01DEF835-6F56-4701-82E7-0EEFD7C0282C}" emma:medium="tactile" emma:mode="ink">
            <msink:context xmlns:msink="http://schemas.microsoft.com/ink/2010/main" type="paragraph" rotatedBoundingBox="441,8155 1485,7776 1660,8260 617,8639" alignmentLevel="2"/>
          </emma:interpretation>
        </emma:emma>
      </inkml:annotationXML>
      <inkml:traceGroup>
        <inkml:annotationXML>
          <emma:emma xmlns:emma="http://www.w3.org/2003/04/emma" version="1.0">
            <emma:interpretation id="{BDCDFCED-4AF8-407C-A552-EC74116DC18B}" emma:medium="tactile" emma:mode="ink">
              <msink:context xmlns:msink="http://schemas.microsoft.com/ink/2010/main" type="inkBullet" rotatedBoundingBox="441,8155 946,7971 1120,8449 615,8633"/>
            </emma:interpretation>
          </emma:emma>
        </inkml:annotationXML>
        <inkml:trace contextRef="#ctx0" brushRef="#br0" timeOffset="5515.3154">323 1558 42 0,'-4'-13'433'0,"1"3"64"0,0 0 50 15,-1-2 66-15,0 2-55 0,0 3-59 16,0-1-17-16,1 2 8 0,-3 1 6 0,2-2-26 15,-1 5-73-15,-1 0-89 0,1 0-83 16,-2 1-66-16,0 2-54 0,-1 2-38 16,-3 2-29-16,-2 3-19 0,-2 6-10 15,-1 4-6-15,-1 3-1 0,1 3-1 0,2 2 1 16,2 0 1-16,1 2 1 0,5 2 1 15,3-2-1-15,3 2 0 0,5 0 0 16,1-1 0-16,7-2 1 0,2-2-1 0,3-2 0 16,2-1-3-16,7-2-3 0,3-5-18 15,3-3-39-15,4-4-78 0,3-4-154 16,0-4-139-16,2-6-116 0,0-5-172 0,-1-5-159 15,-1-4-26-15,-2-4 98 0,-3-1 111 16,-2-1 106-16,-5-1 180 0</inkml:trace>
        <inkml:trace contextRef="#ctx0" brushRef="#br0" timeOffset="6996.4001">312 1515 2 0,'0'-2'157'0,"0"-2"-6"0,1 2 0 16,1-2 14-16,0 2 16 0,2-2 13 16,1 0 13-16,0 2 27 0,2-1 13 15,1 1-11-15,5 2-15 0,-1 0-18 0,4 1-25 16,2 4-42-16,3 1-30 0,0 3-21 15,2 2-13-15,0 2-3 0,2 0-4 16,-2 3-2-16,1 2-5 0,-4 0-3 16,0 0-7-16,-5 2-7 0,-3-1 1 0,-4 1 1 15,-2-1 1-15,-5 1 1 0,-5 2-5 16,-3 0-2-16,-5 1-10 0,-5-2-14 15,-2-1-22-15,-3-2-39 0,-3 0-31 0,1-5-38 16,-1-3-76-16,0 0-113 0,0-6-126 16,2 0-75-16,2-3-30 0,4-2 6 15,4-1 60-15,2-1 111 0</inkml:trace>
      </inkml:traceGroup>
      <inkml:traceGroup>
        <inkml:annotationXML>
          <emma:emma xmlns:emma="http://www.w3.org/2003/04/emma" version="1.0">
            <emma:interpretation id="{5BA728F2-1288-4AA4-BEA8-12899C56F26D}" emma:medium="tactile" emma:mode="ink">
              <msink:context xmlns:msink="http://schemas.microsoft.com/ink/2010/main" type="line" rotatedBoundingBox="1063,7962 1495,7805 1660,8260 1229,8417"/>
            </emma:interpretation>
          </emma:emma>
        </inkml:annotationXML>
        <inkml:traceGroup>
          <inkml:annotationXML>
            <emma:emma xmlns:emma="http://www.w3.org/2003/04/emma" version="1.0">
              <emma:interpretation id="{064DC290-A5A1-408D-8727-12D9D12B94FD}" emma:medium="tactile" emma:mode="ink">
                <msink:context xmlns:msink="http://schemas.microsoft.com/ink/2010/main" type="inkWord" rotatedBoundingBox="1063,7962 1495,7805 1660,8260 1229,8417"/>
              </emma:interpretation>
              <emma:one-of disjunction-type="recognition" id="oneOf1">
                <emma:interpretation id="interp1" emma:lang="" emma:confidence="0">
                  <emma:literal>g</emma:literal>
                </emma:interpretation>
                <emma:interpretation id="interp2" emma:lang="" emma:confidence="0">
                  <emma:literal>s</emma:literal>
                </emma:interpretation>
                <emma:interpretation id="interp3" emma:lang="" emma:confidence="0">
                  <emma:literal>9</emma:literal>
                </emma:interpretation>
                <emma:interpretation id="interp4" emma:lang="" emma:confidence="0">
                  <emma:literal>S</emma:literal>
                </emma:interpretation>
                <emma:interpretation id="interp5" emma:lang="" emma:confidence="0">
                  <emma:literal>D</emma:literal>
                </emma:interpretation>
              </emma:one-of>
            </emma:emma>
          </inkml:annotationXML>
          <inkml:trace contextRef="#ctx0" brushRef="#br0" timeOffset="6112.3496">876 1354 59 0,'-2'-7'324'15,"1"1"73"-15,1 0 59 0,0 1-40 0,0 0-59 16,0 0-64-16,0 0-62 0,0 1-56 15,0 0-39-15,0 0-18 0,-2 2-7 16,2 0-5-16,0-1 3 0,0 0-6 16,-1 3-7-16,1 0-9 0,-1-2-8 0,1 2 0 15,-2 0 7-15,1 0 22 0,1-1 30 16,-1 1 37-16,-1 0 35 0,2 0 23 15,-1 0 9-15,-1 0-7 0,1 0-21 16,-2 0-33-16,1 0-37 0,-1 0-32 0,-1 0-28 16,-2 1-23-16,1 1-24 0,-4-2-14 15,0 0-11-15,-1 3-5 0,1 1-5 0,-2-1-2 16,0 1 0-16,0 2-1 0,1-2 1 15,0 4-1-15,1-1 1 0,0 2-2 16,1 1-1-16,1 1 1 0,2 2-2 16,1-1 0-16,1 3 1 0,0-1 1 0,2 1 1 15,1-2-1-15,1 0 1 0,2-2-2 16,1 1-1-16,-1-5-1 0,2 0 1 0,2 1 1 15,0-5 0-15,1 1 1 0,3-2 3 16,0-4 1-16,3 0 1 0,3-3-1 16,0-4 2-16,4-1-3 0,1-3 0 0,1 1-1 15,2-2-1-15,1 1 0 0,2 1 0 16,1 0 0-16,-2 3 0 0,2 3-1 15,-1 4 0-15,-2 4-1 0,0 4 0 16,-3 5-1-16,-2 5 3 0,-5 1 4 0,-3 5 4 16,-6 4 1-16,-5-1 0 0,-3 3 4 15,-6-1-2-15,-4-1-3 0,-4 2-1 16,-4-5-5-16,-3 0-9 0,-3-1-6 0,-1-5-16 15,0-2-36-15,0-5-55 0,-2-4-89 16,2-3-108-16,0-5-74 0,2-2-39 16,2 0-2-16,5-4 4 0,0 1 1 0,3-2 8 15,5 2-33-15,0 0-50 0,4 2-16 16,1 1 22-16,4 0 73 0,0 3 99 15</inkml:trace>
        </inkml:traceGroup>
      </inkml:traceGroup>
    </inkml:traceGroup>
    <inkml:traceGroup>
      <inkml:annotationXML>
        <emma:emma xmlns:emma="http://www.w3.org/2003/04/emma" version="1.0">
          <emma:interpretation id="{1D9DA61E-03F6-43B2-93A8-171787B5EC11}" emma:medium="tactile" emma:mode="ink">
            <msink:context xmlns:msink="http://schemas.microsoft.com/ink/2010/main" type="paragraph" rotatedBoundingBox="-34,9281 2291,8434 2410,8763 85,9610" alignmentLevel="1"/>
          </emma:interpretation>
        </emma:emma>
      </inkml:annotationXML>
      <inkml:traceGroup>
        <inkml:annotationXML>
          <emma:emma xmlns:emma="http://www.w3.org/2003/04/emma" version="1.0">
            <emma:interpretation id="{2E0170D5-D17D-44A5-8B2A-D52CFD10C774}" emma:medium="tactile" emma:mode="ink">
              <msink:context xmlns:msink="http://schemas.microsoft.com/ink/2010/main" type="line" rotatedBoundingBox="-34,9281 2291,8434 2410,8763 85,9610"/>
            </emma:interpretation>
          </emma:emma>
        </inkml:annotationXML>
        <inkml:traceGroup>
          <inkml:annotationXML>
            <emma:emma xmlns:emma="http://www.w3.org/2003/04/emma" version="1.0">
              <emma:interpretation id="{5B7C6152-E659-4D4D-BAFC-53C56F4B29A8}" emma:medium="tactile" emma:mode="ink">
                <msink:context xmlns:msink="http://schemas.microsoft.com/ink/2010/main" type="inkWord" rotatedBoundingBox="-34,9281 2291,8434 2410,8763 85,9610"/>
              </emma:interpretation>
            </emma:emma>
          </inkml:annotationXML>
          <inkml:trace contextRef="#ctx0" brushRef="#br0" timeOffset="8099.4632">-296 2944 70 0,'-15'12'371'16,"4"-4"49"-16,4-2 28 0,7 0-30 16,4-5-89-16,7-2-96 0,8-3-61 15,7-4-34-15,10-2-16 0,10-5-10 16,11-2-8-16,13-7-10 0,13-3 0 0,11-7 11 15,5 0 11-15,8-8 18 0,4 0 8 16,5-4 9-16,3-2-6 0,4 0-14 16,0 0-19-16,-1 2-26 0,-7 1-24 0,-6 5-23 15,-8 2-14-15,-8 1-5 0,-10 5 0 16,-6 3 17-16,-9 4 27 0,-10 3 31 15,-9 3 32-15,-8 3 30 0,-8 2 30 0,-7 3 11 16,-4 2 2-16,-5 2-11 0,-3 2-20 16,-5 0-28-16,-2 3-29 0,0-2-32 15,-3 1-33-15,-1 1-19 0,1 1-12 16,-1 1-9-16,-2-2-7 0,1 1-11 0,-1 1-21 15,0 0-45-15,1 0-83 0,-1 0-130 16,-1 0-117-16,2 0-66 0,-1 0-74 16,-1 0-93-16,0-1-65 0,-3 1 10 0,0-2 57 15,1 2 42-15,-2 0 80 0,-3 0 127 16</inkml:trace>
          <inkml:trace contextRef="#ctx0" brushRef="#br0" timeOffset="7582.4336">-76 2537 212 0,'-18'14'286'15,"3"-1"42"-15,0-2-22 0,2-2-24 0,2 0-18 16,3-3-16-16,3-1-14 0,3-3-28 16,4-2-36-16,6-1-39 0,6-2-38 15,10-5-29-15,11-5-18 0,10-3-9 0,12-4-2 16,7-3 1-16,12-5 4 0,8-5 15 15,7-2 19-15,6-5 13 0,6 0 16 0,2-2 4 16,2 0-2-16,2 1-15 0,-2 0-20 16,-1 1-17-16,-4 4-18 0,-6 1-10 15,-7 2-6-15,-8 4-2 0,-6 1 2 16,-8 3 1-16,-9 3 0 0,-9 3-2 0,-6 3-1 15,-10 2 0-15,-7 4 12 0,-4 2 19 16,-5 2 14-16,-5 0 9 0,-4 3 3 16,-1 0-4-16,-6 2-25 0,-1 1-39 15,-2 1-57-15,-4 0-69 0,1 2-62 0,-2-1-38 16,0 2-80-16,0-2-149 0,-1 2-118 15,-2 0-25-15,1 1 12 0,-2-1 16 0,-3-1 76 16</inkml:trace>
        </inkml:traceGroup>
      </inkml:traceGroup>
    </inkml:traceGroup>
  </inkml:traceGroup>
</inkml:ink>
</file>

<file path=ppt/ink/ink2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0:42.43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9F9856B-5EAF-43F7-BAD6-DFEFE4F139AE}" emma:medium="tactile" emma:mode="ink">
          <msink:context xmlns:msink="http://schemas.microsoft.com/ink/2010/main" type="inkDrawing" rotatedBoundingBox="15021,9179 16967,9144 16968,9185 15022,9220" shapeName="Other">
            <msink:destinationLink direction="from" ref="{55577879-7579-43C9-AC7B-B9197AD46841}"/>
          </msink:context>
        </emma:interpretation>
      </emma:emma>
    </inkml:annotationXML>
    <inkml:trace contextRef="#ctx0" brushRef="#br0">4827 3288 100 0,'-3'0'315'0,"2"0"47"15,0 0 7-15,1 0-44 0,-2 0-57 16,1 0-63-16,1 0-49 0,-2 0-36 0,1 0-22 15,1 0-14-15,-1 0-14 0,-1 1-11 16,2-1-11-16,0 0-5 0,0 1-4 0,0-1-5 16,2 2-4-16,-2-2-6 0,0 0-2 15,1 0-1-15,-1 1-1 0,3 0-2 16,0-1 0-16,-1 1 2 0,4 0-1 15,1 2-1-15,0-3-2 0,1 1 0 0,1 0 0 16,4-1-1-16,1 2 3 0,2-1 2 16,3-1 2-16,2 0-2 0,4-1 0 15,1-1-2-15,3 0-4 0,1 1-5 16,3-2-2-16,1 2-1 0,4 0-4 0,-3 0 0 15,1-1-1-15,-2 1 1 0,-1 1-2 16,0 0 0-16,-1 0 0 0,0 1 0 16,-1 1 2-16,0-1-2 0,-4 0 1 0,1-1 1 15,-2 1 0-15,-2-1-3 0,1 1-3 16,0 1 5-16,0-2 0 0,-1 0 1 15,3-2-1-15,-3 1 2 0,2 1 1 16,1-1-4-16,1-1 0 0,1 0 0 16,-1 1 0-16,-1 1 0 0,1-1-1 0,-1 1 1 15,-2-2 0-15,1 2 0 0,-1 0 0 16,-2-2 0-16,1 2-2 0,-2-1 1 0,-2 1 0 15,0-1 1-15,0 1-2 0,0-2 2 16,-1 1 3-16,0-2-2 0,0 3 0 16,2-2 0-16,-3 0 0 0,1 0-3 15,-1 1-1-15,-2 1 1 0,2-1 0 0,-3-1 0 16,1 2 1-16,-1 0 2 0,-2 0 2 15,1 0-2-15,-1 0 4 0,-1 0-3 16,-1 0-6-16,0 2 3 0,0-1-1 0,0-1 1 16,-1 0-3-16,-1 1 3 0,2-1 5 15,0 0-1-15,-1 0-1 0,-1 0 1 16,1 0 1-16,1 0-3 0,-1 0 0 0,-1-1-1 15,0 1 0-15,0-1 0 0,-1-1-1 16,1 2 2-16,-1 3 1 0,0-2-1 16,-1 1 2-16,0-1-1 0,0-2-2 15,0-1 0-15,-2 1 0 0,2 1 0 0,0-1 0 16,0-1 0-16,0 2 1 0,0 0-1 15,-1 0 0-15,3 0 0 0,-2 0 0 16,-1 3-1-16,1-3 0 0,0 1 2 0,-1-2 5 16,-1-2 5-16,1 3 10 0,-2 0 14 15,0-2 17-15,-1 0 18 0,-2 2 16 16,-1 0 7-16,1 0 6 0,-1 0 0 0,0 0-6 15,0 0-12-15,0 0-11 0,0 0-7 16,0 0-7-16,0 0-9 0,0 0-4 16,0 0-3-16,0 0 1 0,0 0 2 15,0 0 0-15,0 0 5 0,0 0 1 0,0 0 0 16,0 0 0-16,2 0-5 0,-2 0-4 15,0 0 0-15,0 0 3 0,0 0 2 16,0 0 8-16,0 0 6 0,0 0 8 0,0 0 4 16,0 0 0-16,0 0-2 0,0 0-9 15,0 0-8-15,0 0-9 0,0 0-10 0,1 0-10 16,-1 0-4-16,0 0-5 15,0-2-5-15,0 2-3 0,0-1-10 0,0 1-29 16,0 0-73-16,0 0-105 0,-1 0-91 16,1 0-68-16,-3-3-174 0,2 0-171 15,-3-1-34-15,-1 0 47 0,0 2 62 0,1-1 54 16,-2 1 174-16</inkml:trace>
  </inkml:traceGroup>
</inkml:ink>
</file>

<file path=ppt/ink/ink2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1:11.9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5577879-7579-43C9-AC7B-B9197AD46841}" emma:medium="tactile" emma:mode="ink">
          <msink:context xmlns:msink="http://schemas.microsoft.com/ink/2010/main" type="inkDrawing" rotatedBoundingBox="15888,11627 17209,11467 17249,11801 15929,11961" semanticType="callout" shapeName="Other">
            <msink:sourceLink direction="to" ref="{2CD01962-3EB7-4264-9442-628CBB3F84BE}"/>
            <msink:sourceLink direction="from" ref="{79F9856B-5EAF-43F7-BAD6-DFEFE4F139AE}"/>
          </msink:context>
        </emma:interpretation>
      </emma:emma>
    </inkml:annotationXML>
    <inkml:trace contextRef="#ctx0" brushRef="#br0">6 74 20 0,'1'-6'400'15,"-1"2"66"-15,0-2 39 0,0 4 22 16,-1 0-135-16,1 0-133 0,-2 1-88 15,1-2-53-15,1 3-30 0,-2-1-16 0,1 1-13 16,1 0-14-16,-1 1-12 0,1 1-13 16,1 0-10-16,0 2-10 0,4 2-1 15,-1 3 2-15,3 2 6 0,-1 3 4 0,4 2 6 16,0 1 17-16,-1 5 29 0,4-3 22 15,-2 4 27-15,1 0 23 0,-1-2 22 16,0 0 27-16,-1-2 19 0,-1 0 16 0,1-6 6 16,-2 2 0-16,-1-5-8 0,-1 0-26 15,0-3-35-15,1-1-24 0,2-3-23 16,2 0-20-16,4-6-14 0,4 0-13 0,4-7-15 15,6-2-15-15,4-1-11 0,10-7-8 16,5 1-6-16,7-3-3 0,6-2 1 16,2 0-2-16,3 1-4 0,1 0-1 0,1 2 2 15,-1 0 0-15,-2 1 1 0,-2 2 0 16,-4 2 1-16,-7 2 1 0,-4 3-2 15,-5 1 0-15,-7 3-1 0,-6 1-3 16,-5 0-5-16,-6 2-13 0,-4 0-27 0,-4 2-40 16,-3 0-63-16,-2 0-88 0,-3 1-93 15,-5 1-67-15,-2 0-28 0,-1-1-26 16,-2 0-39-16,-2 2-62 0,0 0-34 0,-1 3 10 15,1 1 16-15,-1 3 48 0,0-1 91 16</inkml:trace>
  </inkml:traceGroup>
</inkml:ink>
</file>

<file path=ppt/ink/ink2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1:10.5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3DC3591-A1F0-497B-930B-3E90900F03F7}" emma:medium="tactile" emma:mode="ink">
          <msink:context xmlns:msink="http://schemas.microsoft.com/ink/2010/main" type="writingRegion" rotatedBoundingBox="11589,12469 17027,12425 17040,14072 11603,14116"/>
        </emma:interpretation>
      </emma:emma>
    </inkml:annotationXML>
    <inkml:traceGroup>
      <inkml:annotationXML>
        <emma:emma xmlns:emma="http://www.w3.org/2003/04/emma" version="1.0">
          <emma:interpretation id="{12BEB455-AF73-4527-90C5-E3737FF3B71E}" emma:medium="tactile" emma:mode="ink">
            <msink:context xmlns:msink="http://schemas.microsoft.com/ink/2010/main" type="paragraph" rotatedBoundingBox="11590,12469 12909,12469 12909,12519 11590,12519" alignmentLevel="1"/>
          </emma:interpretation>
        </emma:emma>
      </inkml:annotationXML>
      <inkml:traceGroup>
        <inkml:annotationXML>
          <emma:emma xmlns:emma="http://www.w3.org/2003/04/emma" version="1.0">
            <emma:interpretation id="{D57E638F-DAC7-489E-82BF-24AD7CAB23A6}" emma:medium="tactile" emma:mode="ink">
              <msink:context xmlns:msink="http://schemas.microsoft.com/ink/2010/main" type="inkBullet" rotatedBoundingBox="11590,12464 12909,12481 12908,12520 11589,12503"/>
            </emma:interpretation>
            <emma:one-of disjunction-type="recognition" id="oneOf0">
              <emma:interpretation id="interp0" emma:lang="" emma:confidence="0">
                <emma:literal>→</emma:literal>
              </emma:interpretation>
            </emma:one-of>
          </emma:emma>
        </inkml:annotationXML>
        <inkml:trace contextRef="#ctx0" brushRef="#br0">92 14 105 0,'-1'2'299'0,"0"-2"44"0,-1 1 5 15,2-1-28-15,-1 0-44 0,0 0-43 16,1-1-38-16,-2 1-30 0,1-2-27 0,-1 1-24 15,0 1-20-15,0-1-23 16,1 1-15-16,-2-1-12 0,2 0-5 0,-1 1-9 16,0-2-6-16,2 1-4 0,-2 1 0 15,2-1 1-15,-2 1 1 0,2-2 4 16,-3 2 2-16,1 0 2 0,1 0 1 0,-2 0-4 15,2 0-2-15,-2 0-5 0,0 0-3 16,1-2-4-16,-2 1-4 0,1 1-2 16,-3 0-1-16,2 0 1 0,0 0-2 15,0 0 1-15,1 0-1 0,-1 0 2 0,1 0-1 16,1 0 0-16,0 0 1 0,1 0 2 15,-2 0 2-15,3 0 1 0,-3 0 3 16,3 0 1-16,-1 0 2 0,1 0 3 0,0 0 2 16,0 1 2-16,0-1 0 0,0 2 1 15,0-2 1-15,0 0-6 0,0 0-2 16,0 0-4-16,0 0-5 0,0 0-2 0,0 0-2 15,1 0 1-15,1 0 5 0,2 2 6 16,3-1 8-16,1 2 7 0,2-1 6 16,3 0 5-16,5 1 1 0,3 1-1 15,4-2-3-15,3 1-1 0,7-1 0 0,3 1-3 16,6-1 3-16,3 0-2 0,8-2 3 15,3 0 3-15,5 2 3 0,2-2 6 16,2 0-2-16,1-2 9 0,-2 2 8 0,0-2 17 16,0 1 17-16,-6-2 9 0,-2 0 9 15,-7 0-2-15,-6 1-12 0,-8-1-17 16,-5 2-17-16,-6 0-9 0,-7-1-3 0,-2 1-1 15,-4 1 3-15,-3 0-1 0,-2 0-5 16,-2 0-7-16,-2 0-12 0,0 0-12 16,0 0-9-16,-1 1-7 0,-2 1-2 15,2-2-5-15,0 1 0 0,1-1 1 0,-1 2 0 16,1-2 1-16,0 3 1 0,-1-2-1 15,1-1-1-15,-1 1 1 0,-1 1 1 16,1-2-1-16,0 1 4 0,-2-1 3 16,2 0 6-16,-3 0 0 0,1 1 3 0,-1-1 0 15,0 0-3-15,2 0-4 0,-2 0-3 16,0 0-3-16,0 0-5 0,0 0 0 0,0 0 0 15,0 0 0-15,0 0-2 0,0 0-5 16,0 0-5-16,0 0-15 0,0 0-24 16,0 0-41-16,0 0-72 0,-2 0-95 15,1 0-88-15,0 0-54 0,-2 1-20 0,0-1-8 16,-2 3-35-16,-5-2-57 0,0 1-39 15,-2 2-3-15,-3-1 8 0,1 0 29 16,0 3 100-16</inkml:trace>
      </inkml:traceGroup>
    </inkml:traceGroup>
    <inkml:traceGroup>
      <inkml:annotationXML>
        <emma:emma xmlns:emma="http://www.w3.org/2003/04/emma" version="1.0">
          <emma:interpretation id="{ED9CCC9F-AA8D-4286-95C2-53FEBA8351B5}" emma:medium="tactile" emma:mode="ink">
            <msink:context xmlns:msink="http://schemas.microsoft.com/ink/2010/main" type="paragraph" rotatedBoundingBox="11741,13989 17040,13989 17040,14098 11741,14098" alignmentLevel="2"/>
          </emma:interpretation>
        </emma:emma>
      </inkml:annotationXML>
      <inkml:traceGroup>
        <inkml:annotationXML>
          <emma:emma xmlns:emma="http://www.w3.org/2003/04/emma" version="1.0">
            <emma:interpretation id="{4FB8E31D-0FBA-4940-8770-EEB4DC986C23}" emma:medium="tactile" emma:mode="ink">
              <msink:context xmlns:msink="http://schemas.microsoft.com/ink/2010/main" type="inkBullet" rotatedBoundingBox="11740,14013 17039,13971 17040,14072 11741,14114"/>
            </emma:interpretation>
            <emma:one-of disjunction-type="recognition" id="oneOf1">
              <emma:interpretation id="interp1" emma:lang="" emma:confidence="0">
                <emma:literal>_</emma:literal>
              </emma:interpretation>
              <emma:interpretation id="interp2" emma:lang="" emma:confidence="0">
                <emma:literal>y</emma:literal>
              </emma:interpretation>
              <emma:interpretation id="interp3" emma:lang="" emma:confidence="0">
                <emma:literal>-</emma:literal>
              </emma:interpretation>
              <emma:interpretation id="interp4" emma:lang="" emma:confidence="0">
                <emma:literal>u</emma:literal>
              </emma:interpretation>
              <emma:interpretation id="interp5" emma:lang="" emma:confidence="0">
                <emma:literal>w</emma:literal>
              </emma:interpretation>
            </emma:one-of>
          </emma:emma>
        </inkml:annotationXML>
        <inkml:trace contextRef="#ctx0" brushRef="#br0" timeOffset="11158.6383">270 1545 287 0,'-11'3'356'0,"-2"0"32"16,2 1-4-16,2-2-88 0,-1-1-90 15,2 0-57-15,-2 1-34 0,2-1-18 16,1-1-10-16,2 0-8 0,1 0-4 0,-1 0-3 15,1 0-3-15,2 0-12 0,0 0-10 16,-1 0-11-16,2 0-7 0,0 0-5 16,1 0-5-16,-2 0-3 0,1 0-4 15,1 0-1-15,-1 0-3 0,-1 0-1 0,2 0-1 16,0 0 0-16,0 0-4 0,2 1 2 15,-1-1-1-15,0 1 0 0,3 0 1 16,1 1-1-16,3-2 4 0,3 1 4 16,3-1-3-16,1 1 4 0,3 0 1 0,4-1 0 15,0 2 0-15,4-1-3 0,3-1-1 16,1 1-1-16,4 0-4 0,2 1-2 0,1 0 0 15,0 1-1-15,2-1 0 0,-2 2-2 16,3 0 1-16,2 0-4 0,1 0 3 16,0 2 0-16,-1-3-3 0,1 1 3 15,0-1 1-15,-2 0 4 0,1 0-1 16,2-2-2-16,0-1 3 0,-1 0-3 0,1-1 1 15,-1 1 4-15,1-2 5 0,-2 1 1 16,2 0 1-16,-1-4 2 0,0 2 0 16,-4 1-4-16,1 0-4 0,-1 0-3 0,-3 1-1 15,-2 1 0-15,-1 0-1 0,-1 0-3 16,-1 0-1-16,0 3 1 0,-1-3 0 15,-1 3-3-15,-2 0 2 0,2-2 1 0,0 2 1 16,0 0 0-16,1-2 0 0,0 1 0 16,1-1 3-16,0 0 1 0,1 0-2 15,-2-1 2-15,0 0-3 0,1 0 1 16,-1 0-2-16,-1 0 0 0,0 3-1 0,-3-2 1 15,0-1 0-15,-3 1 0 0,2-2 0 16,-2 1 1-16,-1-1 2 0,0 1-1 16,2-2-1-16,-2 1-1 0,1 1 2 0,0-2-2 15,1 1 0-15,2-1-1 0,0 1 1 16,2 0 0-16,-1-1-1 0,1 2 3 15,-2 0-2-15,0-3-1 0,1 3 1 0,-2-1 0 16,1 1 0-16,-1 0 0 0,0 0 0 16,0 0 0-16,-2 0-2 0,0 0 2 15,1 0 0-15,-1 0-2 0,2-2 1 16,0 1 0-16,-2 1 0 0,0-1-1 0,2-1 2 15,-2 2 0-15,2-2 0 0,0 0 0 16,-2-1 2-16,2 0 0 0,-2 3 0 16,1-3-2-16,-2 0 0 0,1 1 0 0,1 0-1 15,-1 0 1-15,0 1-1 0,-1 0 2 16,-1-1 1-16,1 1 0 0,-1 1 0 0,-2-2 0 16,0 0 2-16,0 1-3 0,1 0-1 15,-3 1 0-15,1-3 0 0,-1 3 0 16,-1-1-1-16,-1 0 2 0,1 1 4 15,-1-1-1-15,0 1 4 0,1-2 2 16,1 1 2-16,-1 0 4 0,1 0-2 0,1 1 5 16,0-1 0-16,0 1 3 0,-1-2 4 15,1 1 2-15,0 1 7 0,-3 0 8 16,0-1 8-16,-1 1 7 0,0 0 9 15,0 0 5-15,-2 0 3 0,0-2-1 0,-1 2-6 16,2 0-9-16,-2-2-12 0,0 0-8 16,1 2-11-16,2-2-7 0,0 1-4 15,1-2-4-15,1 3-3 0,1 0-4 0,-2-4-2 16,3 4 0-16,-2 0-2 0,2-2-2 15,0 1 0-15,-1 1 0 0,0-1 0 16,1-1 0-16,0 2 0 0,-1 0 0 0,1 0 0 16,-2-1 0-16,1 1 1 0,-1-1-2 15,1-1 0-15,-1 2-1 0,-1 0 2 16,2-2-3-16,-1 2 2 0,-1-1 1 15,2 1 0-15,-1-1 0 0,1-1 0 0,-1 0 0 16,2 2 0-16,0-1 0 0,0 1 2 16,1-1-1-16,0 1-2 0,1 0-1 0,-1 1-5 15,2-1 2-15,-2 1 0 0,0 1 3 16,0 1 0-16,1-2 2 0,-3 1 2 15,3 1-1-15,-2 0-1 0,0-2-2 16,-2 2 2-16,1-3-1 0,0 4 1 0,0-4 0 16,-1 0 0-16,0 0 0 0,0 2 0 15,1-2 0-15,0 0 0 0,0 0 1 16,1-2 4-16,0 2-4 0,0 0 2 15,-1 0-1-15,0-2 0 0,1 0-1 0,-3 2-1 16,0 0 1-16,-1 0-3 0,0 0 0 16,-2 0 0-16,0 2-1 0,-2 0 0 0,0-2 1 15,-1 3 1-15,-2-2-1 16,0 1 0-16,0-2 1 0,-2 4 1 0,2-4 2 15,0 2 0-15,1-1 3 0,-1 0-3 16,0 1 0-16,1-2 0 0,1 0-2 0,0 0-1 16,-1 0 1-16,2 0 3 0,-2 0-2 15,1 0-1-15,-1 0 2 0,-1 0-1 16,-2 0-3-16,2 0-1 0,-1 0-1 15,-1 0 2-15,-1 0 0 0,2 0 1 0,-4 0 1 16,3 1 0-16,-3 0 0 0,4 1 2 16,-2 0-2-16,1-1 0 0,1-1 2 0,-1 1 1 15,2-1 0-15,-1 0-1 16,1 0 4-16,0 0 1 0,1 0 0 0,0 0 5 15,0-1 1-15,1 1 1 0,-3-1 0 16,1 1-1-16,0 0-2 0,-3 0-4 16,2 0 0-16,-2 0-4 0,1 0-2 0,-2 0 0 15,1 0 1-15,-1 1 3 0,0-1 3 16,0 1 4-16,-2 0 2 0,0-1-1 15,2 0 5-15,-3 0-3 0,1 0 1 16,-1 0-1-16,2 0 2 0,-1 0 3 0,-1-1 2 16,2 1 5-16,-1 0 2 0,-1 0 2 15,1 0-2-15,-1 0 2 0,2 0-9 16,-2 0-4-16,0-1-8 0,0 1-4 0,0 0-2 15,0 0-15-15,0 0-45 0,0 0-96 16,-3 0-73-16,0-1-150 0,0-2-222 16,-2 0-107-16,-2-1-18 0,-3-2 60 0,2 0 58 15,-1-2 141-15</inkml:trace>
      </inkml:traceGroup>
    </inkml:traceGroup>
  </inkml:traceGroup>
</inkml:ink>
</file>

<file path=ppt/ink/ink2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1:32.93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85 74 122 0,'-8'1'341'0,"1"2"49"0,2-3 32 0,-1 1-42 16,1-1-83-16,0-1-65 0,1 1-50 16,2-3-37-16,0 2-34 0,1-1-26 15,-2-1-25-15,3 2-15 0,-3 0-12 0,3 0-7 16,-1-2-4-16,-2 2-4 0,2 0-4 15,-1-1-2-15,0 1-2 0,0 0-2 16,0 0 0-16,-1 1-1 0,0-3-1 0,-1 3 0 16,1 0 1-16,0 0 1 0,2 0 1 15,0 0-1-15,-1 0 2 0,1 0 2 16,1 0-2-16,0 0-2 0,0 0 0 15,0 0-1-15,0 0-3 0,1 0-3 0,1 3-2 16,0-3-1-16,3 1 0 0,1-1 0 16,4 1 1-16,2-1 0 0,4 0 0 15,0 0 3-15,3-1 0 0,2 0 1 0,2-2 1 16,2 2 1-16,3-1-1 0,2-1-1 15,3-1-1-15,0 1 3 0,3 1-3 16,-3 0-2-16,0-1 2 0,0 2 0 0,-5-1-1 16,1 2-1-16,0 0 0 0,-1 0 1 15,1 0 1-15,-3 0-2 0,-2 0 0 16,1 0-2-16,-3 2 2 0,2-1-1 15,-1-1-3-15,0 1 2 0,-1 1 1 0,2-2 1 16,-1 1 0-16,0-1 1 0,2 0 1 16,1 0-1-16,0 0-2 0,3 0-1 15,0 0-1-15,2 0-1 0,-1 0 3 0,1 0 1 16,1 0 2-16,1-1 2 0,0 1 1 15,3-2-1-15,-3 1-1 0,1 0 0 16,-2-1 0-16,-2 0-1 0,0 1-2 0,-1 1 1 16,-1-1 0-16,-2 1-1 0,-1 0-1 15,-1 0 0-15,0 0 2 0,-2 0 0 16,1 0-1-16,0 0 0 0,1 0 0 15,1 0 1-15,1 0-1 0,0 0-1 0,-1 0 1 16,1 0 0-16,1 0 0 0,1 0-2 16,-1 0 2-16,1 0-1 0,1 0 0 15,-2 0-1-15,1 1 1 0,-2-1-1 16,0 1 0-16,0 1 1 0,0-2 0 0,-1 0 1 15,0 0 1-15,-2 0 1 0,0 0-1 16,1 0-1-16,-1 0 0 0,1 0 0 0,-2-2 0 16,0 1-3-16,0 0 1 0,0-1 2 15,0 1-1-15,0-2 1 0,1 3 0 16,0-2 3-16,1 1-1 0,-2-2 0 15,2 2 1-15,0 1-3 0,1-1 0 0,-1 0 1 16,1 1 1-16,3 0 0 0,-2 0-2 16,0 0 5-16,0 0-1 0,-1 0-3 15,-1 0 0-15,1 0 1 0,-1 0-1 16,0 0-1-16,1 0 0 0,1 0 1 0,0 0-2 15,0 0 1-15,1 0-1 0,0 0-1 16,-1 0 1-16,0 0 1 0,1 0 0 0,-1 0-2 16,-2 0 3-16,0 0 0 15,-2 0-1-15,1 0 2 0,-1 0 0 0,0 0-1 16,-1 0 0-16,1 0 1 0,1 0-2 15,-1 0-1-15,0 0-2 0,2 0 0 0,-2 0 1 16,2 0 2-16,0 0 1 0,0 0 4 16,1 0 1-16,0 0 0 0,1 0-2 15,0-1-2-15,0 1 0 0,2-2-3 16,-1 2 0-16,1 0 1 0,-1 0 0 0,1 0 1 15,-1-1 0-15,2 1-1 0,0-1 2 16,1-1-1-16,2 2 2 0,0 0-2 0,1 0 0 16,-2 0-2-16,2 0 0 0,-1 2 1 15,0-1-3-15,-1-1 1 0,-1 1 1 16,2-1 1-16,-2 0 0 0,-1 0 0 15,0 2 1-15,0-2-3 0,0 0 0 0,-2 0 0 16,2 0 2-16,0 0-2 0,-1 0 0 16,-1 0 1-16,1 0-1 0,-2 0 0 15,0 0 2-15,1 0 0 0,1 1 0 0,-1-1 3 16,1 0 0-16,-1 0-1 0,1 0-2 15,1 1 0-15,0-1 5 0,1 0-3 16,1 0 1-16,0 0-2 0,-1 0 1 0,0 0-2 16,0-1-4-16,1 1 4 0,-1-1-2 15,0-1 3-15,0 2 0 0,1-1-1 16,-2 0 2-16,0-1-4 0,-1 1 2 0,0 0-1 15,-2 1-1-15,0 0 1 0,-1 0-2 16,0 0 2-16,-2 0 2 0,2 0 0 16,-2 0 0-16,-1 0 0 0,2 1 0 15,-2 0-1-15,0 1-3 0,0-1 2 16,0-1-1-16,0 1 1 0,0 1 1 0,0-1 0 15,0 0 0-15,-2 0-1 0,2-1 1 16,-1 1 1-16,-1-1-1 0,0 2 0 0,-2-1 1 16,-1-1 0-16,1 1 0 15,0-1 0-15,-1 0 0 0,1 2 0 0,-2-2 0 16,1 0 2-16,-1 2-1 0,2-1 0 15,-2-1-1-15,2 1 0 0,2 2-1 0,0-2-2 16,1 1 2-16,-1-2 0 0,2 2 0 16,0-1 0-16,1-1 0 0,0 1 2 15,-1-1-1-15,1 0 1 0,1 0-1 16,-2 0-1-16,-3 0 0 0,0 0 0 0,2 2 0 15,-2-2-2-15,2 1 2 0,-1-1 0 16,1 0 0-16,-2 0-2 0,0 0 0 0,1 0 3 16,0 0-1-16,1 0 0 15,1 1 0-15,0 1 0 0,1-2 1 0,-1 0-2 16,2 2 0-16,-2-1 1 0,0 2 0 15,0-2-1-15,-2 2 0 0,-2-1 1 0,0 2 0 16,-1-3 0-16,-2 1 0 0,0 0 0 16,-3-1-5-16,1 0 4 0,-1-1-2 15,-1 0 3-15,0 0 0 0,-1 0 0 16,-1 0 3-16,1-1-2 0,-1 1 0 0,1-1-2 15,0-1 1-15,1 2-1 0,-2-1 2 16,1 1 0-16,0 0 5 0,1 0 4 16,-2 0 2-16,1 0 4 0,-1 1 2 0,1-1 1 15,0 0-3-15,-2 0 3 0,2 0 4 16,-2 2 13-16,0-2 17 0,-1 0 17 15,0 0 16-15,-2 0 13 0,1 0 3 0,-2 1-3 16,-1-1-8-16,-1 0-11 0,1 0-10 16,-1 0-9-16,-1 0-12 0,-1-1-8 15,1 1-12-15,-1 0-18 0,0 0-57 16,-1 0-81-16,-2-2-110 0,-1 1-239 0,-3-1-146 15,-2-2-68-15,-4 2 7 0,-1-2 52 16,1 0 95-16</inkml:trace>
</inkml:ink>
</file>

<file path=ppt/ink/ink2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2:10.89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703DE2A-4E43-469B-B969-4A5952D3B713}" emma:medium="tactile" emma:mode="ink">
          <msink:context xmlns:msink="http://schemas.microsoft.com/ink/2010/main" type="inkDrawing" rotatedBoundingBox="6629,15867 20550,15517 20627,18572 6706,18923" hotPoints="20464,15550 20569,18274 6773,18803 6669,16079" semanticType="enclosure" shapeName="Rectangle">
            <msink:sourceLink direction="with" ref="{7E9497D6-49FF-4BB8-B1FB-59933EDD6E5A}"/>
          </msink:context>
        </emma:interpretation>
      </emma:emma>
    </inkml:annotationXML>
    <inkml:trace contextRef="#ctx0" brushRef="#br0">29 425 301 0,'-6'-24'350'15,"2"5"32"-15,1 1-22 0,-1 2-81 0,2 2-80 16,-1 2-42-16,1 3-24 0,0 1-15 15,0 0-11-15,1 2-8 0,0 1-14 16,-1-2-14-16,1 4-18 0,1 0-17 16,1 0-10-16,2-1-10 0,1 0-9 0,4-1-3 15,5-2-2-15,3 3-1 0,8-2-5 16,4-1 1-16,10 0 4 0,4-1 3 15,9 2-1-15,5-1 1 0,8-1 0 0,6 0 0 16,7 1-3-16,5-2-1 0,8 2-2 16,9-4-2-16,5 2 2 0,6-1 1 15,6-1 1-15,5 1 1 0,7 0 0 0,9 0 2 16,8-2-2-16,10 2-2 0,5 0 2 15,5 2 1-15,5 1-1 0,5 1-1 16,4 2 0-16,3 1 0 0,3 2 0 0,2-1 0 16,2 4-2-16,1-1 1 0,0 2 0 15,-2-1-1-15,-2 2 2 0,-3-3 1 0,1 2 2 16,5-3-2-16,2 0-1 0,3-2 7 15,0 0-3-15,-2-2-1 0,3-1-1 16,2 0 4-16,4 0 1 0,1 0 1 16,0 0 3-16,0 0-1 0,-1 1 0 0,-3 0-1 15,-4 3-1-15,-4 0-4 0,-1 1-4 16,0 1 0-16,1 0-2 0,-2 2 1 15,-2 1-2-15,-3-1 3 0,-3 1 3 0,-1 1 0 16,3-1 0-16,4-1-1 0,0 0 1 16,-1 1-1-16,-2-1-4 0,-3 0 0 15,-2 1-1-15,-4-1 2 0,1 1 0 0,-2 0-4 16,-6 1 5-16,-2-1 5 0,-7 0 2 15,-5-1-1-15,-2 0 1 0,-4-1 0 16,-4 4-7-16,-4-2-3 0,-7 2-2 0,-6-3 2 16,-7 1 1-16,-7 1-1 0,-4-3 3 15,-8 2 1-15,-2-2 1 0,-5 0-2 16,-1-2-1-16,-4-3 1 0,-5 1 1 15,-6-2 1-15,-4-2 2 0,-6 1 1 0,-4-4-2 16,-3 0 1-16,-5 1-2 0,-5-2-1 16,-4 1 1-16,-6 0 2 0,-6 2 1 15,-4-1 1-15,-6 2 3 0,-5 1-1 0,-2 0-1 16,-5 1 2-16,-1 3-2 0,-4-2 0 15,0 2-4-15,-3 0 1 0,-1 1-3 16,-2 1-3-16,0 2 1 0,-1 2-3 0,-1 4 2 16,0 7-1-16,-1 2 2 0,1 7 1 15,1 7 0-15,1 9 0 0,2 8-1 0,0 6 1 16,1 8-2-16,3 6 1 0,0 1-2 15,1 8 2-15,1 5 3 0,2 2 3 16,0 4 2-16,2 1-1 0,-1 1 2 16,-1-1-1-16,0-3-2 0,0 0-3 15,-1-3-1-15,-1-1 2 0,-2-6 0 0,0-2 3 16,-1-4 2-16,-2-2 9 0,0-3 0 15,-1-5 1-15,-1 1 0 0,1-5-3 0,-1-2-2 16,0-2-6-16,-2-3 0 0,2-2-5 16,-1-5 1-16,-1-4-1 0,0-5-2 0,-1-4 0 15,-1-5 3-15,2-2 1 0,-1-4 6 16,0-6 15-16,-1-1 17 0,1-4 11 15,-2-2 5-15,-1-4 3 0,0-1-3 0,-2-2-12 16,1 0-14-16,-1 0-11 0,-1-2-5 0,-1 0-6 16,-1 0-4-16,-1-1-3 0,-1 1-6 15,-3 3-1-15,0-3-2 0,-1 3 4 0,-1 0 0 16,-2 0 0-16,0 3 3 0,-1-3-1 15,-2 6-1-15,-1-2-1 0,0-1 0 16,-3 3-2-16,1 0-1 0,-2 1 1 0,-1 0 0 16,-2 1 0-16,-1 0-1 0,-1-1 2 15,-5 2 2-15,0-2-2 0,-1 1 0 0,-2 2 1 16,-2-2 0-16,0 1-3 0,-2 0 0 15,-2 1 1-15,0-1 0 0,1 1 2 16,-3 2 1-16,0-1-3 0,-2 1 1 0,-1 1-1 16,-4 0 2-16,-1 0 0 0,-2 1 0 0,-2 0-1 15,-2 0 3-15,-4 2 3 0,-1-1-2 16,-2-1 1-16,-7 0-2 0,-2 0 5 15,-4 1-5-15,-1-1-2 0,-1 0-1 16,-2-2 0-16,2-1 2 0,0 1 1 0,0 0 4 16,-2-2 0-16,-3 1 0 0,-3-2 1 0,-3 1-4 15,1-3 0-15,-2-1-2 0,-1 1-3 16,1-1 1-16,-3-1-1 0,1-1 2 0,-2 0 1 15,0-2 0-15,1-1 2 0,0 1 1 16,-1-1 2-16,-1 2-3 0,-2-1-1 0,-2-1 0 16,-1 0-2-16,2 1 3 0,-1-2-3 15,2 4 1-15,1-4 3 0,2 0 0 0,-1 3 1 16,-2-2-4-16,-1 1 2 0,-1-1-1 15,-2 2-2-15,0-3 0 0,0 2 0 0,3-1 2 16,0-1 1-16,1-1 1 0,-1-1 0 16,-2 2 1-16,-1-3-1 0,-2 0-3 0,0-1 0 15,1 2-4-15,3-2 1 0,-1 0 3 16,2 1 2-16,1-1 2 0,-1 2-1 15,-1-1 2-15,-1 1 1 0,-1 0-3 0,2 0-2 16,-1 1-1-16,1-1-1 0,0 1-3 16,0 1 2-16,1-1 1 0,-2-1 0 0,4-1 2 15,-1 2 0-15,3-1 3 0,-2 0-3 16,0 0 0-16,-3-1-3 0,3-1 0 15,0 1 1-15,1-1 0 0,4-2 4 0,2 3 2 16,2-2 1-16,3 0-1 0,-2 1 1 0,-1-1-1 16,-3 2-4-16,0 0 0 0,0 0-1 15,2-1 1-15,2 1-1 0,3 0-2 0,-2 3 2 16,2-4 0-16,3 1 1 0,0 0 0 15,2 2 1-15,2-1 5 0,3 1-5 16,-2-1-1-16,2 1-1 0,-2 0 0 0,2-1-4 16,-1 2-1-16,1-1 4 0,2 0-2 15,1 1 1-15,0 0 4 0,1 0 4 0,0 0-1 16,-2 0 0-16,0 0 2 0,-2 1-1 15,0 0-4-15,1 1-2 0,-2 0-1 0,1 1 0 16,0-1-1-16,1 2 0 0,0 1 0 0,1 0 0 16,0-2 1-16,3 3 2 0,0-1 0 15,2 0 1-15,-1 0 1 0,2 0 0 16,-1 0 0-16,-1-1-2 0,4 2 0 15,-1-2 0-15,4 0 0 0,1 0-1 0,3 0 0 16,3 0-2-16,3-2 2 0,3 2 1 0,5-2 1 16,5 0 0-16,2-1 2 0,3-1 1 15,4-1 2-15,1-1 1 0,4 0 1 16,4-2 3-16,0 0-1 0,4 0 2 0,2 0-1 15,1 0-2-15,1 0-1 0,1-1 2 16,1 2 3-16,0 0-1 0,2 0 1 0,1 2 2 16,-2 1-2-16,2-1-3 0,-1 1-6 15,0 1-1-15,-1 2-2 0,1-1 0 16,0 2 1-16,-1 1 1 0,2-2 3 0,2 1 1 15,-1 2 6-15,0-2 1 0,2-1 6 0,3 0 6 16,-1 0 5-16,2 0 8 0,0-2 1 16,1 1 4-16,0-2 0 0,2 2-2 15,0-1-7-15,1-1-1 0,0 0-1 0,0 0-2 16,0 0 4-16,0 0 5 0,0 0 14 15,0 0 12-15,1 0 19 0,0-1 27 16,-1-1 18-16,2 2 16 0,-2-1 3 0,0 0-2 16,0 0-13-16,0 1-23 0,0-2-22 15,0 1-22-15,0 1-18 0,0 0-14 0,0 0-13 16,0 0-9-16,0 0-6 0,0 0-6 15,0 0-4-15,0 0-9 0,0 0-15 0,0 0-20 16,0 1-27-16,1 1-31 0,-1-2-44 16,0 1-30-16,0-1-17 0,0 1-7 15,1 0-14-15,1 2-7 0,-1-2 4 0,2-1 4 16,1 1 4-16,2 1 0 0,0-4-25 0,1 1-89 15,-3-3-128-15,2 1-55 0,-1-3-19 16,1-2 3-16,1 0 52 0</inkml:trace>
    <inkml:trace contextRef="#ctx0" brushRef="#br0" timeOffset="-2221.127">91 594 144 0,'-2'-16'358'16,"1"-1"49"-16,1-5 48 0,-3 0-41 15,2-1-101-15,-2 0-70 0,0 1-50 16,-1 0-35-16,0 5-32 0,0 2-26 16,1 2-22-16,-1 5-15 0,1 3-14 0,1 5-14 15,-3 3-17-15,1 10-13 0,2 7-4 16,-1 10 2-16,0 10 9 0,2 11 31 15,-2 12 37-15,3 14 45 0,3 17 43 16,-1 16 40-16,4 16 25 0,-2 14-11 0,3 11-19 16,1 6-33-16,0 6-37 0,2 1-40 0,0-3-33 15,-1-7-17-15,2-11-15 0,-2-15-8 16,-1-13-7-16,0-14 0 0,-1-16-1 15,0-14-1-15,-2-10-5 0,2-12-7 0,-1-10-30 16,-2-11-89-16,0-11-101 0,-1-11-69 16,1-11-65-16,-1-10-116 0,-3-7-159 0,0-10-32 15,-5-5 37-15,0-5 35 0,-1-5 48 16,1-4 111-16</inkml:trace>
  </inkml:traceGroup>
</inkml:ink>
</file>

<file path=ppt/ink/ink2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02:13.57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E9497D6-49FF-4BB8-B1FB-59933EDD6E5A}" emma:medium="tactile" emma:mode="ink">
          <msink:context xmlns:msink="http://schemas.microsoft.com/ink/2010/main" type="writingRegion" rotatedBoundingBox="18423,16147 21086,15464 21228,16017 18565,16700">
            <msink:destinationLink direction="with" ref="{1703DE2A-4E43-469B-B969-4A5952D3B713}"/>
          </msink:context>
        </emma:interpretation>
      </emma:emma>
    </inkml:annotationXML>
    <inkml:traceGroup>
      <inkml:annotationXML>
        <emma:emma xmlns:emma="http://www.w3.org/2003/04/emma" version="1.0">
          <emma:interpretation id="{E6146718-8EAB-4E9A-AEE3-279F804BD204}" emma:medium="tactile" emma:mode="ink">
            <msink:context xmlns:msink="http://schemas.microsoft.com/ink/2010/main" type="paragraph" rotatedBoundingBox="18423,16147 21086,15464 21228,16017 18565,16700" alignmentLevel="1"/>
          </emma:interpretation>
        </emma:emma>
      </inkml:annotationXML>
      <inkml:traceGroup>
        <inkml:annotationXML>
          <emma:emma xmlns:emma="http://www.w3.org/2003/04/emma" version="1.0">
            <emma:interpretation id="{A76FD782-0B0D-4401-B4F1-06DEE8B5581A}" emma:medium="tactile" emma:mode="ink">
              <msink:context xmlns:msink="http://schemas.microsoft.com/ink/2010/main" type="line" rotatedBoundingBox="18423,16147 21086,15464 21228,16017 18565,16700"/>
            </emma:interpretation>
          </emma:emma>
        </inkml:annotationXML>
        <inkml:traceGroup>
          <inkml:annotationXML>
            <emma:emma xmlns:emma="http://www.w3.org/2003/04/emma" version="1.0">
              <emma:interpretation id="{79B29335-5F65-4FF1-977E-83F4035B6745}" emma:medium="tactile" emma:mode="ink">
                <msink:context xmlns:msink="http://schemas.microsoft.com/ink/2010/main" type="inkWord" rotatedBoundingBox="18442,16220 20506,15691 20629,16171 18565,16700"/>
              </emma:interpretation>
              <emma:one-of disjunction-type="recognition" id="oneOf0">
                <emma:interpretation id="interp0" emma:lang="" emma:confidence="1">
                  <emma:literal/>
                </emma:interpretation>
              </emma:one-of>
            </emma:emma>
          </inkml:annotationXML>
          <inkml:trace contextRef="#ctx0" brushRef="#br0">0 309 221 0,'3'-9'454'0,"1"-1"47"15,-1 0 26-15,-1 1-26 0,1 6-199 16,-1 0-119-16,3 3-73 0,1 6-35 16,2 4-2-16,1 4 25 0,4 5 31 0,1 3 23 15,2 4 16-15,2-1 10 0,1 5-7 16,3-1-21-16,0 4-20 0,3-2-25 15,1-1-17-15,-1 0-17 0,1-4 11 0,0-3 34 16,0-2 27-16,0-6 33 0,3-6 21 16,3-6 13-16,5-5-19 0,6-8-47 15,5-9-41-15,7-7-37 0,7-6-29 0,4-8-16 16,6-7-12-16,7-5-3 0,5-6-4 15,7-3-1-15,1 5-1 0,3 3-1 0,-3 5 0 16,-4 6-1-16,-3 8-1 16,-8 6-1-16,-4 6-3 0,-7 6-1 0,-7 5-6 15,-7 5-13-15,-4 0-19 0,-8 6-35 16,-4 6-77-16,-6-2-76 0,-4 4-70 0,-5 2-58 15,-3 0-26-15,-3 0 5 0,-1 0 39 16,-2-3 16-16,-2-1-63 0,1-3-91 16,-3-3-39-16,-1 0-14 0,1-3 17 15,-1-1 49-15</inkml:trace>
        </inkml:traceGroup>
        <inkml:traceGroup>
          <inkml:annotationXML>
            <emma:emma xmlns:emma="http://www.w3.org/2003/04/emma" version="1.0">
              <emma:interpretation id="{1153EAE3-D13C-4F9E-A892-7456966E6D79}" emma:medium="tactile" emma:mode="ink">
                <msink:context xmlns:msink="http://schemas.microsoft.com/ink/2010/main" type="inkWord" rotatedBoundingBox="18482,16132 21086,15464 21227,16014 18622,16682"/>
              </emma:interpretation>
              <emma:one-of disjunction-type="recognition" id="oneOf1">
                <emma:interpretation id="interp1" emma:lang="" emma:confidence="0">
                  <emma:literal>Is</emma:literal>
                </emma:interpretation>
                <emma:interpretation id="interp2" emma:lang="" emma:confidence="0">
                  <emma:literal>S</emma:literal>
                </emma:interpretation>
                <emma:interpretation id="interp3" emma:lang="" emma:confidence="0">
                  <emma:literal>of</emma:literal>
                </emma:interpretation>
                <emma:interpretation id="interp4" emma:lang="" emma:confidence="0">
                  <emma:literal>D</emma:literal>
                </emma:interpretation>
                <emma:interpretation id="interp5" emma:lang="" emma:confidence="0">
                  <emma:literal>s</emma:literal>
                </emma:interpretation>
              </emma:one-of>
            </emma:emma>
          </inkml:annotationXML>
          <inkml:trace contextRef="#ctx0" brushRef="#br0" timeOffset="9795.5602">122 271 54 0,'-1'0'274'0,"0"-1"30"16,-1 0-5-16,1 0-47 0,0-2-59 15,-1 2-62-15,2-1-38 0,-1 0-24 0,-1 1-13 16,2 0-7-16,-1-1-3 0,1 2-4 15,-1 0-5-15,-1-1 0 0,2-1-1 16,-1 2 3-16,0 0 3 0,1 0 4 0,-2-2 3 16,1 0 1-16,1 2 4 0,-3-2 4 15,2 1 0-15,-1-2-2 0,1 2-3 16,0-1-7-16,-1 1-9 0,1-1-11 0,-1 1-8 15,0-2-5-15,2 2-3 0,-2 0 2 16,1 0 1-16,1 0 0 0,-1-1 1 16,-1 2 0-16,1-1-1 0,1-1-1 15,-3 2 2-15,2-2 1 0,-1 1 2 0,2 1 0 16,-1-1 2-16,0 1-5 0,1 0 0 15,-2 0-5-15,2 0-2 0,0-2-2 16,-1 2-5-16,1 0 2 0,0 0 1 16,0 0 0-16,0 0 0 0,0 0-1 0,0 0-2 15,0 0 0-15,0 2 0 0,0-2 0 16,0 1 0-16,1 2 1 0,1 2 1 15,0-1 3-15,1 4 0 0,1 0 0 16,0 5 3-16,2 0 0 0,1 1 0 0,0 0 0 16,-1 2-1-16,3 1 0 0,0 1-1 15,0 0-1-15,0 1-2 0,-1 1-1 0,2-1 0 16,0-1-2-16,1-1 0 0,-2-1 0 15,1-1-1-15,0-4 0 0,-4 1 1 16,3-4 0-16,-4-1-1 0,1-1 1 16,-1-1 0-16,-1 0 2 0,0-1-2 0,2-1 2 15,-3 1 1-15,1-2-2 0,-1 2 0 16,1-2-1-16,-2 2 1 0,1 0-1 15,0-2-2-15,0 2 3 0,-2-2-1 16,0 1 1-16,1-1-1 0,-1 0 0 0,1-2 1 16,-2 2-2-16,1-1 1 0,0-1 0 15,-1 1 2-15,0 1-1 0,0-2-1 0,0 0 1 16,0 0 0-16,0 0 0 0,0 0-1 15,0 0 0-15,0 1-1 0,2-1 1 16,-2 1 0-16,1 1 0 0,-1-2 2 16,0 0-1-16,1 3 0 0,1-2-1 0,-2 1 0 15,1-1 0-15,1 2 0 0,-2-3 1 16,1 2 1-16,-1 0 1 0,1-2-1 15,1 0 0-15,-1 2-1 0,0-1 1 16,2 0 2-16,-1 2 1 0,-1-2-1 0,0 0 1 16,2 2 0-16,0-2-2 0,0 0-1 15,-1 2-1-15,1-1 0 0,-2-1-1 0,2 1 2 16,-1 0-2-16,-1-1-1 0,0-1 0 15,1 2 1-15,-1-1 0 0,0-1-1 16,-1 1 2-16,2-1 1 0,-2 0 1 16,1 0 0-16,1 0 1 0,-1 0 0 0,0 0 0 15,2 0-3-15,0 0 0 0,-2 0 0 16,2 0-2-16,1 2 1 0,0 0 1 15,-1-1 0-15,1 2 0 0,-1-1 0 16,1 0-1-16,-1 2 1 0,-1-4-1 0,1 2-1 16,0-1 1-16,-2 0 0 0,1 1 1 15,-2-2-2-15,1 0 1 0,0 0 2 16,-1 0-2-16,2 0 1 0,-2 0 1 0,1 0 0 15,1 0-2-15,-2 0 1 0,2 0 0 16,0 0-1-16,-1 0-1 0,2 0 0 16,-3 0-1-16,1 0 0 0,-1 0 0 15,2 0 0-15,-1 0 2 0,-1 0-1 0,1 0 0 16,1 0 1-16,-2 0-1 0,1 0 0 15,0 0 1-15,1 0 1 0,-1 0 1 16,2 0 0-16,1 0 0 0,2-3 0 16,0 2-1-16,1-3-1 0,0 2 0 0,1-4 2 15,1 2-1-15,0 0-2 0,2 0 2 16,-1 0 0-16,0 0-1 0,2 1-1 0,0-1-1 15,1-1 0-15,0 2 1 0,1-1 0 16,1 1 1-16,0-1 0 0,3 1 0 16,0-1 1-16,0-2 5 0,1 3-4 15,3-2-1-15,2 0-1 0,0-4 1 0,3 2 0 16,1-2-6-16,3-1 2 0,0 0 0 15,2 1 2-15,2-3-2 0,1 2 0 16,-2-3 2-16,2 3 1 0,-1-2-3 0,0 2 1 16,-1 0 1-16,-2 1 1 0,-2-1 0 15,-2 1-1-15,-1 0 2 0,-2 1 0 16,0-2 1-16,-2 2-1 0,-1-1 0 0,1 1 0 15,-1-2-1-15,-1 0 0 0,1 1-3 16,1-1 3-16,2-2 3 0,0 2-1 16,0-4 2-16,-1 2-3 0,1 1 0 0,-2 0 1 15,-1 1-5-15,-1 1 0 0,-2 1 1 16,-1 2 1-16,-3-2 1 0,0 4-1 15,-1-2-1-15,-1 2 2 0,-2 1-1 16,0-1 1-16,0 1 0 0,-2 0 0 0,4-1 1 16,-2 1-1-16,1-1 0 0,2 0 1 15,1-2 0-15,1 2-1 0,1-2 0 16,1 1 0-16,1-1 1 0,0-1 1 0,1 1 0 15,-1 0 0-15,1-3 0 0,2 2 0 16,-1-1-1-16,1 0-2 0,-1-3-1 16,-1 3 1-16,1-4 3 0,0 2 2 15,-1-1 1-15,-1 0 2 0,2 0 1 0,-2-1 0 16,1 2-1-16,-3 0 0 0,0 0 0 15,-1 3 0-15,0-1-4 0,-3 1 0 16,0 1-2-16,-1-1-1 0,-1 2 0 0,0 0 1 16,-1 0-1-16,-1 1 0 0,0-1 0 15,0 0 0-15,-2 2 0 0,1-3-1 16,1 2 2-16,-1-2 1 0,0 2-1 0,-1-2 1 15,3 3-1-15,-2-2-1 0,1 0 0 16,0 0 1-16,-1 1 0 0,-1 1 0 16,0 0-1-16,-3 2 1 0,-1-2-1 15,-1 0 0-15,1 3 1 0,1-2 0 0,0 1 1 16,-1 0 0-16,-2 1 1 0,-1-2-1 15,2 1 1-15,-2 1 1 0,-2 0 3 16,0 0-2-16,-2 0-2 0,-2 0 0 0,-2 0-1 16,-2 3-3-16,-2 1-3 0,-3-1 2 15,-5 2 0-15,0 1 0 0,-4 3 1 16,0 0 1-16,-4-2 0 0,-1 5 1 15,-2-2 0-15,-4 0-1 0,0 2-1 0,-5 1-1 16,0 1 1-16,0-1 0 0,-1 0 1 16,1 1-2-16,-3-1 2 0,2 3 2 15,-2 0-2-15,1 0 1 0,0 0 0 16,1 1-1-16,0 0-1 0,1-1-1 0,-1 2 1 15,-1 0 0-15,1 2-1 0,0-1 3 16,1 1 1-16,2-3-1 0,2 2-3 0,0-1-1 16,2-1 2-16,1 2-3 0,0 0 2 15,1-2 0-15,0 0 0 0,2 0-1 16,0-2-4-16,0-1 0 0,1 0-2 15,0-2 0-15,0-1 0 0,0 1 2 0,0-5 4 16,2 2 2-16,1-2 2 0,0 1 0 16,-1 0 0-16,3-4-1 0,0 2 0 15,1 0 0-15,1 0 0 0,1-1 1 0,2-1 1 16,1 2 2-16,-1-1-3 0,0 1 0 15,-2 0-1-15,0 1 0 0,1 0-1 16,-2 2 4-16,1-1 0 0,-1-1-3 16,-1 3-1-16,1-3 0 0,0 4 1 0,1-4-5 15,2 1 1-15,1-2 2 0,1 0 3 16,4-2 0-16,0-1 1 0,4 1-1 0,0-1 1 15,3-2 0-15,0 1-2 0,3-2 0 16,-1 0 2-16,1 2 0 0,2-2-1 16,0 0-1-16,-1 0 1 0,1-2 1 15,0 2-1-15,-1 0-2 0,1 0 1 0,-1-2 2 16,1 1-1-16,-2 1-1 0,2-1 0 15,0 1 0-15,-2-2 0 0,1 2-1 16,1-4 0-16,-2 4 1 0,1-2 1 16,-1 0-1-16,0-1 1 0,0-2 0 0,-1 0 0 15,0 0 0-15,0-2 2 0,0-2 0 16,-2 2-1-16,1-3-2 0,-3-3 1 15,-2 1-1-15,0-2-3 0,1-2 1 0,-2 2 1 16,-2-2 1-16,1 2 0 0,0-4 0 16,-2 1 0-16,0-3 0 0,-1 2 0 15,1 1 0-15,0-3 1 0,-1 2-1 16,3-2 0-16,-2 0 1 0,2 0 0 0,1 1 0 15,0 2-1-15,1 0-3 0,3 4 3 16,2 0 0-16,-1 1 0 0,2 0 0 16,3 4 2-16,-1-2 3 0,4 4-4 0,-1 3 2 15,3 0 0-15,2 3-1 0,2 3-2 16,2 4-1-16,-1 5 1 0,4 2 3 15,-1 4 0-15,2 1 2 0,0 0 1 16,-1 3 3-16,1 2-2 0,1 1-2 0,0 1-1 16,0 0 0-16,-1 0-2 0,0-3-2 15,-2-1 1-15,-1-3 2 0,0 1 1 16,0-6 2-16,0 0 1 0,-1-2 1 0,0-2 5 15,-2 1 1-15,0-2 1 0,2-2 3 16,-1 1 1-16,0-1-2 0,0-2-6 16,1 0-3-16,-2-2 0 0,2 3-6 0,-2-2-2 15,2-1 1-15,-2 0 2 0,1 0-1 16,-2 0-2-16,2-2 1 0,-1 0 5 15,-1 1-5-15,1-2 1 0,0 0-1 16,3-3-1-16,3 2 0 0,0-3-3 0,1-1 3 16,1-1 0-16,4-1 0 0,0 0 0 15,4-2 0-15,2-1 0 0,4-2 0 16,3-1 0-16,4-3 1 0,3 1 1 0,1-2 1 15,2 0-1-15,1 0-1 0,3-2 0 16,-2 0-1-16,3 1 0 0,-1 0-1 16,1 0 0-16,-1 0 2 0,-2 1 0 0,1 1 1 15,-1-1-1-15,-2 1 0 0,-2-1-2 16,0 1-2-16,-4 2 0 0,0 0 2 15,-2 2 0-15,-2-1 0 0,-2 2 2 16,1 2-2-16,-2 0 2 0,0 2-1 0,-1-2-1 16,0 0 0-16,-1 1-1 0,-2-1 2 15,1 0 2-15,0 1 0 0,-1-3-1 16,-2 1 0-16,1 0 2 0,-1 2 0 0,-2-2-2 15,-2-1-1-15,2 1 0 0,-1 0 0 16,-2 0 0-16,2 1-1 0,-3-1 0 16,-1 1 1-16,1 2 0 0,-1-1 2 15,-1 2-2-15,-1 0 0 0,2 1 0 0,-2-1-1 16,0 1 1-16,-1 1 0 0,1 1 0 15,-1-2 0-15,1-1 0 0,0 2 0 16,0-1-2-16,3 1 1 0,0-1 1 0,1 0 0 16,2 0 0-16,-2-1-1 0,3 1 4 15,0-1-2-15,1-2 3 0,1 2 5 16,-2 0 4-16,0 0 5 0,-2 0 2 0,0 1 8 15,-2 1 5-15,-3 0 4 0,0 1 4 16,-3 0-2-16,-2 0 0 0,-1 2-1 16,-2-2-6-16,0 3-3 0,-3-1 1 15,-1-1 2-15,0 2-1 0,0 0-3 0,-2 0-2 16,0 0-3-16,-1 0-8 0,2 0-7 16,-2 0-4-16,1 0-2 0,0 0-2 15,1 0 0-15,-1 0-1 0,2 0-2 0,-2 0-9 16,1 3-20-16,-2 0-31 0,0-1-32 15,0 0-25-15,-3 2-18 0,-3-1-22 16,0 0-53-16,-5 0-105 0,-3 0-131 0,-1-1-59 16,-3 3-25-16,0-3 7 0,-1 2 60 15</inkml:trace>
        </inkml:traceGroup>
      </inkml:traceGroup>
    </inkml:traceGroup>
  </inkml:traceGroup>
</inkml:ink>
</file>

<file path=ppt/ink/ink2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18:05.45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30 98 25 0,'-1'-1'382'0,"-1"-1"55"16,2 2 35-16,0-3 25 0,0 3-138 0,0-1-109 15,0 1-79-15,0-2-43 0,0 2-25 16,0 0-15-16,-1 0-10 0,1 0-2 16,-3 0 6-16,3 0 10 0,-2 2 7 15,0-2 7-15,1 0 15 0,-1 1 17 0,1-1 22 16,1 0 15-16,-1 0 17 0,-1 0 14 15,1 0-2-15,1 0-9 0,-1 0-21 16,-1 1-17-16,-1-1-25 0,2 0-25 0,0 2-18 16,-2-2-17-16,3 0-12 0,-1 0-14 15,1 0-7-15,0 0-4 0,0 0-5 16,1 0-5-16,4 0-3 0,5 0 2 0,9 0 2 15,10-3 1-15,14 0 3 0,12-1 1 16,12-3 2-16,9 0-1 0,6 1-2 16,5-1-2-16,2 1-3 0,1 0 1 15,-2 1 0-15,-4 0 2 0,-6 2-2 0,-9-1-2 16,-10 1 1-16,-9-1-5 0,-9 4-5 15,-8-2 1-15,-8 0 6 0,-5 2 4 16,-3-2 4-16,-5 2-1 0,-3-1 2 0,-3 1-3 16,-3 0-10-16,0 0-5 0,-4 1-6 15,-2-1-3-15,0 2-11 0,-1-2-18 16,0 0-34-16,1 2-74 0,2 0-152 0,-2-2-138 15,3-2-100-15,0 0-172 0,-1 0-172 16,1-2-37-16,0 2 93 0,1-2 109 16,0 3 91-16,-2-3 181 0</inkml:trace>
</inkml:ink>
</file>

<file path=ppt/ink/ink2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18:09.44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92 133 228 0,'-12'6'365'0,"-1"-2"30"0,2-1 24 0,0 0-90 15,3-2-114-15,0 1-66 0,1 1-34 16,1-2-16-16,2 2-9 0,0-3-10 0,1 1-8 15,1 0-5-15,-1-1-13 0,3 1-10 16,-2-1-11-16,1 2-7 0,1-2-5 16,0 0-5-16,0 0-1 0,0 0-3 15,3 0 0-15,0 0-3 0,1 0 2 0,1 0-1 16,5-2-2-16,1 2 3 0,4 0-1 15,1-1 0-15,5-1-1 0,1-2 1 0,1 0 0 16,4 0-3-16,1 0-3 0,4 0-1 16,1-2-2-16,4 3-1 0,0-1 1 15,5 1 1-15,-1 0 0 0,1 0-1 16,4 2-1-16,-1-2 0 0,3 3 1 0,0-2-2 15,1 1 1-15,-1-2-1 0,-2 3 0 16,3-1 3-16,-1 0-2 0,1 0 1 16,1 1 0-16,-1 0 1 0,2 0 0 0,-1-2-2 15,-1 2 1-15,1 0 0 0,1-1 2 16,-1 1 0-16,4 0 1 0,0-1-1 15,-1 1 0-15,2-2 1 0,0 0-2 0,0 1 1 16,-1 0 2-16,-2-2 0 0,0 2 1 16,-2 0 0-16,-2 0-1 0,-2 1-2 15,-2-2-2-15,-5 1 2 0,1 1-3 16,-1 0 2-16,-2 1-1 0,0 1 5 0,-3-1 1 15,1 1 0-15,-1-1 1 0,-2 1 0 16,1-1 2-16,0 2-1 0,0-3 1 0,-2 1 3 16,1-1 1-16,1 0 5 0,-1-1 2 15,-2 1 2-15,3-3-2 0,0 2-1 16,0-1-1-16,3 0-3 0,-1 0 1 15,3-1-2-15,0 0 1 0,-1 0-1 0,0-1-4 16,-1 1-3-16,0 1-2 0,-2 0-1 16,-1-1-3-16,-1 0-2 0,-2 3 0 15,0-3 0-15,-1 0 0 0,2 1-3 16,-4 0 2-16,2 0 0 0,0 1 2 0,0 0-1 15,1-1-1-15,0 1 0 0,0-1 2 16,1 0 2-16,0 1 0 0,2 0 0 0,-2-1 1 16,-3 2 1-16,0-2-1 0,-1 1-2 15,1 1-1-15,-3-1-1 0,-1 1 1 16,0 0 1-16,-1 1 0 0,1 2 0 15,-1-2 2-15,0 0 1 0,2-2-1 0,3 1 1 16,-1 0-1-16,3-1 3 0,1 1 0 16,0 0 1-16,0 0-3 0,0-2 1 15,-1 1 0-15,1 1 0 0,-1-1-4 16,-3 1-1-16,2-3 5 0,-1 3-3 0,-1-1-3 15,-1-1 1-15,-1 2-1 0,-3 0-2 16,0 0-1-16,0 0 2 0,-1 0 1 0,-2 0-1 16,0-2 2-16,1 2 2 15,-3 0 0-15,3 0-1 0,-2 0-2 0,-1 0 1 16,1 0 1-16,-1 0-1 0,-1 0 1 15,1 0 12-15,-1 0 69 0,2 0 55 0,0 0 27 16,3 0 16-16,-2-1 11 0,0 1 3 16,0-1-60-16,1-1-52 0,-1 2-23 15,2-4-14-15,-1 4-11 0,-1-2-13 16,2 1-7-16,-2-2-5 0,-1 2-3 0,0 1-2 15,0-1-6-15,0-1 0 0,0 2 0 16,0 0 0-16,0 0 0 0,-1 0 1 0,1 0 1 16,0 0 0-16,0 0 1 15,0 0-2-15,3 0 5 0,-1 0 4 0,1 0 4 16,2 0 7-16,1-2 5 0,0 2 7 15,1-1 0-15,3 1-1 0,0-1-2 0,1-1-4 16,3 2-4-16,0-1-1 0,1 1-1 16,1-1 0-16,2 0 1 0,1 1 1 15,1-1 2-15,1-1-1 0,1 2-1 16,0-1-2-16,1 1-1 0,-1 0-3 0,1 0-1 15,0 0 0-15,2 0 3 0,-2 0-3 16,0 0-2-16,2 1 0 0,-2-1-1 0,1 2-3 16,0-1-1-16,1-1 0 15,1 0 0-15,-2 0 0 0,2 0 0 0,-1 0-1 16,0 1 1-16,-1 0 0 0,1-1 6 15,0 1 7-15,1-1 4 0,0 2 5 0,1-2 1 16,0 0-1-16,-1 1 0 0,2-1-5 16,0 0-4-16,3 0-6 0,0 1-4 15,2 1 0-15,-1 0-6 0,0-1-2 0,3 0-2 16,-1 1 0-16,0-1 0 0,2-1-1 15,-1 3 0-15,0-3 1 0,-2 2 0 16,-3 0 0-16,0 0 0 0,-3 0 0 0,2 0-1 16,-2 1 1-16,1 0 3 0,-1-1 2 15,0 1 0-15,-1-2 1 0,-1 0 1 16,1 2-3-16,0-2-1 0,2 0-2 0,-1 0-2 15,2 2 1-15,-2-2 0 0,2 1 0 16,-2 2-1-16,2 0 2 0,0-2-1 16,-1-2 0-16,1 2 0 0,0-1 2 15,0 0-2-15,-2 1-1 0,-1 0 0 0,-1 0 1 16,-2-2 2-16,0 0 2 0,-1 2 0 15,0-1 1-15,-3 0 0 0,2 1 0 0,-2-2 2 16,0 1 1-16,-1-1 1 0,-1 0 6 16,3 0 4-16,-1-1-1 0,-2 1-1 15,1-2-1-15,0 1 0 0,0 1-3 16,-1-1-3-16,3-1-1 0,-1 2-1 0,0 0 0 15,0 0-2-15,1-2-1 0,0 0 2 16,0 2-1-16,-1 0-1 0,0 0 0 16,0 0 5-16,2 0 0 0,-3 0 3 15,-1-2 2-15,1 2 5 0,-1 0 3 0,-1-1 1 16,0 1 1-16,1-1-1 0,-1-1 0 15,1 2-3-15,-2 0-1 0,1 0-5 0,-1-2-1 16,1 1 0-16,2-2-2 0,0 2-2 16,0-2-2-16,1 2-1 0,0 0 0 15,0 0-2-15,1-2-4 0,1 2 1 16,1 0-2-16,2 0 2 0,1-2-1 0,0 2 0 15,-1 0-1-15,0-2 0 0,-1 2 1 16,0 0-1-16,0-2 0 0,2 0 0 16,-3 3 2-16,1 0 1 0,-1 0-1 15,0-2 0-15,0 1 2 0,0 1-1 0,0 0 1 16,-1-1 2-16,3 1 1 0,-2-2-1 15,-1 2 1-15,3 0-2 0,-1-2-1 0,0 0-4 16,3 2-1-16,0 0 0 0,2 0 1 16,-1-2 1-16,3 1 0 0,-1 1 3 15,1-1 0-15,-1-1 1 0,2 2-2 16,-1-1 1-16,1 1-1 0,-3-1 1 0,0-1 0 15,-1 2 0-15,-1-2-2 0,1 2 0 16,1-1-1-16,-1 1 1 0,2 0-1 0,-2-1 0 16,-1 1-1-16,-1 0 2 0,0 0-1 15,-1 0-1-15,1 0 0 0,-1 0 2 16,1 0-1-16,-2 0-1 0,2 0 0 15,-2 0-1-15,2 1 1 0,1-1 0 0,-1 0 0 16,2 0 0-16,-1 0 3 0,0 0 1 16,-3 0-2-16,0 1 2 0,1-1 1 15,-2 2 2-15,-1-2-1 0,1-2-2 16,-1 2 3-16,-1-1-3 0,-2 1-1 0,0 0-2 15,-2 0 3-15,1 0 0 0,-2-1 1 16,-2-1 2-16,1 2-3 0,-1 0-1 0,2 0-2 16,-1 0 0-16,0 0-1 0,1 0 0 15,0 0 0-15,0 0 0 0,2 0 0 16,1 0 0-16,0 0 1 0,1 0-1 0,0 0 1 15,2 0-1-15,-1 0-1 0,1 0-1 16,1 2 2-16,-2-1 2 0,1-1-3 16,-2 1 1-16,0-1 0 0,0 0 1 15,0 0-1-15,0 0 0 0,0 2 2 0,-1-2 0 16,0 2 0-16,-2-1-1 0,1-1-1 15,-2 0 0-15,0 1 0 0,-2-1-1 16,0 2-1-16,-1-1 1 0,0-1-2 0,-2 1 1 16,0 1 0-16,0-2 0 0,1 0 2 15,0 0 0-15,-2 2 1 0,4 0 1 16,-3-2-2-16,1 0 3 0,2 0 0 15,-3 0-3-15,4 0 2 0,0 0 0 0,-2-2-1 16,-1 0-2-16,-2 2 0 0,-1 0 1 16,-1 0 0-16,0-2-1 0,-3 1 1 15,-1 1 0-15,-1 0 1 0,-1 0-1 0,-2-1-1 16,-1-1 1-16,0 2 0 0,-1 0 2 15,0-1-2-15,1 1 3 0,-1 0-2 16,1 0 1-16,-3 0-2 0,1 0-2 0,1 0 0 16,-1-1-2-16,1 1 3 0,0 0 1 15,0-2-2-15,0 2 4 0,1 0 2 16,-1 0-1-16,0 0-2 0,1-2 1 15,1 2-1-15,-1 0 1 0,2 0-2 0,-3 0 1 16,0 0 2-16,1 0 0 0,-1 0 0 16,-2 2-3-16,1-2 0 0,0 0 0 15,0 0-3-15,-1 0 1 0,1 0 0 0,-1 0 2 16,-1 0 0-16,-1 0 1 0,0 2 0 15,0-1 0-15,0-1-1 0,-1 1-1 16,-1-1-1-16,2 0 0 0,-1 0 1 0,1 0-1 16,-1 0 2-16,2 0 0 0,-1 0 0 15,0 0 1-15,1 0-1 0,-1 0 1 16,3 0-1-16,0 0 1 0,2-1 0 0,1 1 1 15,2-1 0-15,0-1 0 0,1 2 0 16,-1-2-2-16,0 2-1 0,2-1 0 16,-2 1 1-16,0 0-2 0,0 0 1 0,1 0 3 15,-2 0-1-15,-1 0-1 0,0 0 0 16,1 0 0-16,-3 0 0 0,0 0 1 15,0 0-1-15,-2 0 3 0,0 1 0 0,1 1 1 16,-2-2-4-16,1 0 0 0,-1 0 1 16,1-2 1-16,-2 2-2 0,1-1 2 15,-1 1 2-15,0-1-1 0,-1-1 1 16,1 2-3-16,0 0 2 0,0 0-2 0,-2 0 2 15,4 0-1-15,-2-1 3 0,0 1-2 16,1 0 1-16,-1 0 0 0,1 0 0 0,1 0 1 16,-1 0-2-16,0 0 0 0,-2 0-1 15,1 0-2-15,-3 0-3 0,1 0 2 16,-3 0-1-16,1 0 2 0,-1 0 2 15,-1 1 2-15,1-1-1 0,-1 0 1 0,1 2 1 16,1-1-3-16,0-1 1 0,-1 1 2 16,3-1 2-16,-1 2 0 0,0-2 0 15,2 0 4-15,-2 0 2 0,3 0-1 0,0-2 1 16,2 2 0-16,0-1 1 0,2-2-3 15,1 2-3-15,-1 0-3 0,0 0-1 16,0-2-2-16,0 2-1 0,0 0-1 0,0-1-2 16,-1 2 1-16,0 0-3 0,0 0 1 15,1 0 1-15,-2 0-1 0,1 2 1 16,1-1 0-16,0-1 2 0,1 1 2 0,-1 2-2 15,1-3 1-15,1 1 2 0,1 0 0 16,1-1-1-16,-1 0 1 0,1 0-3 16,-1-1 1-16,-2 0-2 0,-1 1 1 15,1-1-3-15,-4 1-2 0,-1 0-2 0,-3 0-8 16,0 0-10-16,-2 0-19 0,-1 1-27 15,0-1-34-15,-3 2-65 0,2-1-171 16,1 3-124-16,0 0-109 0,2 1-209 0,-2-2-125 16,2 1-18-16,0-1 134 0,1-6 112 15,5-1 113-15</inkml:trace>
</inkml:ink>
</file>

<file path=ppt/ink/ink2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18:34.88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595 264 316 0,'-18'-16'367'0,"2"2"35"15,-4-2 2-15,1 4-108 0,0-1-72 16,0 1-46-16,-1 1-27 0,4 2-19 0,-2 2-16 15,3-2-19-15,1 4-16 0,2 0-17 16,1 2-19-16,1-3-13 0,2 2-12 0,1 4-5 16,1-3-1-16,0 3-1 0,0 0-3 15,1 0 2-15,-2 3-1 0,-2 1 0 16,0 2 1-16,-1 1 2 0,-1 3 9 15,-1 2 12-15,-2 4 15 0,-1 1 28 0,0 4 33 16,-3 2 40-16,0 3 46 0,-1 1 32 16,1 3 25-16,0 0 5 0,1 2-8 15,4 2-29-15,2 1-46 0,2 0-39 0,4-1-36 16,4 1-32-16,2-2-23 0,6-1-14 15,2 0-9-15,5-4-6 0,5-1-4 16,5-3-1-16,3-1 0 0,5-5-3 0,4 0 0 16,2-5-2-16,5-3-2 0,4 0-1 15,4-7-1-15,1-2-3 0,1-3 3 16,-2-4-2-16,-1-4 1 0,-5-3 0 15,-2-2 0-15,-3-4 0 0,-6-3-1 0,-4-2 0 16,-5-2 0-16,-3-2-1 0,-5-2-1 16,-5 2-1-16,-2-1 2 0,-6 0 1 15,-2 1-1-15,-2 1 0 0,-4 1 1 0,-1 1-1 16,-2 2-1-16,-3 0-1 0,-1 2 0 15,-1 3 2-15,0 0 0 0,-4 2 0 16,1 3 0-16,0 0 1 0,0 3-1 0,-3 3-1 16,2 1 2-16,-4 4 0 0,1 3 1 15,-1 3-2-15,-1 3 0 0,-1 3 1 16,0 3-3-16,0 3 2 0,1 4 0 15,1 5 2-15,2 3 3 0,0 6 4 0,1 3 4 16,4 4 3-16,2 0 3 0,2 0 5 16,5 0 2-16,4-2 2 0,4-2 0 15,6-3-2-15,4-2-2 0,5-2-4 0,6-2 1 16,6-5-6-16,5-1-2 0,7-5-2 15,5-1-2-15,6-4-2 0,2-5-5 16,2-4 1-16,1-6 0 0,-1-4 0 0,-1 0 0 16,0-5-2-16,-2-6 2 0,-6-2 1 15,-2-3-3-15,-6-3-1 0,-6-3-1 16,-8-1 1-16,-3-3-1 0,-8-1 0 15,-5-1 1-15,-7-2-1 0,-2 3 2 0,-7-1 1 16,-1 2 0-16,-4 2-2 0,-4 2-1 16,-2 3 1-16,-2 1-1 0,-3 3-2 15,-1 2 2-15,-1 3 1 0,-1 1 2 0,1 5 0 16,1 3 3-16,-1 2-3 0,-1 2 0 15,1 4 0-15,1 6 0 0,-2 0-2 0,2 5 1 16,0 4 0-16,0 5 2 0,2 4 2 16,1 4 7-16,2 6 6 0,3 5 6 15,2 0 10-15,4 6 8 0,2 3 6 16,5-2 0-16,2 2-1 0,5-3 0 0,5-2-6 15,5-2-9-15,5-3-7 0,4-5-4 16,6-1-4-16,6-7-4 0,6-3-2 16,6-5-3-16,5-7 0 0,4-4-2 15,1-4-3-15,2-6-1 0,-1-6 0 0,-2-4-1 16,-2-6-2-16,-2-6 0 0,-5-4 1 15,-5-3 0-15,-4-5-3 0,-7-1 0 0,-7 1 1 16,-6-1-1-16,-7-1-1 0,-7 3 0 16,-6-1 0-16,-7 4 0 0,-5-1 0 15,-6 3 1-15,-4 3 1 0,-4-1-1 16,-5 5 3-16,-2-1 0 0,0 3 0 0,-2 3 0 15,2 2 0-15,0 5 0 0,0 3 1 16,2 2 0-16,0 5-1 0,-1 3 3 16,2 5-3-16,-2 2 1 0,-1 7 0 0,2 4 2 15,-2 4-2-15,0 5-2 0,1 7 1 16,2 5 2-16,-1 6 0 0,5 4 2 15,3 5 2-15,5 1 0 0,4 2 2 0,6-2-1 16,5 0-3-16,6 0 0 0,4-4-4 16,7-1 3-16,3-6 1 0,4-1 0 15,4-6 3-15,1-5 2 0,4-9-3 0,3-4-2 16,3-10 0-16,3-5-2 0,0-8-2 15,0-5-7-15,-1-7 0 0,-2-6-8 16,-1-5-7-16,-7-5-10 0,-3-6-7 0,-4-2-2 16,-7-4 1-16,-5-1 4 0,-6-3 2 15,-6 3 8-15,-6-1 9 0,-5 4 6 16,-5 1 4-16,-5 5 3 0,-3 2 1 0,-4 5 3 15,-2 6 1-15,-2 3-1 0,-2 6 3 16,-3 3 0-16,-2 5 6 0,-2 6 1 16,0 4 1-16,0 7 1 0,-2 5 0 0,-1 6 0 15,-1 8-5-15,-2 9 0 0,1 6 2 16,-1 6 2-16,3 4 3 0,3 4 3 15,3 5-1-15,4 1 3 0,4 1 0 0,8 1-1 16,5-1-2-16,7-3-4 0,6 2 0 16,6-7-4-16,5-2-3 0,6-6-2 15,5-3-2-15,4-6 2 0,5-4-1 16,3-5 0-16,3-9 1 0,3-3-2 0,3-9 0 15,0-8-1-15,1-5-4 0,0-7-6 16,0-8-6-16,-1-6-7 0,-3-5-12 0,-4-5-15 16,-3-3-7-16,-3-1-1 15,-3-2 3-15,-4-3 4 0,-5 4 12 0,-4 1 13 16,-4 2 11-16,-5 4 9 0,-5-1 7 15,-2 6 8-15,-6 3 11 0,-5 4 16 0,-4 1 11 16,-4 5 8-16,-3 2 3 0,-4 5-1 16,-2 5-8-16,-3 2-11 0,-2 5-9 15,-1 4-6-15,-2 3-7 0,-2 3 0 0,1 4-1 16,2 4-1-16,2 3 1 0,2 5-2 15,1 4 1-15,4 5-2 0,3 5-1 16,5 1-1-16,6 5-2 0,6 0 0 0,7-1-1 16,5 0-1-16,7-3-1 0,7-4 1 15,7-1-3-15,7-4 0 0,2-6 0 0,5-4 0 16,3-7 1-16,3-6-1 15,1-6-3-15,0-7-2 0,-1-7-8 0,2-7-9 16,-4-6-9-16,-2-7-7 0,-2-5-5 16,-4-7-6-16,-5-4-5 0,-5-6 2 0,-3-2 2 15,-5 1 7-15,-4 1 6 0,-3 1 8 16,-3 3 11-16,-1 3 4 0,-7 3 6 15,-3 2 2-15,-6 5 2 0,-2 2 1 0,-6 5 1 16,-4 0 0-16,-2 6 4 0,-5 3 4 16,-3 3 5-16,-2 4 5 0,-3 0 6 15,1 6 5-15,1 3 0 0,2 4-3 0,1 2-3 16,5 5-3-16,2 3-4 0,4 6 0 15,3 6-2-15,4 5 5 0,5 7 1 16,3 3 0-16,8 6 0 0,3 2-6 16,7 3 0-16,6-1-5 0,5-3-2 15,3-1-1-15,7-8 0 0,2-2-1 0,1-6 1 16,1-5-1-16,3-3 0 0,1-9-2 15,2-5 0-15,0-6-1 0,0-6-7 0,-2-6-6 16,-1-6-8-16,-3-5-13 0,-2-6-22 16,-5-8-22-16,-6-4-28 0,-4-8-25 15,-6-4-16-15,-4-2 3 0,-4-2 13 16,-3-1 17-16,-5 4 30 0,-2 2 31 0,-1 7 23 15,-3 5 14-15,-3 5 11 0,0 7 17 16,-4 6 19-16,-1 5 21 0,-5 5 22 16,-2 6 22-16,-3 6 19 0,0 5 6 0,0 5-6 15,0 6-12-15,4 3-15 0,0 8-19 16,3 2-16-16,4 6-10 0,3 4-8 16,5 2-4-16,3 0-5 0,4 1-4 0,6-2-3 15,4-2-5-15,5-2-4 0,4-2-4 16,9-2 0-16,4-7-1 0,5 1-4 15,7-5-1-15,3-3 0 0,5-4 2 0,5-4-4 16,2-6-1-16,2-5 1 0,2-5-1 16,-1-4-7-16,0-4-8 0,-1-6-6 15,-4-2-16-15,-3-5-16 0,-3-3-18 0,-5-3-13 16,-5-5-11-16,-6 0-10 0,-6-3 3 15,-7 0 10-15,-6-1 15 0,-6 1 16 16,-7 2 18-16,-4 5 15 0,-5 1 15 16,-5 4 15-16,-1 2 14 0,-3 4 15 0,-1 5 14 15,-3 4 15-15,0 2 9 0,-2 6 4 16,-1 4 2-16,0 5-3 0,2 4-6 0,1 7-9 15,1 5-7-15,2 8-6 0,3 1-5 16,5 8-3-16,4 0-2 0,6 2 1 16,3-1-2-16,6 2-2 0,6-2-3 15,4-2-6-15,5-1-2 0,6-5-4 0,5-3-3 16,2-3-2-16,5-7-2 0,1-4 1 15,1-7-3-15,1-6-6 0,1-6-3 0,-1-8-5 16,3-3-8-16,-2-10-6 0,0-1-2 16,0-7 3-16,-2-3 0 0,-2-3 4 15,-1 0 3-15,-6-1 1 0,-3 0 3 16,-2 2 1-16,-4 3-1 0,-3-1 2 0,-3 4 2 15,-4 0 3-15,-3 4 1 0,-2 6 2 16,-4 1 2-16,-2 3 4 0,-2 5 1 0,-4 1 0 16,-2 3 1-16,-2 3 0 0,-2 3-1 15,-3 2-1-15,0 2-2 0,-3 2 0 16,1 1-2-16,1 3 0 0,-1 5 0 0,-1 2 2 15,2 2 2-15,1 5 4 0,0 3 9 16,4 5 0-16,1-1 1 0,4 3 2 16,4-1 3-16,3 1 1 0,5-2-3 15,3-2 0-15,4-2 0 0,2-5-2 0,4-3-4 16,6-5-4-16,2-5-3 0,5-7-5 15,2-6-12-15,3-7-11 0,0-5-14 0,-1-5-13 16,-4-5-15-16,-3-4-14 0,-6-4-12 16,-4-3-6-16,-5-5 0 0,-6-3 7 15,-4 1 11-15,-2 2 15 0,-4 2 19 16,-3 6 19-16,-3 6 10 0,-3 4 14 0,-2 6 12 15,-2 4 16-15,0 7 11 0,-3 3 10 16,2 5 6-16,1 4 1 0,-1 4-3 16,3 5-6-16,2 4-3 0,2 3-2 15,3 3-3-15,3 0-4 0,3 1 0 0,4-1-4 16,3 2-6-16,4-4-4 0,1 1-2 15,5-2-2-15,1-2-5 0,1-3-2 16,1-1-3-16,1-6-2 0,0-2-2 16,1-3-1-16,-2-5 0 0,1-3-3 0,0-5-1 15,-4-4-4-15,1-6-5 0,-1-2-4 16,-3-3-7-16,-5-6-9 0,-1-5-6 0,-5-3-1 15,-1-4-1-15,-5-2 2 0,-1 1 6 16,-2 1 7-16,1 3 6 0,1 2 6 16,-2 5 2-16,3 4 2 0,1 4 1 15,-1 3 1-15,1 5 0 0,0 0 2 0,0 5 0 16,1 0 0-16,1 4-1 0,-1-1 2 15,-1 4 0-15,1-2-1 0,-1 3-1 0,1-2 1 16,-2 1 2-16,1 0-3 16,-3 0 1-16,3-1-1 0,-4-1 1 0,2 2 1 15,0-1-1-15,0 0 0 0,-2 0 0 16,2 0 1-16,1-2 1 0,1 2 0 0,-1-3 1 15,0 1-1-15,3-1-1 0,-1 1-1 16,1 0-2-16,-2 3 0 0,2-1-2 16,0-1 2-16,0 1 0 0,0 3 0 0,0-1 2 15,0 0-1-15,0 1 1 0,0 1 0 16,0 0-1-16,2 0 0 0,-2 3-1 15,1-1-1-15,1 0 1 0,-1 3 1 0,2 0 1 16,1 3 0-16,0 1-1 0,0 1 1 16,2 4 1-16,-2 1 1 0,3 3-1 15,-1 0 5-15,0 4-1 0,1 3 2 16,-3 2 0-16,1 5 0 0,1 1-2 0,-2 1 0 15,-1 2 0-15,0-1 0 0,-1 0-1 16,-2-3-2-16,2-3 1 0,-2-1-1 16,0-4-2-16,0-1 0 0,0-5 0 0,0-4 1 15,-2-1 1-15,2-3 0 0,0-2 0 16,0-2 1-16,-1-1-1 0,0-1-1 15,1-2 0-15,-3 1-1 0,1 0-2 0,0 0-3 16,-1 1 0-16,-1 1 0 0,0 0-2 16,-2 2 1-16,1 1 2 0,-2-1 1 15,0 2 0-15,-1 0 1 0,-2-1 1 16,-1 2-1-16,-1 0-1 0,-2-3 2 0,-3 0 0 15,1 1-2-15,-3-2 1 0,-1 0 0 16,0 1-1-16,-1-1 0 0,-1-2 1 16,2 3 0-16,-2 0-1 0,1-1 2 0,2 2-1 15,-2-1 1-15,0 2 1 0,1 0 2 16,-1 1-1-16,1 0-2 0,-1-3 1 15,-1 3-1-15,1-2-2 0,1 0-2 0,-2 0 2 16,1 0 1-16,-2-1-3 0,1 0 4 16,0 1-1-16,0-2 5 0,0 1-3 15,-2-3 0-15,2 2 0 0,0-3-1 16,0 1 0-16,0-1-6 0,0 0 1 0,-1 0-1 15,1-1-1-15,-2 0 0 0,2 0-3 0,-1 0 0 16,0 1 1-16,-2-1 0 0,2 2 3 16,-2 1 0-16,0 0 5 0,0 1 0 15,1 0-1-15,-3 0 1 0,3 4 0 0,-4-3-1 16,2 0-2-16,0 2-2 0,-2-3-2 0,2 2-4 15,0 0-4-15,-1-2-3 0,-1 0 0 16,1-1 1-16,-1 1 2 0,1-1 4 16,-1 0 3-16,2 0 3 0,0-2 1 0,-2 1 3 15,2 0 0-15,-1 1 1 0,1-1 1 16,1-1-1-16,2 1 2 0,1-1-1 0,1 0-1 15,2 0 2-15,3 0-1 0,3-1 1 16,0-1 0-16,5 2 0 0,0-3 1 16,2 1-5-16,1-1 2 0,2 1 0 0,0 1 1 15,2-2 1-15,-2 0-1 0,3 0 3 16,0 0-2-16,0-2 0 0,0 1-1 0,2 1 1 15,-1-1 0-15,-1 1 0 0,0-1 0 16,0-1 1-16,0 2 0 0,0 0-2 16,0 0 0-16,0 0 0 0,0 0-1 0,0-1 1 15,0 0 1-15,-1 1 1 0,-1-3 1 0,2 2-2 16,-1-2 1-16,-1 0 0 0,0-2-1 15,-1 0 0-15,0-2 0 0,-1-3 2 0,1 2-1 16,-1-2 2-16,1-1-3 0,-1-5 0 16,2 0 1-16,-3-1 1 0,1-1-1 15,2-1-1-15,0-1 2 0,1-2 1 16,-1 2 1-16,2-4-2 0,0 1-2 0,2 0 1 15,-1-3-1-15,2 3-2 0,0-2 1 16,-1 2-3-16,1-1 4 0,-1 0 0 16,-1-1-1-16,2 2 1 0,-3 0 0 0,1 1 0 15,0 2-1-15,-1-2 1 0,0 3 0 16,0-1-2-16,0 3 1 0,0 0 1 15,0 0 0-15,0 4-1 0,-1-3 0 0,0 1 3 16,-2 0-1-16,0-1-1 0,-1-1-1 16,1 0-2-16,-2-2 1 0,1 0-1 15,0 2 0-15,-1-2 2 0,1 2 0 16,2 1-1-16,-1 0 2 0,0-1 0 0,2 5 0 15,-2-2-1-15,3 3 1 0,-1 1 2 16,-1 0-2-16,2 0-1 0,-1-1-2 16,-1 0-1-16,1-2 0 0,-2-2-2 0,1 0 0 15,-3-3-2-15,1 1-1 0,0-1-2 16,0-2-2-16,-1-2-1 0,-1 2 1 0,1 3 1 15,-1-1 2-15,2 1 2 0,0 2 3 16,0 0 2-16,0 0 3 0,1 3 0 16,0-3-1-16,0 2 1 0,2-1 1 15,0 1-3-15,-1-1-5 0,-1 2-3 16,3-4-2-16,-1 3-6 0,0-2-3 0,1 0-2 15,0 0 1-15,0 0 2 0,0 0 2 16,0-1 5-16,0 0 2 0,0 1 2 0,0-1 2 16,0 0 0-16,0 4 3 0,-2-2-1 15,1 1 3-15,0-1 1 0,-1 0 0 16,-1 1 1-16,2 0 0 0,0 0-1 0,-1 0 0 15,1 0 0-15,0 1 2 0,1-1-1 16,-2 1-3-16,2-2 1 0,0 3 1 16,2-1 0-16,-2 0-1 0,1 1 2 15,0 0 1-15,-1 0-1 0,2 1-1 0,-1 0 1 16,0 0-1-16,2 0 0 0,-1-2 1 15,-1 3 0-15,0-4 0 0,1 0 0 16,-2 0 0-16,0 0 1 0,0 0-1 0,0-1 0 16,1 0 0-16,0 2 0 0,2-1 0 15,-1 2-2-15,-1 2 1 0,2-1-3 16,-1 0-1-16,1 3 1 0,0 1 2 0,0 1 0 15,-2 0 1-15,0 0 2 0,2 2 2 16,-1-1-1-16,-1 4-1 0,2-3-1 16,-2-1 1-16,0 1-2 0,2-1-1 15,0-2 1-15,1 2-1 0,-1-2 2 0,1-2-1 16,-1 1 0-16,1-2 0 0,0-1 1 15,0 0 0-15,2 0 1 0,-2-1 0 0,-2 1 0 16,3-1-1-16,-3 3 1 0,1 0 0 16,-2 1-1-16,1 1 0 0,-2 2 1 15,1-1 2-15,1 1-2 0,-2 2-1 0,0-1-1 16,0 1 2-16,0 0 0 0,0 2-2 15,0-3 0-15,1 0 1 0,2-1 0 16,-1 1-1-16,4-1 1 0,-1-2 0 16,1-1 1-16,1 0 1 0,0-4 0 0,1 2 0 15,-1-1-2-15,0-1 0 0,0 1 0 16,-1 0 1-16,0-1-1 0,-1 2 0 15,1 1 1-15,-2-2 0 0,0 4-2 0,0-1 0 16,-1 2 0-16,0 0-1 0,0 0 1 16,-1 1 0-16,1 1 0 0,-2-1 1 15,1 0 0-15,-1 2 0 0,2-2-1 16,0 2 1-16,-2-4 0 0,2 2 0 15,-2 1-1-15,2-2 0 0,0 0 2 0,1 0-1 16,-1-1-1-16,1 1 1 0,-1-1 0 16,2 2 0-16,-1-2-1 0,3 2-2 0,0 1 2 15,1 0 1-15,2 3 0 0,1 0-1 16,1 0 1-16,5 3 1 0,2 0-2 15,3 1-3-15,3 2 2 0,2-2 0 0,3 0-3 16,1 2 4-16,0-3 1 0,4 1 1 16,0-2-1-16,5 1 1 0,2-2 0 15,0-1-2-15,2-1 0 0,-1 1 1 0,1-3 0 16,-2 3-2-16,0-1 0 15,-2 1 1-15,-2 1 1 0,-2 1 0 0,-3 0-1 0,-3 0 2 16,-2 1 1-16,-1 1-1 16,-2-1-1-16,-3 3 1 0,0-2 0 0,-3 0-1 15,0 0 0-15,-1 0 0 0,-1 0-1 16,-2-1 1-16,1 0 0 0,1-2 1 0,-1 0-1 15,2 1 1-15,-1-2 0 0,-1 0-1 16,-1-2-2-16,1 1 1 0,-1 0 2 16,-3-1-1-16,0 1 0 0,-2-1 0 15,0 1 0-15,-2-2 2 0,-3 2-2 0,1-1 0 16,-2 2 2-16,0 0 0 0,-1-2-2 15,0 2-1-15,-2 0 1 0,0 0-2 0,1 0 1 16,1 0 0-16,-1 0 1 16,4 0 0-16,-2 0 0 0,4 0 0 0,-1 0-1 15,3 0 1-15,-1-1-1 0,2 1 1 16,0-1 0-16,2-1 1 0,-1 1-1 0,0-2 0 15,1 3 0-15,-4 0 0 0,1 0-1 16,0-2-1-16,-3 2-1 0,-1 0 2 16,0 2 1-16,-1-2-3 0,0 0 1 15,-1 2 1-15,-2-1 1 0,3 2-1 0,-3-2 1 16,1 0 0-16,1 1 0 0,0 0 1 15,-1-1-1-15,1 2 2 0,0 0-1 16,2 0-1-16,-1 1 0 0,1-2 0 16,-2 2-1-16,1-2 0 0,1 2 1 0,-2-1 0 15,2 0-1-15,-2 1 1 0,0-1 0 16,0-3 1-16,-1 3-1 0,-1-2-1 0,1 2 1 15,-1-3 1-15,0 1-1 0,0 1 0 16,-1-2 1-16,2 0 3 0,-2 0-3 16,1 0 0-16,-1 2 0 0,2 0 0 15,-1-2 0-15,1 0-3 0,0 2 1 0,0-1 0 16,-1 2 0-16,3-3 1 0,-3 3-1 15,2 0 0-15,1-1-1 0,0 2 1 16,1 2 0-16,-1 1-1 0,2 2-1 16,-2 2 0-16,1 2 3 0,-1 3 0 0,1 3 0 15,-1 2 2-15,0 4-1 0,-1 3 2 16,0 1-2-16,-1 3 0 0,1-1 0 0,0 1-2 15,-1 1 1-15,1-1-1 16,1-2 1-16,-1 1 0 0,2-1-1 0,-1-3 1 16,-1 0 0-16,3 1 1 0,-1-1-1 15,1-1 0-15,-2-1 2 0,2 1-2 16,-1-3 1-16,-1 3-3 0,1-2 2 0,-2 1 0 15,0 0 0-15,-1 0 1 0,-2 2 1 16,0-3 1-16,1 1-1 0,-2 0-1 0,0-1 0 16,0 0-1-16,0-2 0 0,0 1 0 15,0-2-1-15,0-1 1 0,0 2 0 16,0-1 3-16,1 1-2 0,0 2 0 0,1 0 1 15,1-1 0-15,-2 2-1 0,0 1 0 16,2-3-1-16,0 2 0 0,-2 0 1 16,2 0 0-16,-3-1 0 0,1-2 0 15,-1 2 1-15,0 1-1 0,0 1 0 0,-1-1-1 16,1-2 0-16,-1 0 0 0,-1-1 0 15,1-2-1-15,-1 0 1 0,1-1 0 0,-2-1 0 16,2-4 0-16,0 0 0 0,-2-3 1 16,1 2 3-16,1-4-2 0,0 1 0 15,1-2-1-15,-2 1 0 0,1 0-1 16,-2-2-2-16,2 3-2 0,-1 2 1 0,1-2 1 15,0 1 2-15,-1 0 0 0,0 2 0 16,-1-1 2-16,1 2 0 0,1-2-1 16,-2 1-1-16,2-1 0 0,0 0 2 15,-2 0-2-15,0-2 0 0,2-1-1 0,-2 0 2 16,0-2-1-16,2 3-1 0,-2-4 1 15,0 1 1-15,1 1 1 0,-3-1-3 0,3 0 1 16,-2 3 0-16,-1-3 0 0,3 0 0 16,-2 2 1-16,1 1 0 0,0-1 0 15,0 2-1-15,2-1-1 0,-2 0 0 16,0 0-1-16,1-3 2 0,-1 2 0 0,-1-2 0 15,1 1 5-15,-1 0-2 0,0-2 0 16,0-1-3-16,0 0 0 0,-1 0-1 16,1 0-4-16,0 0 2 0,0 0 1 15,1 1 2-15,-1-1-1 0,1 3 0 0,1-2 1 16,-1-2 0-16,0 4 0 0,2 0 0 15,-1-1 2-15,1-1-1 0,-2 3-1 0,2-2 0 16,0-1 0-16,-2 0-1 0,0-1 1 16,-1 0-2-16,1-1 2 0,-1-1 1 0,1 0-1 15,-1 0 0-15,0 1 1 0,1-2 0 16,-1 2-1-16,0 0-1 0,0-2 1 0,0 2 0 15,-2-2-2-15,2 2 1 0,0 0 2 16,0-1 1-16,-2 0-2 0,0 0 3 16,-1 1 0-16,-2-2-2 0,1 2-2 0,-1-1 0 15,-1 2 1-15,-1-1-2 0,-1 0 1 16,-2 2-1-16,-1 0 3 0,0 1 0 0,-3 0 0 15,-2-1-1-15,-3 3 0 0,-2 0 0 16,-2 1 0-16,-3 0-2 0,-5-1 1 0,-3 1 0 16,-4-3 0-16,0 1-1 0,-5-1 2 15,-1 0 2-15,-3 0-1 0,0 0 0 0,-1 2-1 16,0 0 1-16,1 0-1 0,0-1-1 15,1 1 1-15,-2-2 0 0,1 3 0 16,2 2 0-16,-1-1 0 0,3 0 0 0,3 2 0 16,2-2 0-16,3 2-4 0,4-4-16 15,-1 1-45-15,4-1-95 0,2-3-127 0,2-2-107 16,4-1-57-16,0-3-61 0,1-2-116 15,2-2-87-15,1-2 31 0,3-1 56 0,2-2 36 16,4 2 60-16</inkml:trace>
</inkml:ink>
</file>

<file path=ppt/ink/ink2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18:36.69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854 266 349 0,'-4'-14'422'0,"-4"-1"32"0,-2-3 17 16,-2 1-118-16,-3 1-137 0,-3 0-72 15,-3-3-40-15,-2 2-19 0,-2-2-8 16,-1 0-8-16,1 0-11 0,1 3-8 0,-1 3-4 15,1 0-1-15,2 2 4 0,2 3 6 16,-1 2 12-16,2 0 9 0,0 3 4 16,-1 2 2-16,1 2-7 0,3 2-7 15,-4 3-10-15,1 3-11 0,1 0-6 0,-1 4-1 16,1 4 8-16,-1 1 20 0,-2 3 27 15,1 3 24-15,-1 3 27 0,0 3 25 16,2 4 22-16,1 1 0 0,2 1-11 0,3-1-16 16,4 1-27-16,6-1-30 0,2-3-33 15,3 1-24-15,5-3-17 0,4-4-12 16,3-2-5-16,4-5-3 0,3-3-1 0,1-4-1 15,4-5-2-15,3-4 2 0,-1-4 0 16,3-4-1-16,-4-5-3 0,1-2-2 16,-4-5-3-16,0-2-3 0,-4 0-1 15,-3-4 0-15,-5-3 0 0,-1-2 1 0,-4 0 2 16,-4-1-1-16,-3 0-1 0,-1 2 1 15,-4 1 1-15,1 0-2 0,-3 3 1 16,1 2 1-16,-3 1 2 0,1 4-1 0,-2 0 3 16,-1 0 0-16,2 4 1 0,-4 1 1 15,1 1 2-15,-2 2 0 0,1 1 1 16,-3 0-3-16,1 4 1 0,-1 0-3 0,-2 3-2 15,0 0-1-15,-3 0-3 0,1 6-1 16,-2-2-2-16,0 4 0 0,0 1 1 16,-2 1-1-16,1 2 2 0,0 2 0 15,-1 1 1-15,2 3 0 0,0 2 0 0,0 2-1 16,4 1 0-16,0 5 0 0,5-1 0 15,2 3 2-15,2 1 2 0,5 1 1 16,4 0-3-16,3-1 3 0,4-1 1 0,4-1-2 16,3 0 0-16,4-3 2 15,4-3 2-15,2-1-4 0,7-3 0 0,2-3 3 16,2-3 2-16,4-3-1 0,4-6 1 0,-1-4 0 15,4-4 2-15,-1-6-2 0,-1-3-4 16,0-3 1-16,-3-3-1 0,-1-4 2 16,-3-2-1-16,-2-1-1 0,-4-2 0 15,-5-2-2-15,-4 2 0 0,-4-2-1 0,-5-1 1 16,-5 1 1-16,-7 1-2 0,-5-1 0 15,-4 2 2-15,-6-1-2 0,-5 0-2 16,-2 4 6-16,-2 2 6 0,-2 1 8 16,-1 2 13-16,0 3 10 0,1 1 9 0,-1 4-1 15,0 1-3-15,1 3-7 0,2 1-16 16,-2 4-10-16,3 1-8 0,0 2-2 0,0 3-2 15,1 2-3-15,3 1 2 0,1 4 0 16,0 3 0-16,1 3-3 0,2 3-1 16,1 3 1-16,2 4 0 0,3 4 0 15,4 1 1-15,1 3 1 0,5 1 1 0,2 0 0 16,4 0 1-16,4-1-2 0,4 0 0 15,0 0 1-15,5-4 0 0,2-3 1 16,2-5 1-16,1-2 1 0,4-5 2 16,0-5 1-16,5-4 1 0,-1-8-1 0,2-3-1 15,0-6 2-15,-2-3-1 0,-1-5-1 16,-3-3-3-16,-4-1 1 0,-2-7-3 0,-6 1-2 15,-3-3 0-15,-6 1-2 0,-4 1 4 16,-5 2-1-16,-5-1 0 0,-6 2 0 16,-4 2-1-16,-4 0 1 0,-4 5-3 0,-2 1 2 15,-3 3 2-15,0 3 0 0,-4 3-3 16,0 3 1-16,1 2-1 0,-2 4 0 15,2 2-2-15,1 3 0 0,1 2 1 16,3 3 0-16,1 4 1 0,2 0-2 0,1 3 1 16,3 4 3-16,1 1-1 0,4 1-4 15,3-1-9-15,4 0-14 0,2-1-25 16,5 0-46-16,4 0-123 0,3-2-154 0,4-5-101 15,3 1-196-15,-1-6-180 0,1-2-63 16,0-3 66-16,1-8 126 0,-3 0 94 16,2-3 202-16</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7:25.6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B501CF8-E8CC-4EC2-A55F-0DB90DF1DB1C}" emma:medium="tactile" emma:mode="ink">
          <msink:context xmlns:msink="http://schemas.microsoft.com/ink/2010/main" type="inkDrawing" rotatedBoundingBox="8910,5135 13230,4915 13234,4984 8914,5204" shapeName="Other"/>
        </emma:interpretation>
      </emma:emma>
    </inkml:annotationXML>
    <inkml:trace contextRef="#ctx0" brushRef="#br0">91 216 21 0,'0'-1'62'0,"0"1"2"0,0-1 4 16,-2-1 7-16,1 2 5 0,1 0 5 15,-1 0 13-15,1 2 11 0,0-2 9 16,-2 0 7-16,2 0 6 0,-1 0-2 0,0 0-7 15,-2 0-11-15,1 0-11 0,1 0-9 16,-2 0-7-16,1 0-8 0,-1 0-7 16,0 0-5-16,0 0-7 0,1 0-8 15,-3 0-2-15,1 0 1 0,2 0 4 0,-3 1 0 16,1-1 3-16,0 0 2 0,0 0-6 15,-1 0-6-15,0 1-6 0,3-1-6 16,-2 2-2-16,-1-2-2 0,3 0 1 0,0 0-1 16,1 2 1-16,0-2-1 0,-1 0-4 15,1 0-4-15,-1 2-4 0,1-2-4 16,1 0-6-16,0 0-3 0,0 0-2 0,0 0 1 15,0 0 0-15,0 0 3 0,0 0 1 16,0 0 1-16,1 0 2 0,1 0 1 16,-2 0 4-16,1 0-1 0,2 2 1 15,0-1 1-15,2 2-1 0,2-3-2 0,0 4-3 16,1-4-3-16,0 2-1 0,2-1-3 15,2 2-3-15,1-2 1 0,1-1-2 16,1 1 3-16,1 1 1 0,-1-2 2 0,3 0 1 16,-3 0-1-16,2 0-1 0,-2 0-1 15,0 0-2-15,0 0 0 0,-1 0 0 16,0 0 1-16,-2 0 0 0,0 0-2 0,1 0-1 15,-1 0-1-15,2 0 2 0,0 0-2 16,1 0 2-16,0 0 1 0,0 0 2 16,-1-2 0-16,0 1-3 0,1 1 0 15,0-1 1-15,0 1 0 0,0-2-1 0,0 1 0 16,0 1 0-16,-1-1 1 0,1-1-1 15,-1 2 0-15,0 0 1 0,1 0-2 16,-1 0 0-16,-1 0 1 0,0 0-1 0,1 0 0 16,-1 0 1-16,1 0 1 0,0 0 1 15,-2 0 1-15,1 0-2 0,-1 0 1 16,2 0-1-16,-2 0-1 0,0 0 1 15,1 0-2-15,-1 0-1 0,1 0 3 0,-2 0-1 16,1 0-1-16,-1 0 0 0,1 0 1 16,-1 0 1-16,2 2-2 0,-2-1 1 15,0-1 0-15,1 0-1 0,-1 0 0 0,1 0 0 16,-2 1 0-16,2-1-2 0,-1 0 5 15,0 0-2-15,2 0 0 0,-2 0 0 16,-2-1 0-16,2 1 2 0,-1-1-3 16,0-1 1-16,-1 2 0 0,2 0 0 0,0-2 0 15,0 0 1-15,-1 0-2 0,1 1 1 16,-1-2-1-16,-1 3-1 0,1-2 2 15,-1 0-2-15,2 0 1 0,-1 1 0 0,1 0 0 16,0-1 2-16,-1 1-1 0,1 0 2 16,1 1 0-16,-1 0-2 0,0 0 0 15,1 0 0-15,-1-1-3 0,2 1-1 0,-2-1-1 16,0-1 1-16,1 2-1 0,-1-1 3 15,0 1 2-15,0-2 0 0,-1 0 1 16,1 1 2-16,0 0 2 0,-2-2-2 16,1 1-2-16,0 1 1 0,-1-1-1 0,1 1-1 15,-2 0-2-15,2 0 1 0,-3 0 0 16,1 1-1-16,2-2 2 0,-3 1 2 15,1 1-2-15,0-1-3 0,0 1 3 16,1-2-1-16,-3 2 0 0,3 0 0 0,0 0 1 16,0-4 0-16,0 4-1 0,1 0 3 15,1 0 0-15,0-2-2 0,0 1 0 16,1 1 0-16,-1-3 1 0,0 3-2 0,2 0-2 15,-2 0-1-15,0-2 4 0,0 0 0 16,-2 2 1-16,2 0 0 0,-1 0 1 16,-1 0 3-16,1 0-4 0,0 2-1 0,-2 0 0 15,0-2 1-15,0 0 0 0,1 0-3 16,-1 0 2-16,2 0 1 0,-1 0-1 15,1 0 0-15,1-2-1 0,1 2 1 16,-1-2 2-16,0 2-2 0,3 0 0 0,0 0 0 16,-1-3 0-16,1 2 0 0,-1-1-3 15,-1 1 1-15,0-2 1 0,-1 3-1 16,2 0 1-16,-2-2 1 0,0 2 2 0,1-1 0 15,0 0-1-15,1-1 1 0,-1 2 1 16,1-1-2-16,-1 0-1 0,0 1 0 16,1-1-1-16,-1 1 1 0,0-1-2 0,1-1 2 15,-1 1 1-15,1 1-2 0,-1-1-1 16,0 0 1-16,-1-1 0 0,2 1 1 15,-2 1-2-15,-2-1 1 0,1 1 1 16,-2 1-1-16,0-1 1 0,1 0-4 0,-1 0 2 16,-1-1 2-16,0 1 0 0,0 0 1 15,-1 0 0-15,1 0 1 0,2 0-2 16,-3 0 1-16,1 0-3 0,2 0 2 0,-1 0 0 15,-1 0 1-15,1-2-1 0,2 1 0 16,-2 1 0-16,1 0-1 0,1 0-2 16,0 0 4-16,-1 0 1 0,2-2 0 15,-2 1 2-15,-1-1-1 0,0 0 1 0,0 2-3 16,1-2 0-16,-1 2-1 0,-1 0 0 15,1-2 0-15,2 2 0 0,-2 0 0 16,2 0 0-16,-2 0 1 0,1-1-1 16,0 1 0-16,-1 0 1 0,3-1 1 0,-1 1-1 15,-1-2-2-15,2 1 1 0,0 1 1 16,0-1-1-16,0-1-1 0,0 2 2 0,2 0 0 15,-1-3 1-15,0 3-2 16,1-1-1-16,0-1 2 0,0 1-3 0,-2 1 2 16,0-1 0-16,-2-1 0 0,2 2 1 15,-1 0-1-15,0 0 1 0,-2 0-3 0,0 0 2 16,0 0 1-16,1 0 1 0,-2 0 1 15,1 0-2-15,1 0 1 0,0 0-2 16,0 0-1-16,2 0 0 0,0-2-1 16,2 1 1-16,-1 1 2 0,0-1 1 0,2-1-2 15,0 2 0-15,1 0 0 0,0 0 0 16,0 0-3-16,0 0 0 0,-2-1 2 0,-1 1 1 15,1 0 0-15,-2 0 0 16,0 0-1-16,0 0 1 0,-2 1 1 0,-1-1-1 16,2 0 1-16,-3 0 0 0,1 0 2 15,2 0-1-15,-2 0-2 0,2 0 0 0,-2 0-1 16,2 0 2-16,-1 0-1 0,1 0-2 15,-1 0 0-15,1 0 0 0,1 0 2 16,1-1-1-16,-1 1-1 0,0-1 0 16,2-1 1-16,-4 2 0 0,4 0 0 0,-2 0-1 15,1 0 2-15,-1 0 0 0,0 0 0 16,-1 0 0-16,1 0 2 0,-2 0-1 15,1 0-1-15,1 2 0 0,-3-2 2 16,1 0-2-16,0 0 0 0,-1-2 0 0,2 2 0 16,-2 0 1-16,1-2-3 0,-1 2 0 15,1-1 2-15,0 0 0 0,0-1 0 0,0 1 0 16,0-1 0-16,-1 0 0 0,-1 1 0 15,2 0 0-15,-1 1-1 0,0-1 0 16,0 0 0-16,-1 1-2 0,2-3 2 16,-1 3-3-16,0-1 1 0,-1 1 2 0,0 0 0 15,1 0 1-15,0 0 0 0,1 0 2 16,-3-2-2-16,3 1 1 0,-1 1 0 15,0 0-1-15,0-1 2 0,-1 1-2 16,2 0 0-16,-1 0-2 0,0-1 1 0,0 1 0 16,2-1 1-16,-3 1 0 0,1 0 0 15,-1-2 1-15,0 2 3 0,0 0-3 0,0 0-1 16,-1 0-1-16,3 0 1 0,-4 0-2 15,2 0-1-15,-1 0 2 0,0 0 1 16,0 0 1-16,1 0 0 0,-2 0-1 16,2 0 0-16,-1-1-1 0,1 1 1 0,-1-1-1 15,1 1 1-15,2-2 0 0,-1 2 1 16,0 0 1-16,2-2-2 0,1 0 2 15,0 2 1-15,1 0-2 0,-1 0-2 16,1-2 3-16,-2 1-1 0,1 1-2 0,-1-1-1 16,-1-1 1-16,1 2 1 0,0 0-3 15,-2-2 1-15,0 0 2 0,0 2 1 0,-1 0 1 16,1 0-1-16,-1-2 0 0,0 1 0 15,0 1 0-15,0-1-2 0,-2-1 0 16,2 2 0-16,0-1 2 0,0 1-2 16,0-1 1-16,0 0 0 0,-2 1 0 0,2 0-1 15,-1 0-2-15,-1-1 4 0,-1-1-1 16,3 2 1-16,-1-1-1 0,1 1 2 15,-2-1-1-15,2-1-1 0,0 2 1 16,0-2 0-16,0 2-1 0,-1-1 1 0,1 1 0 16,0-3 0-16,0 2-4 0,1 0 3 15,-1 0 0-15,0-1-1 0,-1 1 1 16,-1 1 0-16,1-1 1 0,-2 1-1 0,1 0 1 15,-1 0 2-15,0 0-3 0,1 0 0 16,0-1-1-16,-1-1 0 0,0 2 0 16,2-1 0-16,-1 0 1 0,1 1 1 0,1 0 2 15,-2 0-2-15,2 0-1 0,-1 0 1 16,0 0-1-16,0-1 0 0,-1 1-2 15,0 0 2-15,-1 0-2 0,0-2-2 16,-1 2 2-16,-2 2 2 0,0-2 1 16,1 0 1-16,-2 0 0 0,1-2 1 0,0 1-2 15,-1 1-1-15,0 0 1 0,0 0-1 16,0 0-1-16,0 0 1 0,0 0 0 0,0 0 0 15,0 0-3-15,0 0 1 0,0 0 6 16,0 0-2-16,0 0-2 0,0 0 0 16,0 0 3-16,0 0-1 0,0 0-6 15,0 0 2-15,0 0 0 0,0 0 1 0,0 0 0 16,0 0 0-16,0 0 1 0,0 0 0 15,0 0 1-15,0 0 0 0,0 0-1 16,0 0-2-16,0 0 1 0,0 0 1 16,0 0 0-16,0 0 0 0,0 0 0 0,0 0 1 15,0 0 1-15,0 0-4 0,0 0 1 16,0 0 0-16,0 0 3 0,0 0 0 0,0 0-1 15,0 0 0-15,0 0-1 16,0 0 1-16,-1 0-3 0,1 0 2 0,0 0 0 16,0 0 1-16,0 0 1 0,0 0-2 15,0 0-1-15,0 0-2 0,0 0 2 0,0 0-1 16,0 0 1-16,0 0 0 0,0 0 1 15,0 0 0-15,0 0-1 0,0 0 0 16,0 0 2-16,0 0-1 0,0 0 0 16,0 0 1-16,0 0 0 0,0 0 0 0,0 0-2 15,0 0 0-15,0 1 2 0,0-1-1 16,0 0 0-16,0 0 0 0,0 0 1 0,0 0-1 15,0 0 0-15,0 0-1 16,0 0 1-16,0 0 0 0,0 0 0 0,0 2 0 16,0-2 1-16,0 0-1 0,0 0 0 15,0 0 1-15,0 0-2 0,0 0-2 0,0 0-1 16,0 0 3-16,0 0 0 0,0 0-1 15,0 0 5-15,0 0-1 0,0 0 0 16,0 0 1-16,0 0-7 0,0 0 2 16,0 0 2-16,1 0-1 0,-1 0 1 0,2 0 0 15,-1 1 1-15,2-1-1 0,-2 1 0 16,1 0 0-16,-1 1-9 0,2-1-20 15,-3-1-73-15,0 0-162 0,-3-3-137 16,-1 1-74-16,-3-2-31 0,2-1-2 0,-1-3 65 16</inkml:trace>
  </inkml:traceGroup>
</inkml:ink>
</file>

<file path=ppt/ink/ink2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19:45.70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461 1207 183 0,'4'-6'361'16,"-2"0"35"-16,-1-2 27 0,-2 2-72 16,-2-2-104-16,0 1-60 0,-1-1-39 0,1 0-20 15,-1-2-10-15,-1-3-11 0,-1 1-19 16,-1-2-14-16,0 2-13 0,-1-4-13 15,0 4-14-15,-2-2-9 0,1 5-4 0,-2-3 2 16,0 4-3-16,1 1 1 0,-2 2 0 16,-2 1-3-16,0 3-3 0,-1 2-6 15,-2 5-3-15,1 2-3 0,-1 2-2 16,1 5 2-16,-1 3 0 0,1 2-2 0,1 6 0 15,1 3 0-15,3 0 0 0,3 5 1 16,1 2-1-16,4 0-1 0,5 2 2 16,3-2 1-16,5 0-1 0,5-1 1 0,5-4 1 15,7-2-1-15,4-5 1 0,8-2 1 16,5-6-2-16,5-6 1 0,6-6-2 15,0-5 0-15,2-9-3 0,-4-3-2 16,-2-6-2-16,-6-6-2 0,-5-4-7 0,-8-7 0 16,-9-2-3-16,-6-4 1 0,-9-4 0 15,-7 1 2-15,-6 1 4 0,-6 4 2 16,-4 2 5-16,-4 7 3 0,-5 4 2 0,-2 5 3 15,-1 4 2-15,-4 4 0 0,-2 6 0 16,-1 3 1-16,-3 6-1 0,-3 4-1 16,-1 5 1-16,-2 3 0 0,2 5-1 0,1 3 1 15,3 4 0-15,1 1 1 0,4 6-1 16,5 0-1-16,4 5 0 0,5 4-2 15,4-3 0-15,7 1 0 0,6-4 1 16,8 3 0-16,6-4 0 0,9-3 2 0,10-1 0 16,6-2-3-16,9-6 2 0,5-5-1 15,3-5 1-15,5-4-3 0,0-6-1 16,1-6 0-16,-1-5 1 0,-1-7-1 0,-4-4-2 15,-4-5 1-15,-4-7 1 0,-6-1-1 16,-4-8-1-16,-8-5-2 0,-5-3 1 16,-8-1-2-16,-5 0-1 0,-7 4 2 0,-4 3 0 15,-4 6 1-15,-4 5 0 0,-2 5 3 16,-4 4 2-16,-2 4 0 0,-3 8 0 0,-3 4 1 15,-5 7 1-15,0 5-2 16,-5 6 1-16,-1 7 0 0,-1 5 2 0,-2 7-1 16,2 4 0-16,1 3 1 0,3 3-1 15,3 0-2-15,5 4 1 0,6 1 2 0,4 3 0 16,7-1 0-16,10 0 2 0,7-2 3 15,10-6-2-15,11-1 1 0,14-9-2 16,10-5 3-16,15-7 3 0,12-10 1 0,12-7 0 16,10-9-4-16,5-8-1 0,4-9-3 15,-1-8-6-15,-6-7-3 0,-6-8-1 16,-11-3 2-16,-11-3 0 0,-16-1 0 0,-11-1 2 15,-15 2 0-15,-12-2-1 0,-11 2 3 16,-9 1 6-16,-10 3 6 0,-7 6 5 16,-7 5 5-16,-7 5 3 0,-4 5 7 15,-5 6-1-15,-6 3 1 0,-1 6 0 0,-6 5-1 16,-1 4-2-16,-2 3-11 0,-1 5-2 15,0 4-10-15,-1 5-7 0,3 7-3 16,1 3-1-16,4 7 3 0,1 5-1 0,6 5 11 16,5 5 10-16,6 4 6 0,8 6 7 15,6 4 4-15,9 4 6 0,6 2-4 16,9-1-4-16,7-5-3 0,8-3-4 0,8-6-2 15,12-5-2-15,11-8-3 0,8-9-1 16,9-7-4-16,5-9-2 0,5-9-4 16,3-10-4-16,0-6-2 0,-1-9-5 15,-2-9 0-15,-5-8-1 0,-6-8-3 0,-8-6 0 16,-9-6-3-16,-9-3-1 0,-11-4 3 15,-12-5 4-15,-10 2 3 0,-10 0 0 16,-10 7 3-16,-7 5 1 0,-6 8-4 0,-8 7-2 16,-6 9-2-16,-7 8 0 0,-5 7 1 15,-5 9 5-15,-3 6 2 0,-5 9 0 0,0 6-1 16,-3 7 1-16,1 5-1 0,1 7-1 15,3 6 1-15,3 7 1 0,7 5 7 16,8 4-1-16,5 2-2 0,9 6 0 16,8 3-2-16,9 3 4 0,9 3 1 0,9-1 4 15,9-4 2-15,6-3 0 0,10-8 2 16,9-5-5-16,6-10-1 0,10-7-3 0,10-9-3 15,6-9-1-15,10-10-1 0,4-10-1 16,2-9-4-16,-2-9-2 0,-6-9 1 16,-5-9-1-16,-9-7-5 0,-10-9-1 15,-10-5 0-15,-11-6 1 0,-13-4 4 0,-10-2 0 16,-11-1 2-16,-14 1 0 0,-10 3-1 15,-9 7-1-15,-11 7-2 0,-6 10-4 16,-6 8-1-16,-5 11 2 0,-5 7-2 16,-3 11 1-16,-2 7-3 0,-2 7 8 15,-2 7 3-15,4 6 0 0,3 3 4 0,3 7 0 16,9 3 2-16,5 5-3 0,8 6 1 0,9 4 0 15,7 6 2-15,9 1 5 0,9 5 0 16,8 1 1-16,8 2-1 0,10 3 3 16,7-1-1-16,10-3-1 0,9-4 2 15,6-4 2-15,10-7-3 0,7-9-1 0,7-9-2 16,7-6-3-16,2-11-4 0,0-8-3 15,-1-11 0-15,-4-9 0 0,-8-9 1 16,-6-8 4-16,-8-9 0 0,-8-7-2 0,-12-9 3 16,-9-10-1-16,-12-6-7 0,-10-2-3 15,-11-3-2-15,-8 0-1 0,-9 6-7 16,-8 8-4-16,-5 7-1 0,-8 12-1 0,-5 12-2 15,-7 10 1-15,-3 13 1 0,-6 8 2 16,-3 13 2-16,-6 9 2 0,1 11 3 16,0 7 1-16,2 8 2 0,7 4 3 0,7 2 4 15,10 6 5-15,9 3 2 0,10 4 6 16,10 1 1-16,12 5 5 0,10 2 3 15,10 3 1-15,12-1 0 0,11 1-3 16,12-2 0-16,11-1-3 0,11-5-1 0,11-5-1 16,6-9 2-16,5-8 2 0,7-10-1 15,2-10-2-15,2-12-2 0,1-10-1 0,0-13-8 16,-5-11-2-16,-7-13-1 0,-9-9-4 15,-12-6-1-15,-12-6-1 0,-12-10 3 16,-16-6-2-16,-12-4-2 0,-12-2 0 16,-12-1-1-16,-12 4-2 0,-8 8-5 0,-11 9-6 15,-8 5 0-15,-10 13 1 0,-6 10-1 16,-8 10 2-16,-5 11 2 0,-1 7 3 0,-1 11 4 15,0 7 1-15,0 8 1 16,2 5 1-16,3 8 1 0,7 4 2 0,5 6 1 16,9 3 2-16,9 4 1 0,10 1 5 0,8 2 0 15,12 4 3-15,11 4-1 0,10 1 4 16,10 2 4-16,8-4 1 0,8 0 4 15,9-4-2-15,9-5 2 0,11-9-2 16,11-5-4-16,7-10-3 0,8-8-6 0,1-8-1 16,3-10-3-16,2-10 3 0,-4-10-3 15,3-10-3-15,-5-10 0 0,-5-7-1 16,-4-8-5-16,-12-6-6 0,-9-6 0 0,-13-4-3 15,-13-2-2-15,-16-3-2 0,-10-1 2 16,-13 3-1-16,-9 5-3 0,-8 10-1 16,-9 10-4-16,-8 9 2 0,-7 11-2 15,-9 12 2-15,-7 10 8 0,-4 7 8 0,-2 10 4 16,-1 9 3-16,1 6 4 0,2 8 4 15,4 6-2-15,3 6 0 0,8 8 8 16,7 3 6-16,6 5 5 0,10 0 3 0,7 1 4 16,9-1 0-16,6 3 1 0,9-3-4 15,9-1-2-15,6-3 0 0,10-4 1 0,6-10 1 16,9-5-3-16,7-9 0 0,9-11-5 15,10-8-4-15,9-10-4 0,8-10-4 16,6-11-5-16,1-8 0 0,1-8-2 16,-4-6 0-16,-5-6 2 0,-6-5 0 0,-10-4 6 15,-8-3-2-15,-11-4 0 0,-10-4 0 16,-14-1-3-16,-10-2-3 0,-13 0-7 15,-9 1 2-15,-10 3-2 0,-9 8 1 0,-9 9-2 16,-7 9 0-16,-9 11-1 0,-8 7-2 16,-8 10 0-16,-7 11 0 0,-8 10 1 0,-3 9 3 15,-2 8 0-15,4 6 2 0,4 7 3 16,8 4 2-16,9 7 2 0,9 7 4 15,12 3 6-15,7 7 5 0,12 5 5 16,9 0 6-16,12 2 2 0,7-1-1 0,9-2 1 16,9-6 1-16,10-6 0 0,11-8-1 15,7-7 2-15,8-11 1 0,9-9-1 0,7-12 0 16,8-13-6-16,9-13-5 15,8-13-6-15,6-10-6 0,1-8-5 0,-3-10-5 16,-11-4 0-16,-10-5-4 0,-15-4-5 16,-14-4-7-16,-17-4 0 0,-16-3-6 0,-14-2-9 15,-16 6 0-15,-11 9 0 0,-15 5 3 16,-11 12-2-16,-13 11 3 0,-12 13 3 15,-8 12 3-15,-7 9 6 0,-3 12 6 16,-2 9 5-16,0 8 4 0,2 8 2 0,4 6 3 16,2 4 2-16,6 4-1 0,9 4-1 15,7 2 6-15,12 0 5 0,9 4 4 0,8-3 3 16,11 3 4-16,9-1 3 15,9 3-3-15,9-1-1 0,6-2-3 0,9-3-2 16,6-4-1-16,5-2 2 0,8-7-3 16,7-5-2-16,5-5-3 0,6-8-1 0,3-7-3 15,5-8-4-15,0-8-3 0,-1-10 2 16,-2-7-2-16,-3-10-3 0,-7-6-1 15,-7-6-2-15,-9-7 0 0,-10-3-1 0,-9-6-2 16,-11-4-1-16,-11-4 0 0,-11-4-1 16,-9-1-2-16,-9 3-2 0,-7 7-1 15,-5 9 0-15,-3 8-1 0,-6 11 1 0,-5 11 2 16,-1 8 0-16,-5 11 2 0,-2 8 3 15,-2 10 1-15,1 8 4 0,0 6 2 16,0 9 1-16,4 5-1 0,5 6 1 16,6 4 0-16,8 6 1 0,8 0 1 0,7 1 2 15,8 0 2-15,8-1-1 0,7-2 0 16,7-2 3-16,5-4-1 0,8-6 1 15,3-4 2-15,8-7 0 0,3-7 1 0,5-7-2 16,5-9 0-16,4-8-4 0,3-7-1 16,2-12-3-16,-2-7-4 0,-2-7-4 0,-3-7 0 15,-6-8-2-15,-4-9-1 0,-9-7 1 16,-6-4 1-16,-8-3 0 0,-8-3 0 15,-6 2 0-15,-7 4 0 0,-7 5-1 16,-6 7 0-16,-6 7-3 0,-5 7 2 0,-3 8-2 16,-4 6-2-16,0 8 3 0,-2 5 0 15,-2 8 3-15,-1 7 1 0,0 4 3 16,2 6 3-16,1 4-2 0,2 3 0 15,4 3-1-15,2 0 2 0,3 3 3 0,5 1-2 16,3 0 3-16,3 0 0 0,5-2 2 16,5 1-2-16,2-3-2 0,4-1-2 0,5-5-4 15,4-2-7-15,3-3-17 0,8-5-23 16,1-3-35-16,5-4-53 0,4-7-47 15,2-3-33-15,1-5-11 0,-1-2 9 16,0-6 27-16,-1-1 53 0,-6-2 51 0,-3 0 46 16,-5 0 38-16,-6 0 32 0,-3 1 23 15,-6 1 23-15,-6 2 14 0,-7 0 1 16,-5 2-7-16,-6 3-16 0,-6-1-10 15,-5 5-20-15,-4 0-6 0,-3 2-1 0,-5 3-1 16,-2 2 2-16,1-1-4 0,-2 2-2 16,3 1-5-16,0 3-8 0,3-2-2 15,0 3-4-15,1 0-2 0,-2 0 3 0,1 0 0 16,-1 2-1-16,-1-1-2 0,0 0-2 15,-2 1 1-15,-3 0-6 0,-3 0 5 16,-3 2-3-16,1-2 5 0,-1 2 2 0,-1 2-3 16,1-2 4-16,1-2-5 0,-2 2 1 15,0-2 1-15,0-1 4 0,1 0 2 0,0-1-1 16,2-1 2-16,1 0-1 0,-1-1-4 15,0-2-3-15,-3-2-1 0,0 0-2 16,0 0 2-16,-2-2 1 0,4 4-2 16,-1-1 0-16,3 1 0 0,2 0 2 0,-1 1-1 15,3 1 0-15,2 0 3 0,1 2 1 16,3 0-5-16,1 0 0 0,1 2 1 15,2 1-2-15,2-1 0 0,0 1 1 16,2-2 0-16,2 0-1 0,0 1 3 0,0-4 1 16,0 1-1-16,1-1 1 0,0-2 4 15,0-2 1-15,-1 0-4 0,3 0-3 0,0-2 1 16,2 2-3-16,0 0-1 15,1 2 1-15,2 1 2 0,-1 0 1 0,1 2 0 16,1 0-1-16,0 1 0 0,3 1-2 16,-2 0-5-16,-1 1 4 0,1-1 0 0,-1 2 1 15,0-1 2-15,-1 0-1 0,1 1 6 16,-1 0-2-16,-1-3 0 0,1 2 1 15,-2-1 0-15,2 0 0 0,-1-1 1 16,1 2-1-16,1-2-2 0,0 0-1 0,0 1 0 16,0 0 0-16,0 1-2 0,0-2 1 15,-1 0-1-15,1 2 1 0,0 0 0 0,0 0 1 16,-2-1 4-16,1 0-5 15,-1 1 3-15,1-2 1 0,-2 0 2 0,2 0-1 16,1 0-1-16,0 0 2 0,-1-2-3 16,1 1-3-16,1 0 1 0,-1-1-2 0,1-2 2 15,1 4 1-15,0-4 1 0,1 1 0 16,1 0 0-16,0 0 1 0,0-1-3 15,1 1-2-15,-1 1 1 0,1 1-2 16,1 0 2-16,1-1 0 0,-1 2-1 0,1 0 0 16,2 2 0-16,-1-1 1 0,-1 0-2 15,0 1-1-15,-1 2 5 0,3 0 1 0,-2 0-1 16,-1 1 1-16,1-2-1 0,0 3-1 15,3-2-2-15,1-2-1 0,1 2 0 16,3-3-2-16,2 1 5 0,2-2 0 16,0 2 0-16,2-2 1 0,1 0 2 0,3-2 1 15,-1 1-2-15,4-1 2 0,1-1-2 16,2-2 1-16,2 1-1 0,3-6 1 15,1 3 0-15,0-2-4 0,3-1-3 0,2 1 1 16,0-1 0-16,2 0-2 0,0 0 1 16,3-3 4-16,1 3 1 0,-3-1 1 15,1 2 0-15,-2 1 0 0,-2-2-2 0,-2 3 0 16,-1 1 0-16,-3-2 0 0,-2 3 1 15,-2 2 1-15,-3-1-1 0,-2 2-1 16,-2-1-2-16,-3 0-5 0,-3 1-2 16,-1 0-4-16,-4-1 0 0,-2 2-3 0,-2-1 3 15,-2 1 4-15,-3 1 2 0,-2 0 3 16,-2 1 1-16,-2 1 2 0,-2-1-2 15,-1 2 1-15,-3 0 0 0,-4 0-1 0,-1 1 2 16,-5 0-1-16,-2 1 2 0,0 3-3 16,-3-2 1-16,1 3 1 0,-1 0 0 15,2 1-2-15,0 0 0 0,3 1 1 0,1 0 0 16,3 0-1-16,2 1 0 0,2 0 3 15,4-1 0-15,1 1-1 0,1 0 1 16,2 2-1-16,-1-2-1 0,4 0 1 16,-1-1-2-16,2 2 1 0,1 0-3 0,1-2 2 15,1 1 1-15,-1-2 0 0,2 2 2 16,0-2-2-16,1 2 4 0,1-2-1 15,-3 0-1-15,1-1 1 0,0 1-1 16,1 0 2-16,-1 1-3 0,0 0 2 0,0-1-1 16,-1 3-1-16,-1-1 0 0,-1 2-2 15,0 1 1-15,-1 2-3 0,1 0 1 0,-1 2 1 16,1 1 0-16,0 1 2 0,0 1 3 15,2 0-2-15,-1 2 0 0,2-2 0 16,1 1 0-16,1-1-2 0,2 1-3 16,0-4 5-16,1 0 0 0,0-3 0 0,4-1-2 15,-3 0-1-15,1 0 4 0,0 2-4 16,0-1 2-16,-1 0 0 0,1 3 2 15,-2 1 1-15,2 1-2 0,-1 3-1 16,-1 4 1-16,-1 2 0 0,1 2-2 0,-1 3-1 16,2 0 2-16,-1-1 1 0,0 0 0 15,2-2 2-15,1-1 2 0,2-1-1 16,-1-1 0-16,2-2-1 0,3-2 1 0,1 0-2 15,1-2 1-15,3 3 0 0,2-3 3 16,5 2-2-16,1 0 1 0,2-2 1 16,2 3 0-16,2-3-1 0,2 0-1 0,-1-1 1 15,-1 0 1-15,0-5 2 0,-2-1 2 16,-2-2 3-16,-2-3 3 0,-1-1 0 15,-1-4-1-15,-2-1 0 0,0-1-3 0,1-3-6 16,-1-2 0-16,0-1-4 0,-1-2-1 16,3-2-3-16,-1 0 7 0,2-4-1 15,-1 0-2-15,2 0-1 0,-1-2 1 0,-1 2 4 16,-1-3-9-16,1 1 3 0,-2 1 1 15,-2-1 0-15,-3-4-4 0,-2 2-6 16,-2-3-3-16,-5-1-9 0,-4-4-5 0,-2 0-6 16,-3-5-1-16,-6-5 0 0,-3-1 0 15,-1-4 7-15,-3-2 6 0,1 1 4 16,2 3 6-16,0 2 1 0,3 4 3 15,2 3 1-15,2 4 0 0,0 2 0 0,1 3-1 16,2 2 1-16,2 6 0 0,-1-1-2 16,1 4 3-16,1 2-1 0,0 2-3 15,-1 4 2-15,1 2 3 0,0 2-1 0,-1 4 1 16,1 3 1-16,-1 5 3 0,1 6 0 15,1 7 0-15,0 2 3 0,0 5 4 16,1 7 6-16,2-1 7 0,3 4 0 0,1 2 2 16,2 1 0-16,5 2 2 0,1 1-2 15,2-3-3-15,2-4 5 0,1-4 0 16,2-6 4-16,0-3-2 0,0-7 1 15,2-3 3-15,-2-7-1 0,1-1 1 0,1-7-3 16,0-2-2-16,1-6-4 0,1-5-2 16,2-3-5-16,-2-3-6 0,1-6-4 15,-1 2-1-15,-1-3-2 0,0 3-1 0,-2 0 0 16,-2 1-2-16,0 3-4 0,-4 3-1 15,1 0 0-15,-3 3-7 0,2 2 2 16,-1 4 3-16,2 0 2 0,0 6-2 0,1 0 2 16,3 3 6-16,2 5 0 0,3 0 1 15,4 0 2-15,3 0 1 0,4 1 5 0,6-3 1 16,7 0 1-16,7-3 0 15,11-2 5-15,6-3 2 0,9-5-3 0,6-5 1 16,7-3-2-16,4-5 0 0,7-7-5 16,2-2-3-16,0-4-3 0,-4-3-2 0,-4 2-1 15,-7 0-1-15,-8 1 0 0,-9 4 0 16,-9 3-1-16,-9 2-1 0,-6 4 0 15,-10 2-3-15,-7 3-3 0,-5 3 2 0,-6 0-1 16,-4 2 2-16,-6 2 3 0,-2 4 11 16,-6 0 7-16,-5 1 7 0,-6 2 3 15,-4 0 3-15,-4 0-1 0,-4 1-5 0,-5-1-7 16,-5 2-4-16,-5-2-2 0,-5 0-3 15,-6 0-1-15,-3 1-3 0,-7-1 2 16,-3 1-2-16,-3 2 0 0,-4 0-1 0,-1 3 1 16,0 1 0-16,3 2-1 0,2 2 0 15,4-1-1-15,5 3-2 0,7 2 0 16,7-3-4-16,3 3 0 0,11-2 1 15,6 2 2-15,7-3 2 0,10 3 5 0,8-2 4 16,13 0 6-16,12-1 0 0,12-2 5 16,16-2 0-16,11-2-2 0,16-5-1 0,14-2-3 15,11-4-2-15,14-6-4 0,7-6-4 16,8-2-2-16,6-4 0 0,3-2-1 15,1-2 0-15,-2-3 1 0,-7 0 0 0,-10 1-1 16,-12 0-1-16,-16 2 4 0,-14 3 1 16,-16 3 5-16,-15 1 2 0,-13 3-2 0,-17 2-2 15,-15 0-6-15,-18 4-3 0,-18-2-6 16,-17 5-5-16,-15 1 1 0,-16 3 2 15,-13 1 3-15,-9 0 1 0,-11 5 4 16,-8 0 5-16,-7 3 2 0,-6 3 2 0,1 3 2 16,-3 3-1-16,4 1-1 0,3 4-3 15,3 2 2-15,5 2-1 0,5 2-1 16,6 2 0-16,7-1-2 0,8 0-1 15,5 1-2-15,10-5 0 0,8 1-1 0,11-2-1 16,10-5 5-16,11-1 3 0,12-2 0 16,13-4 2-16,12-1 4 0,14 0 1 15,17-4-1-15,20-4-2 0,19-7 4 0,22-6 1 16,23-4-3-16,17-6-3 0,22-7-2 15,13-5 2-15,22-5-5 0,18-5-5 16,11-1-2-16,6 0 0 0,-8 1 7 0,-11 1 4 16,-11 0 2-16,-16 4 2 0,-17 1 4 15,-19 5 1-15,-24 5-4 0,-23 3 1 16,-22 5 1-16,-22 3 1 0,-20 5-1 0,-21 2 2 15,-20 3-5-15,-17 3-2 0,-18 4-5 16,-16 2-2-16,-10 2 0 0,-9 1-1 16,-10 1-1-16,-7 2 0 0,-8 4-1 0,-6-1-1 15,-6 2-3-15,0 1 4 0,-1 1 2 16,0 0 0-16,1 1 3 0,0 0 0 15,1 3-1-15,-1 1-3 0,2 1-2 16,3-2-1-16,7 1 1 0,7-3 2 0,13-1 1 16,10 1 2-16,12-4 0 0,12-3 5 15,13-1 0-15,10-4 1 0,12-1 1 0,13 0 0 16,15-4 0-16,16-2-2 15,17-2 0-15,20-5-6 0,19-4 0 0,16-2 0 16,17-6 1-16,15-4-4 0,14-3 0 16,12-3 1-16,11-4 1 0,7-1 7 0,3 0 2 15,0 3 10-15,-5-1 8 0,-7 3 6 16,-10 1 0-16,-13 5-4 0,-13 0-3 15,-16 2-6-15,-15 4-6 0,-14 2-6 0,-16 4-1 16,-15 0 2-16,-11 4-5 0,-11 0-1 16,-10 3 0-16,-10 3-1 0,-13 1-1 15,-10 4-3-15,-11 2 2 0,-9 0-2 0,-10 2-1 16,-8 1 1-16,-8 1 0 0,-6-1 1 15,-4-1 0-15,-4 1-1 0,1 1 1 16,-1-2 1-16,-2 2-1 0,2-2-4 16,-1 2 3-16,-2 0 1 0,4-1 0 0,3 0 0 15,6 0 0-15,5-1 2 0,6-1-1 16,10-1 0-16,7-1 0 0,8-2 0 15,9-1 2-15,7 4-2 0,9-3 3 0,10 2 3 16,12-1 1-16,10 2 1 0,16-3 1 16,13 3 2-16,16-4-1 0,13-2-4 15,12-3-1-15,10-2-1 0,7-3-4 0,3-4 2 16,5 0-1-16,0-5 2 0,-1-2 1 15,-5-1 3-15,-8 2 7 0,-7-2 7 16,-6 2 3-16,-13 0 8 0,-8 2 4 16,-10 1 1-16,-11 1-3 0,-7 1-5 0,-11 3-2 15,-10 2-2-15,-8 1-4 0,-8-1-1 16,-9 2-3-16,-9 2-2 0,-9 2-6 15,-9 2-4-15,-5-1-1 0,-6 4-3 0,-2-1-1 16,-3 1 0-16,-2 2 1 0,1-2 0 16,-1 1 0-16,2-2-1 0,1-1-1 15,2 0 1-15,2-1 1 0,-1-2 2 0,2 0-2 16,0-2 2-16,-2-2 2 0,3 1-1 15,-2-3-2-15,2 1 0 0,1-1 0 16,2-4-1-16,3 0-1 0,4 1 2 0,3 1 5 16,6 1 7-16,3-1 3 0,5 1 1 15,6-1 0-15,8-3-2 0,8-1-3 16,10-1-4-16,11-3-2 0,10 0-3 15,5-2-1-15,8 1 0 0,6 0-3 0,3 0-2 16,3 2 0-16,-2-3 1 0,-6 4 1 16,-4-1-2-16,-10 1 1 0,-11 1 3 0,-7 2 0 15,-12 2-3-15,-9-2-3 0,-10 0-1 16,-12-2-2-16,-14-2-3 0,-13 0-4 15,-12-2-5-15,-12-2-5 0,-8 0-4 16,-13-1-4-16,-7-4 2 0,-5 1 4 0,0 2 6 16,0 2 7-16,4 3 5 0,3 3 5 15,4 2-1-15,5 3 1 0,9 2 0 0,6 2 1 16,10 1 2-16,10 1-1 0,8 0 1 15,8 0 1-15,6 0 3 0,9 2 1 16,8 2 2-16,10 0 2 0,10-1 1 16,11 2 1-16,12-1-1 0,12 0-2 0,14-4-3 15,15-3 1-15,17-2-2 0,15-2-1 16,14-3-1-16,7-3 0 0,4-1 0 15,0 1-2-15,-7-3 1 0,-6 0 3 0,-8 0-2 16,-10 0-1-16,-11 3 2 0,-11-1-2 16,-14 2-4-16,-10 0 1 0,-12 3 2 15,-12 2-3-15,-10 0-2 0,-12 1 0 0,-9-1-2 16,-14 0 0-16,-11 1-4 0,-12 3 1 15,-11-1 1-15,-13 4 2 0,-8 1 1 16,-8 3 0-16,-7 4-1 0,-5 2 2 0,-5 3 0 16,-4 2 1-16,-1 4 0 0,3 2 1 15,-1 3 3-15,7 0 2 0,3 2 2 0,7-1-3 16,8-1 2-16,10 1 0 0,9 1-1 15,7-3 0-15,12 2-2 0,10-1 3 16,9 0 2-16,8-1 3 0,11 1 1 0,9-3 0 16,12-2 2-16,13-3-2 0,15-3-1 15,10-5-2-15,14-6 0 0,8-2-1 16,7-7 0-16,3-3 2 0,2-4 0 15,1 0 0-15,-2-2 3 0,0 0 1 0,-4 0 6 16,-6 3 3-16,-3 3 5 0,-11 0 3 16,-6 0 1-16,-8 4-1 0,-11 3-5 0,-10-1-7 15,-10 2-4-15,-8 2-4 0,-8 0-3 16,-7 1-2-16,-8 1 0 0,-9 3 1 15,-7 2-4-15,-7 0 0 0,-3 0 0 16,-3-1 0-16,0 1 1 0,0-1 0 0,1-3 2 16,3-2-1-16,2 0 1 0,4-2-1 15,2 0-2-15,3-5 1 0,4 2 1 0,2-4 2 16,3 0-3-16,4-2 1 0,3 0 2 15,1-3-1-15,2 2 0 0,0-2 0 16,3 2 2-16,-1 1 0 0,0-1-3 16,-2 1-2-16,0 0 0 0,-1-1 1 0,-3-2-1 15,-1 1-1-15,-3-4 3 0,0-3-1 16,-3-2 3-16,-1-6-4 0,1-6-1 15,0-5 2-15,2-3-2 0,2-2 0 0,5-3-2 16,2-1 1-16,3 2 1 0,4 0-1 16,1 1 1-16,1 3 1 0,1 4 0 15,0-1 1-15,-1 5 1 0,-1 5 1 0,-2 0-1 16,-3 4-2-16,-3 1 2 0,-1 0 0 15,-3 2-2-15,-2 0 0 0,-2 1 1 16,-2 0 2-16,-1 0 0 0,-2-1-1 16,-1 0 3-16,1 0-2 0,-2 0-1 0,3 1-1 15,-2-2 1-15,4 3-2 0,-1 2 0 16,2 1-1-16,1 1 1 0,0 2 0 15,1-3-1-15,2 4 0 0,1-2 1 0,0 2 0 16,0 1 0-16,0-2-1 0,2-1 1 16,-1 0-2-16,1 1 1 0,-2-2-1 15,1 0 3-15,1 0-1 0,-2-2 0 0,-1 0 1 16,1-1 0-16,-1-2 0 0,-1 1-1 15,0 0-1-15,-1 0 0 0,2 2 0 16,-2 1-2-16,1 1 0 0,-2 2 2 16,1 3-1-16,0 2 1 0,-1 0-1 0,2 2 1 15,-2 2 0-15,0 1 0 0,0 0 1 16,1 0 0-16,0 1 2 0,-1 0 1 15,2-2 0-15,-1 2-3 0,1-2 0 0,0-2 0 16,1-1-2-16,0-2 1 0,2 2 0 16,1-3 2-16,1-1-1 0,-2 0 0 15,2 1 0-15,-1 1-3 0,-2 0 2 0,1 2-1 16,-2 1 1-16,0 0 1 0,-1 2 0 15,0 1 2-15,1 0-1 0,-3 1 0 16,1 0-1-16,0 2 0 0,-1-2 0 16,2 1 1-16,-1-2-1 0,0 2 0 0,1-2 0 15,1 0 0-15,1-2-1 0,-2 0-1 16,3 0 1-16,0 0 1 0,-2 0 0 15,1 0 0-15,-1 1 2 0,-1 0 0 16,1 0 0-16,0 1 0 0,0 0-1 0,-1-1-1 16,1-2-1-16,0 3 1 0,1-1-1 15,-1 0 1-15,1 0 1 0,0 0 0 0,0-2 0 16,2-2-1-16,-1 0 1 0,1 1 1 15,1-2 0-15,-2-1-1 0,2 1 0 16,-2 1-1-16,0 0 0 0,-1 1 4 16,-3 0 2-16,0 3 4 0,-2-2-1 0,-2 3 0 15,-2-2 1-15,-6 2-6 0,-2 1 0 16,-4 1-4-16,-3 0-1 0,-2 1 1 0,-2 1-1 15,-3 0 1-15,-1 0-3 0,-1 2 2 16,0-2 0-16,-1-1 0 0,-1 0 1 16,0 0-3-16,0-3 3 0,1 1 1 15,-2-2-1-15,1 0 1 0,-4 1-1 0,0-1 2 16,-4 1-2-16,-2-1 0 0,-4 4 0 15,-5-3 0-15,-5 3 1 0,-4 1 1 0,-7 1 0 16,-6 2 0-16,0-1-2 0,-4 2-1 16,0 0-1-16,2 1-2 0,3-1 2 15,3 2-1-15,2-3 4 0,4 2 1 16,3-2-2-16,4 0 2 0,4 0 0 0,4-2 0 15,5 1-2-15,2 0 0 0,3-3 0 16,4 3-1-16,3 0 1 0,2-1-1 16,2 0 2-16,1 1-2 0,-1 0-1 15,0 0-1-15,1 0-1 0,-2 0 0 0,1 0 0 16,-1 0 1-16,0-1 0 0,-1 0 1 15,1 0 0-15,-2-1 0 0,0 0 0 16,2 1-1-16,-2-2 2 0,1 0 1 0,2 0-2 16,0 0 2-16,1 0 0 0,2 0 0 15,-1 0 0-15,2 0-5 0,2-2 5 0,1 2-1 16,-1 0 1-16,2-1 0 15,1 1 1-15,-1-1 1 0,3-1-1 0,-1 1-1 16,1 0 1-16,2 0-1 0,-3-2 0 16,3 2 0-16,-2 0 0 0,-2-1 0 0,1 2 0 15,-2 0-2-15,0 0 2 0,-1 3 0 16,-1-2 0-16,0 2 1 0,-1-1-1 15,-2 2 2-15,1-1-2 0,0 1 2 0,-2-4 0 16,2 3 0-16,0 0-1 0,2-3-1 16,-2 0 0-16,1 2 0 0,2 0 0 15,1-2 1-15,0 0 3 0,2 0-2 0,-1-2-1 16,2 0 1-16,0 2-2 0,0 0 0 15,0 0-1-15,-2-3 1 0,2 2-1 16,-3-1 1-16,0 2 0 0,-1-4-1 16,-2 1-1-16,1 0 0 0,-1 2 1 0,0-1-1 15,3-1 0-15,1 2 1 0,0 0-1 16,1-2 0-16,0 1 2 0,3-1 1 15,-1 2 1-15,0-1 0 0,2-1 0 0,-1 0-1 16,1 1-1-16,1 1-1 0,0 0-2 16,-1-2 2-16,-2 2 1 0,-1-1 0 15,0 2-1-15,-2-2 1 0,1 1 1 0,-4 1-1 16,0-1 0-16,-2 1 0 0,-2-2 1 15,1 1-1-15,-2 1 1 0,2-1 1 0,-2-1-2 16,0 2 0-16,1-2 0 16,-1 1 2-16,2-2 0 0,-1 1-1 0,2 0-2 15,2-1 3-15,-2 0-1 0,1-1 0 16,2 2-2-16,-1-2 0 0,1 1 2 0,1 0-1 15,-1 0 0-15,1 0-1 0,0 0-1 16,2 1 2-16,-1 1-4 0,1 0 2 16,-2-2 1-16,0 3 0 0,-1-1 0 0,0 1-1 15,-1 0 2-15,1 0 0 0,0 1-2 16,-2-1 1-16,2 1 1 0,-2 1 1 15,1-2 0-15,-2 1 0 0,1-1-1 0,-1 0-2 16,0 1 1-16,0 0-2 0,-1-1 0 16,1 1 0-16,-2 1 1 0,2-2 1 15,0 1 0-15,0-1 0 0,0 1-2 16,0 1 2-16,-1-2 1 0,-1 0 0 0,2 0 0 15,-2 0 2-15,-1 0 1 0,-1-2-1 16,0 2-2-16,-3 0 1 0,1 2 1 16,-2-2-1-16,1 2 0 0,0-1-1 0,0 2 0 15,2-2 1-15,-1 1-1 0,1 2-1 16,-1-2 0-16,1 1 3 0,-1-2 3 15,1 2-2-15,-1 0-2 0,2-1 0 0,0 0 2 16,0 0-3-16,0-1-2 0,1 2 0 16,2-3 2-16,-2 3 0 0,3 0-2 15,-1-1-1-15,1 0 0 0,1 1 1 16,-1-2 0-16,1 1 1 0,2-1 1 0,-2 1 1 15,2-1 1-15,1 1-2 0,-1-1-2 16,0 2 1-16,0-1 0 0,-1-1 0 16,2 1 1-16,-1-1 0 0,1 0 1 0,-1 1 0 15,1 1-1-15,-2 0 0 0,0 0-2 16,1 0 2-16,0 1-1 0,0 0 0 15,-1-2 2-15,2 2 0 0,1-2 0 0,-1 2-2 16,1-3 0-16,1 2-1 0,1-1 2 16,-1 0-2-16,1 0 1 0,2-2-2 15,0 0 2-15,1 0 0 0,1 0-1 16,3-2 1-16,-1 2 1 0,1 0 3 0,1 0 0 15,2 0-2-15,-2-1-1 0,1 0-2 16,-1 0-1-16,2 1 2 0,-2 0-3 16,0 1 0-16,-1 0 0 0,0 2 3 15,1-2-1-15,-1 2-3 0,1-2 3 0,0 0 0 16,1-1-1-16,1 1 1 0,-1-1 2 15,4 1 0-15,-3 1-1 0,3-1 0 0,0 0 0 16,1 0 1-16,0 2-2 0,-1-1 0 16,2 2 0-16,0 0 0 0,0-1 1 15,0 3-1-15,0 4 1 0,2 0 1 16,-1 0-1-16,-1 3-1 0,1-1 0 0,1 5 1 15,0 2 1-15,1 0 0 0,1 3-1 16,0 0 1-16,2 3 1 0,-1 1-1 16,1 1-1-16,1 5 1 0,0-2 0 0,1 2 1 15,0 2-1-15,-1 2 1 0,1-1 4 16,1 0-2-16,-1 0 1 0,0 0-3 15,-1 1 3-15,1 0-1 0,-1 1-2 0,0 0 0 16,-2-1 1-16,1-1 0 0,-1 0-1 16,0-3 1-16,0 1-1 0,-1-3-1 15,0 1 0-15,0 0-1 0,1-3-1 0,-3 1 1 16,1-1 1-16,0-2 0 0,1 0-1 15,-1 0 1-15,1-1 1 0,0-2 0 16,-1 0 1-16,1-2 0 0,-1 0-1 0,1-3 0 16,0-2 0-16,-3-1-1 0,2-1 0 15,0-3 1-15,-1 0 0 0,0-2-1 16,-1-1 1-16,1-2 0 0,-2 0-1 15,1 0 0-15,0 0 0 0,-1 1 0 0,2 0 1 16,-1 0-1-16,-1 1 1 0,1 0-1 16,1 0 1-16,-2 0-1 0,0 0 0 15,0 0 0-15,1-3 0 0,-1 0 3 0,0-2-2 16,0 0 2-16,2-2-1 0,-2-2-7 15,-2-2-9-15,1-4-11 0,-3-2-10 0,-2-6-10 16,-1-3-8-16,-2-4-3 16,-2-6 0-16,-4-2 3 0,-1-5 8 0,1-1 9 15,-1 1 6-15,1-1 11 0,1 1 8 16,0 1 6-16,0 1 6 0,2 0 0 15,1 2 0-15,0 1 0 0,0-1-1 0,0 2 0 16,1 0-2-16,2 0 1 0,0-1 0 16,1-2 2-16,-1 3 0 0,2-1 0 15,1-1-1-15,1 2 0 0,0 1 0 0,-1 2-2 16,3 4 0-16,0 2 0 0,1 4-1 15,-2 2-1-15,2 2-2 0,-1 6 1 0,2 2-2 16,0 4-2-16,0 4-1 16,3 8 0-16,0 4 3 0,1 7 1 0,2 4 2 15,-1 7 0-15,2 4 3 0,0 6 0 16,1 6 0-16,2 5-1 0,-1 4 2 0,1 6 0 15,0 1 1-15,-1 0 0 0,1-1 2 16,-1-3 1-16,1-1 2 0,0-7 1 16,-2-2 0-16,0-3 1 0,0-3-1 15,-1-3 0-15,0-4 0 0,-3-1-1 0,2-5-1 16,-2-5-2-16,-1-1 0 0,-1-5-1 15,1-4 0-15,0-3 0 0,-2-2 3 16,1-4 0-16,-1-3 0 0,-1-2 1 16,-1-4 0-16,-1-7-1 0,-2 0-2 0,0-9-2 15,-1 0-3-15,-4-6 1 0,2-1 0 16,-2-5-1-16,1-1-1 0,-2 1 2 0,2 1 1 15,-2 0-2-15,3 5 0 0,-1 0 1 16,1 5 0-16,0-1 0 0,2 8 1 16,-1-3-1-16,2 4-1 0,1 3-2 15,1 2-1-15,-1 1-2 0,3 4 0 0,0 4 4 16,1 3-1-16,2 7 2 0,0 4 2 15,2 7 2-15,-1 6 3 0,2 2-4 16,-1 6 4-16,1 4-1 0,1 1 1 0,-2 4 0 16,2-2-4-16,-1-1 0 0,0-1 1 15,0-6-2-15,-2-1 0 0,-1-5 0 16,0-5 0-16,-1-4 3 0,1-3-1 15,-2-4 3-15,1-1-3 0,-1-6 2 0,1 0 1 16,-1-3-1-16,-1-1-3 0,1-1 1 16,1-1 0-16,-2-1-1 0,0 0-1 0,1 0 0 15,0 1 1-15,-1-4-1 0,0 3 1 16,0 0-1-16,0-3 0 0,2 4 0 15,-1-4-2-15,-1 3 0 0,2-2 1 0,-2 1 2 16,1-1 0-16,0 0-1 0,-1 0 0 16,3 0 1-16,-2 1 0 0,1-1-1 15,1-1 0-15,-1 3 2 0,0-2 0 16,2 1 0-16,0 1-2 0,0-1 1 0,0 2-1 15,2-1 0-15,1 1-1 0,1 2 0 16,0 1 0-16,3-1 1 0,0 3 2 16,3-2-2-16,1 0 1 0,1-2 1 15,4-3 0-15,0 2-2 0,4-3 3 0,0 0 3 16,1-1-5-16,3 0 0 0,-1 0-1 15,1 0 1-15,-1 0-3 0,2 0-1 16,0 0 1-16,0 0 2 0,0 2 2 0,0-1-1 16,-2 1 0-16,1-1-1 0,-1 2 1 15,2 0-1-15,0 1 0 0,-2-2 1 16,1 2 2-16,-1 0-2 0,1-2 1 0,-1 0-1 15,2 0 1-15,0-1 1 0,0-1-3 16,0-1 0-16,0-2-1 0,1 0-1 16,-1-1 0-16,1 1 0 0,0 0 0 15,1-1 0-15,-1 2 2 0,-1 0-1 0,0-1 0 16,0 2-2-16,-1 0 1 0,0 1 0 15,1 0 2-15,0 1 0 0,0 0 2 0,-2 0 0 16,1 1 0-16,-2-1-1 0,0-1 0 16,-1 1 0-16,-1 1-2 0,2-2 1 15,1 0 0-15,1 0 0 0,0 0 1 16,2-3-1-16,0 2 1 0,1-1-1 0,0 1 0 15,2 0 0-15,-1 0 0 0,1 1 1 16,-1 1 0-16,-1 0 1 0,1 2 0 16,1 1 0-16,1 0-2 0,1-1 1 0,0 0-1 15,1 1 1-15,1-2-1 0,-1 0 0 16,1 0-2-16,0-1-1 0,2-1 1 15,-1-1-1-15,2 1 2 0,1-3 1 0,1 2 0 16,-2-1 2-16,1-2-1 0,0 4-1 16,-1-3 0-16,1 3-1 0,0-1 1 15,-1-1-1-15,-3 2 1 0,-1 0-1 0,-1 0 1 16,-1 0 1-16,-1 2-2 0,0-1 3 15,0-1 0-15,-1 1 2 0,-2 1-1 0,0-2-2 16,0 2 1-16,1 0 0 16,0 0-1-16,1-1-1 0,1 2-1 0,0-2 1 15,3 1 0-15,1 2-2 0,0-2 0 16,3 0 2-16,2-1-1 0,2-1 0 15,2 0 1-15,2-3 0 0,0 1 0 0,0-1 2 16,-2 0-2-16,-1 0 1 0,-2 1-2 16,-2 0 1-16,-3-2 0 0,0 1 0 15,-3 2 0-15,-3-1 0 0,-2 2 0 0,-2 0 1 16,-1 0-1-16,-2 0 1 0,-2 0 0 15,2 0 0-15,-3 3 1 0,1-2 0 0,2 1 1 16,-1 0-3-16,0 0 0 0,2-2 1 16,3 0-1-16,3 0-1 0,0-2 0 15,1 0 0-15,0 2 0 0,1-3 0 16,2 2 1-16,-2-1-1 0,2 2 1 0,-2-4-1 15,-2 4 1-15,-2 0 0 0,-2-2-2 16,-2 1 0-16,-3 1 1 0,-1 1 1 16,-3 1 0-16,1-2 1 0,-2 0 1 0,-1 0-1 15,3-2 0-15,0 1 1 0,2-2-2 16,-1 2 0-16,2-1 0 0,1-1 2 15,2 2-2-15,0-4-2 0,3 3 0 0,0-1 0 16,4-1 1-16,1 0 0 0,0 1 1 16,2 0 5-16,-1 1-2 0,-2-2 1 15,-3 2-2-15,-1 0-1 0,-3 2 0 0,-1 2 0 16,-5-2-1-16,-1 1-3 0,-1 2 1 15,-3-1-2-15,-1-1 2 0,-1 0 0 16,0 1 1-16,0-2 3 0,0 1-1 16,1-1 2-16,1 0-1 0,2 0 0 0,-1 0-1 15,1 0-1-15,2-1 0 0,0 1 0 16,2-2 0-16,1 1 0 0,-1 1 0 15,-1 0-1-15,1 0-1 0,0 0 1 0,-1 0-2 16,1 0 2-16,-1 0 1 0,2 0-1 16,-1 0 2-16,-2 0-1 0,2 0 3 15,-3-1-2-15,0 1 2 0,0-2-1 0,-2-1 0 16,2 2-2-16,-2-2 0 0,0 0 0 15,-1 1-1-15,0 0 2 0,0-1-1 16,-1 0 0-16,-1 3 0 0,0 0 0 16,-2 0 1-16,0 0-1 0,1 0 1 0,-1-3 0 15,0 0-1-15,0 2 2 0,-1 0 0 16,-1-1-1-16,1 2-1 0,-2 0 1 15,2 0 0-15,-2 0-1 0,-1 0-2 0,1 0 1 16,-1 0 1-16,0 0 0 0,-3 0 2 16,0-2-1-16,-1 2 3 0,0-1 0 15,0 1-1-15,-1-3-2 0,1 2-3 0,1 0 2 16,-1-2 0-16,1 1-1 0,-1 0 1 15,1-1 0-15,0-1 3 0,-1 2-1 16,1-2-3-16,-1 1 2 0,1-1 0 0,-1 1 4 16,-1 0 1-16,0-4 1 0,-1 2 2 15,0-1 0-15,1-2 0 0,-2 0-1 16,0-3-4-16,0 1 0 0,1-3-2 0,1-1-1 15,-2 0 0-15,1 0-1 0,0-2 2 16,1-2-1-16,-2 1 0 0,1 1 0 16,0-1-1-16,-1 1 0 0,2-3-1 15,-1 3 0-15,-1-3 0 0,0 0-1 0,0 2-1 16,0-2 2-16,-3 0 0 0,2-1-1 15,0 1 0-15,-2-1 1 0,0-2 1 0,0-1 0 16,1 1 3-16,0-3-1 0,1 1 1 16,0 0 1-16,1-1-2 0,1 0-1 15,0 1-1-15,1-2 0 0,-1 1 0 16,-1 1-1-16,1-1 0 0,-1-1 0 0,0 3-1 15,-1-2 2-15,0-1-1 0,-2 0 1 16,0 0-2-16,-1-2 1 0,0 2-1 16,-2-1 0-16,2-1 0 0,0 1-1 15,0 0 3-15,1 1 2 0,1 1-1 0,0 1 0 16,1 1 1-16,-1 1 1 0,2 0-3 15,0 3-2-15,0-3 2 0,0 1-1 0,0-1 0 16,0-1 0-16,-2 2 1 0,-1-2-1 16,2-1 1-16,-4-1 0 0,1-1-1 15,2 1 1-15,-3-1 1 0,3 0 1 0,-1 4-2 16,0-1 1-16,0 1-2 0,2 2-1 15,-3 0-2-15,0-1 1 0,0 4 2 16,0-2 0-16,-1 0 2 0,0 0-1 16,-2 1 0-16,2-2 0 0,-2-1 0 0,-2-2-1 15,1-1-1-15,0-3 0 0,0-1 2 16,1 2-1-16,-1-1-1 0,1-1 1 15,0 1 1-15,0-1-1 0,1 4 0 0,2 1 1 16,0 2-1-16,1 3-1 0,1 1-1 16,0 2 2-16,0 2 0 0,0 0 4 15,1 0-2-15,1 3 0 0,-2 0-1 0,1 3-1 16,1-1 0-16,-1-2-3 0,-1 0 1 15,2 2 3-15,-1-3-3 0,0 0 3 16,1-3 1-16,-2-1-1 0,-1-3 2 16,1 1-2-16,-1-1 1 0,0 1-1 0,0 0-2 15,2 0 0-15,-2 3 1 0,2 2-2 16,0 2 2-16,1 3 1 0,-2 1-2 15,1 0 0-15,1 3-2 0,0 3 2 0,1 0-1 16,1 3 0-16,0 4 1 0,1 1-1 16,0 2 1-16,-2 3 0 0,2 0 0 15,0-1 1-15,-1-2 0 0,0 1 1 16,-1-3 2-16,1 2-1 0,-2-3-1 0,1-1 0 15,0 1 1-15,-1-4-1 0,2 1 0 16,-1-2 1-16,-1 2-1 0,1 0 0 16,1 0 0-16,-1 0 0 0,1 3 0 0,0 4-1 15,2 3 0-15,-1 3 0 0,1 5 1 16,-1 6-2-16,1 2 0 0,0 4 2 15,-1 0 0-15,-2 4 0 0,1-2-1 0,-2 0 2 16,-2 1-1-16,1-4 0 0,1-1 1 16,0-3 3-16,0-3 1 0,0-2-2 15,0-3 0-15,3-2 2 0,-2-2-3 16,3 1-2-16,0-2 0 0,2 1 0 0,1 2 0 15,-2 0 0-15,2 1 1 0,0 2-1 16,-1 4-1-16,-1-3-1 0,-1 3-2 16,-1-1-2-16,-3 0-1 0,0-2 0 0,-3-4 0 15,0 0 1-15,-2-4 1 0,-3-1-1 16,-3-3 2-16,-2 0-8 0,-3-1-17 15,-2-3-25-15,-5 0-30 0,-4-1-29 0,-3 1-37 16,-6-4-21-16,-5 3-4 0,-4-2 15 16,-3 1 22-16,-2 0 28 0,-3 0 31 15,-4 0 29-15,-3 0 20 0,-4-1 12 0,-3-1 10 16,-5 3 3-16,0-2 2 0,-3 2 2 15,-4-2 3-15,-4 1-2 0,-8 2-2 16,-2 0 0-16,-5 1-1 0,-1 0-1 16,0-2-3-16,3 2 6 0,1 0 4 0,3-2 1 15,2 0 3-15,4-2 2 0,2-1 4 16,1 1-4-16,4-2-6 0,4 0-1 0,5 0-2 15,7-2 0-15,4 0-1 0,7 0-4 16,3 0 3-16,5-2 2 0,6 0 0 16,5 2 3-16,4-2-2 0,3 2 4 15,4-1-2-15,3 1 1 0,2-3 0 0,3 2 0 16,5 0 4-16,1 0 5 0,3-2 1 15,3-1-1-15,4-2-2 0,8 0-1 0,5-4-6 16,10-1-5-16,7-1-2 0,7-2-4 16,8 0 1-16,7-2 0 0,4-1-2 15,3 1-4-15,5-3-1 0,1-3 3 16,-1 0-4-16,-2-1-1 0,-2-2 3 0,-4-1 7 15,-6-1 5-15,-7-1 3 0,-5 1 4 16,-9 1 0-16,-8 1-3 0,-9 3-9 16,-10 0-5-16,-10 2-6 0,-10 4 2 0,-13 3-1 15,-11 1 3-15,-12 4 7 0,-10 5 4 16,-11 4 3-16,-12 4-6 0,-9 2 1 15,-10 5-1-15,-6 3-3 0,-4 0 0 0,-5 4 1 16,5-2 3-16,1 1 3 0,6 2 1 16,4-3 3-16,11-1 7 0,9-2 1 15,13 0-1-15,15-4 4 0,13-3 3 0,14-1 0 16,16-1-3-16,16-4-2 0,16-1 1 15,18-3-7-15,12-4-3 0,16-2-2 16,12-1 2-16,8-3 5 0,10-1 1 0,9-3 0 16,6 0 3-16,5 0-1 0,-1 0-4 15,-3 0-7-15,-11-1 0 0,-10 0 3 16,-11 2-2-16,-11 3 0 0,-16 0 3 0,-11 2-2 15,-15 2-3-15,-13 1-3 0,-14 4-5 16,-14 0-3-16,-13 4 1 0,-15 1-3 16,-14 3-1-16,-14 3 2 0,-11 3 5 15,-9 1 0-15,-3 3-4 0,-2-2 11 0,-1 2 2 16,1 0 0-16,0-1-3 0,0 1 0 15,3 2-2-15,1-3-5 0,6 1 0 16,8-2 1-16,9 0 2 0,11-2-10 0,13-2-36 16,11-3-58-16,12 1-67 0,16 0-49 15,10-2-105-15,14 2-217 0,10-6-89 16,8 0-10-16,9-6 31 0,6-4 29 0,8 0 96 15</inkml:trace>
</inkml:ink>
</file>

<file path=ppt/ink/ink2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0:02.82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C60E6F1-013A-48A3-BFE4-42888D30F113}" emma:medium="tactile" emma:mode="ink">
          <msink:context xmlns:msink="http://schemas.microsoft.com/ink/2010/main" type="inkDrawing" rotatedBoundingBox="7188,13275 10710,13074 10773,14168 7250,14368" hotPoints="10583,13029 10700,14017 7336,14415 7219,13428" semanticType="enclosure" shapeName="Rectangle"/>
        </emma:interpretation>
      </emma:emma>
    </inkml:annotationXML>
    <inkml:trace contextRef="#ctx0" brushRef="#br0">-985-1416 187 0,'-1'-9'301'0,"-1"2"29"0,0 0 0 0,-1 0-74 15,0 0-64-15,2 1-39 0,-2 2-25 16,0-1-19-16,2 1-20 0,-1-1-17 16,1 2-14-16,1 1-12 0,1 0-10 15,1-1-4-15,1-1 0 0,1 1-3 0,3 0-1 16,1 0 4-16,3-1-1 0,3 1-3 15,1 0 0-15,3-1 0 0,4 0 2 16,2 0-2-16,5 0 1 0,4 0 1 16,3 1-1-16,4-2-1 0,0 0-3 0,4-1-2 15,1 0-3-15,5 2-4 0,1-2-5 16,-1-1-6-16,4 2-2 0,-2 1-1 15,2 1 0-15,1 0 0 0,-1 2-1 0,1 0 3 16,-2 1-2-16,1 0 0 0,-2 1-1 16,-1 0 1-16,1 2 1 0,-1-1-3 15,1-1 2-15,1 2-3 0,-1-2 0 0,-3-1-2 16,1 0 2-16,-3 0 0 0,-3 0 1 15,0-1 1-15,-2 1-1 0,0-3 0 16,-1 2-3-16,-1 0 2 0,-2 0 1 0,1-2 1 16,-2 1 1-16,0-1 1 0,-3 1 3 15,2-1 0-15,0 1-2 0,0-1-1 16,-2 1-1-16,0 0 0 0,-1-1 0 0,2-1 0 15,-2 1-2-15,1-1 2 0,-1 4-1 16,-1-3 1-16,1 0-2 0,-3 1 0 16,0 0 1-16,-1 0 1 0,1 1 2 15,-2 0-3-15,1-1 1 0,-3 2 2 0,0 2-2 16,-1-1-1-16,-2 0-1 0,2 1 0 15,0-2 0-15,-2 4 0 0,2-4 1 0,0 2 1 16,-2-1-1-16,-1 2 0 0,0-3-1 16,1 0-2-16,-2 2 1 0,0 0 1 15,-1-2 0-15,-1 0 0 0,-1 0 0 16,2 0 0-16,-3 0 3 0,0 0-3 0,-1 0 3 15,1 2 0-15,-1-2-1 0,0 0 0 16,-1 0-3-16,1 0-3 0,-1 0 1 16,3 0 1-16,0-2 2 0,0 2 1 15,0 0 1-15,0 0 5 0,0-2-2 0,-2 2 1 16,1 0-2-16,-2-2-1 0,0 2 1 15,-3 0-2-15,1 0-1 0,-4 0 0 0,1 0 1 16,-3 0 0-16,0 0-2 16,-3 2 1-16,1 0-1 0,-2 0-1 0,1-1 0 15,-1-1 1-15,0 0 0 0,-2 0 2 16,0 3 2-16,2-2 0 0,-1 2-1 0,-1 3 1 15,0-2-1-15,2 4 0 0,0 2-1 16,0 3 3-16,1 0-2 0,-2 3-2 16,4 6 1-16,-1 1-1 0,1 3 0 15,1 2-1-15,2 2-1 0,1 2 1 0,0 2 0 16,1 1-2-16,-2-1-2 0,1 4 2 15,0-4 1-15,1 0-1 0,-3-2-1 16,0-3 2-16,0 0-2 0,1-3 1 0,-3-2-1 16,1-3 1-16,0 1 2 0,-1-5-2 15,-1-2 2-15,1-2 3 0,-2-3 1 16,0 0-3-16,0 0 2 0,-1-4 2 0,1 0 0 15,-1 0-2-15,-1-1 1 0,1 0 0 16,-1-2-2-16,0 1-1 0,-2 2-1 16,2-4 1-16,-2 0-1 0,0 2 0 0,0-1 3 15,0-1-2-15,0 1-1 0,0-1 1 16,-2 0 0-16,2 0 1 0,0-1-1 15,-1 2 0-15,0-2 1 0,1 1-1 0,-2 1-1 16,2 0 0-16,-1 0 1 16,-1 0 0-16,2 1-1 0,-2 0 1 0,2 0 1 15,-3 2 0-15,2-3 0 0,-1 2-3 16,1 0 1-16,-2 0 0 0,2-1 0 0,-1-2-3 15,0 1 0-15,-1-1 4 0,0 0 0 16,0 1-3-16,-1-2 0 0,0 2 2 16,-1-1 1-16,-1-1-2 0,-1 2 1 15,0 0 0-15,-1-1 0 0,-2 0 0 0,-1 4-1 16,-2-2 0-16,-2 0-1 0,-2 1 0 15,-2-1 1-15,0 1-1 0,-2 0 1 16,-1 0 1-16,-1 1 1 0,-2-2 0 16,-1 1 0-16,-3 0-1 0,0 0 2 0,-3-1-1 15,1 0 2-15,-4-1 0 0,0 1 2 16,-3 1-1-16,0-1-1 0,-3-1-2 0,-1 1 0 15,0 1-1-15,-2-2-1 0,0 3 0 16,-2-2 1-16,1 2 0 0,0-2 0 16,1 2 1-16,0-1 1 0,2 0-1 15,1-2 0-15,3 1-1 0,-1 1 0 0,1-2-2 16,0-1 1-16,1 0 0 0,3 1 0 15,-2-2 1-15,3 2-1 0,0-2 1 16,0 1-1-16,0-2 0 0,1 3 0 16,1-2-1-16,-1 1 1 0,2-1-1 0,1 0 1 15,0 1 1-15,0-2 0 0,-1 0-1 16,1 3 3-16,0-3-1 0,0 3 0 0,1 1-1 15,0-4 0-15,1 2 1 0,-1-2 0 16,1-2-2-16,-1 2 2 0,1 0 0 16,-1 0-1-16,1 0 0 0,-1 0 1 15,1 0 1-15,-2 0-2 0,-2 0-3 0,3 0 2 16,-1 0 1-16,-2 0-2 0,4 0 2 15,-2 0 0-15,2 2 0 0,-1-1 0 16,2 2 0-16,-2-2-1 0,4 1-2 16,-2 1 2-16,-1-1 1 0,3 1 1 0,-3-1 0 15,1 0 0-15,0-1 1 0,1 1-2 16,-1-1 2-16,0-1-1 0,1 0 3 15,-1 0 0-15,0-1-1 0,-1-1-1 0,2 1 0 16,-1-1 0-16,1 1-1 0,0-1-1 16,3 0 0-16,-1 1 0 0,2 0 1 15,1-2 1-15,-1 1 0 0,2 1-2 0,0-2 0 16,-1 2 1-16,1-1 0 0,-2-2 1 15,-1 2-2-15,0 1 0 0,-1-2 2 16,0 3-2-16,-1-2 0 0,2 1 0 16,2 1 0-16,0-1 0 0,3 1 0 0,0 0 1 15,2 0-1-15,3-2 1 0,-1 1 2 16,4 1 4-16,-1-1 4 0,2-1 3 15,1 2 2-15,0 0 0 0,1 0 0 0,0 0 0 16,0 0-2-16,-1-2-1 0,2 2-1 16,2 0 0-16,0 0-2 0,-1-1-3 15,0 1-1-15,0 0 0 0,0 0-2 0,0 0 1 16,1 0 2-16,-1 1 4 0,1-1 8 15,0 0 5-15,2 0 8 0,-1 0 7 16,1 0 7-16,1 0 3 0,-1 0 1 16,-1 0-1-16,2 0-6 0,0 0-5 0,0 0-8 15,0 0-7-15,2 0-5 0,-1 0-11 16,-1 0-8-16,1 0-30 0,1 2-40 15,-1-2-29-15,2 0-42 0,1 0-106 0,0 2-201 16,-2-1-87-16,-1 2-19 0,-2 1-3 16,-1 0 23-16,-1 2 100 0</inkml:trace>
    <inkml:trace contextRef="#ctx0" brushRef="#br0" timeOffset="-2003.1145">-913-1296 130 0,'-4'-5'341'0,"1"-1"44"16,-1-2 36-16,0 0-57 0,-1 0-85 15,3 0-62-15,-3 0-39 0,3 0-29 0,-2 1-21 16,1-2-23-16,0 2-17 15,0 3-18-15,2-2-17 0,0-1-14 0,-2 4-10 16,1-3-5-16,1 3-5 0,1 0-2 16,-1 2-3-16,-1 1-1 0,2 0-1 0,0 1-2 15,2 3 2-15,-1 4 0 0,0 2 2 16,1 8 4-16,1 6 3 0,-3 6 4 15,1 4 0-15,-1 9-3 0,0 4 1 0,0 5-1 16,0 1-3-16,1 4-2 0,1 2-2 16,0 1-1-16,3-3-3 0,-1-2-8 15,0-3 0-15,1-4-1 0,1-4-2 0,1-5 1 16,-2-3 1-16,1-5 6 0,-1-5 2 15,1-5 0-15,-2-3-1 0,0-4 1 0,0-5-5 16,-1-2-32-16,1-7-28 16,0-7-40-16,-1-6-89 0,-2-1-153 0,-2-5-141 15,-2-3-47-15,-1-1-16 0,0 1 17 16,-2-1 77-16</inkml:trace>
  </inkml:traceGroup>
</inkml:ink>
</file>

<file path=ppt/ink/ink2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0:31.39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3949397-4FA3-4299-AA83-C4B4C5B68907}" emma:medium="tactile" emma:mode="ink">
          <msink:context xmlns:msink="http://schemas.microsoft.com/ink/2010/main" type="inkDrawing" rotatedBoundingBox="14499,14949 16872,14898 16877,15144 14504,15194" semanticType="callout" shapeName="Other">
            <msink:sourceLink direction="from" ref="{90CDC257-F975-4867-A83C-628554E9476A}"/>
            <msink:sourceLink direction="to" ref="{90CDC257-F975-4867-A83C-628554E9476A}"/>
          </msink:context>
        </emma:interpretation>
      </emma:emma>
    </inkml:annotationXML>
    <inkml:trace contextRef="#ctx0" brushRef="#br0">15 56 110 0,'-1'-3'341'0,"-1"1"30"16,1 0 20-16,0-4-48 0,-2 4-115 15,0 0-81-15,0-2-39 0,2 2-17 0,0-2-7 16,-1 1-7-16,2 0-4 0,-1-1-10 15,1 1-12-15,0 1-12 0,0-1-10 16,1 1-4-16,-1-1-4 0,2 1 1 16,-2 0 1-16,1 1-1 0,0 0-1 15,-1 1-6-15,2 0-6 0,-1 0-2 0,-1 1-2 16,1 3 2-16,1 1-2 0,-1 1 2 15,1 1 1-15,-1 3 0 0,0 0 3 0,-1 4-1 16,2 0-1-16,-1 1 0 0,0 1 0 16,1-1-1-16,-1 3-3 0,1-2 0 15,-1-1-1-15,-1-2 0 0,1-1-1 16,1-1-3-16,-2-3 3 0,1 0-2 0,-1 0-1 15,0-4 4-15,0-1 1 0,1 1-4 16,-1-2 1-16,0 0 1 0,0-1 3 16,2 1-9-16,-2-1 3 0,0-1 6 15,1 0 0-15,1 0 0 0,-2 0 0 0,1 0 4 16,0 0-3-16,1 0-2 0,0-1-1 15,1 0-1-15,3 0-2 0,-1-2-1 0,2 2 1 16,0-1 0-16,4-1 0 0,0 2 0 16,3-1-2-16,-1-1 1 0,4-1-1 15,-1 1 0-15,2 1 0 0,2 0-2 16,0 0 2-16,1-2-1 0,1 4-1 0,-2-2 0 15,2 1 2-15,-1-2 0 0,1 2 0 16,0 0 1-16,0-1 1 0,1 0 0 16,-1 0-1-16,2-1 0 0,1 0 0 0,-2 0 0 15,2-2 1-15,1 1-1 0,1 1 1 16,1-1-1-16,-1-1 0 0,1 1 1 15,-2 1 0-15,0 1 0 0,-1 0-1 16,0 0 0-16,-2 1 1 0,0-2-1 0,-1 3 0 16,0 0-2-16,-2-2 2 0,-1 0 1 15,-3 2-1-15,0-2 0 0,-1 2-2 16,0-1 2-16,-1 1-1 0,-1-3 5 0,2 3-3 15,-1-2-1-15,1 1 1 0,2-2 1 16,-1 2 0-16,2 0-3 0,0-1 0 16,1 0 1-16,1 1-1 0,-1 0-1 15,0-1 1-15,0 0-1 0,1 1 1 0,-1-2 0 16,0 2 1-16,2 1 1 0,-3-1-2 15,1 0 1-15,-1 1-1 0,1-2 1 0,0 1 2 16,0 1 2-16,2-1 0 0,0 1 0 16,-1-2 2-16,1 1-1 0,1 0-3 15,-1 0-2-15,1 1 0 0,0 0 0 16,1 0 0-16,-1 0-1 0,0 0 0 0,0 0 1 15,0 1 1-15,0 0 0 0,0-1-1 16,0 1 0-16,-1 1 0 0,-1-2 1 16,1 1 0-16,0-1-1 0,-1 0-1 15,1 0 0-15,1 0 1 0,1 0 0 0,1 0 0 16,-1 0 0-16,0 0 1 0,1-1 0 15,-2 1-1-15,1-2 0 0,0 1 0 16,-1 1-1-16,0 0-1 0,-2 0 1 0,0-1 1 16,0 1-1-16,-3 0-1 0,-1 0 2 15,-1 0 0-15,0 0-2 0,-3 0 1 16,-1-1 0-16,0 1 0 0,-1 0 1 0,-2 0 0 15,0-1 5-15,-1 1 0 0,0 0-1 16,-1 0 0-16,-2 0-1 0,0 0 0 16,-1 0-5-16,-1 0 1 0,0 0 3 15,0 0-2-15,-2 0 1 0,2 0 0 0,-1 0 2 16,1 0-2-16,-1 0 0 0,2 0 0 15,1 0-1-15,-1 0-1 0,1 0 0 16,0 0 0-16,0 0-1 0,-1 0 2 0,-1 0 1 16,1 0-1-16,-1 0-2 0,0 0 2 15,0 0 2-15,-1 0 2 0,-1 0-1 16,0 0 3-16,0 0 2 0,0 0-2 15,0 0 0-15,0 0-1 0,0 0 2 0,0 0-1 16,0 0-2-16,1 0 3 0,-1-2 0 16,2 2 1-16,-2-1 1 0,1 1-1 15,-1-1 0-15,2-1-1 0,-1 2 0 0,-1-2-2 16,1 0-1-16,1 0 1 0,-2 0 2 15,0-2 1-15,0 0 0 0,-2 0 2 16,1 1-1-16,0-4-2 0,-1 4-1 0,1-2-5 16,-2 1-1-16,0 1 0 0,1-1-1 15,-1-2-5-15,0 3-8 0,-1-1-16 16,-3 1-103-16,-1 3-215 0,-3 0-115 15,-4 3-57-15,-3 1-23 0,-3 3-1 0,1-1 95 16</inkml:trace>
  </inkml:traceGroup>
</inkml:ink>
</file>

<file path=ppt/ink/ink2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0:34.31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0CDC257-F975-4867-A83C-628554E9476A}" emma:medium="tactile" emma:mode="ink">
          <msink:context xmlns:msink="http://schemas.microsoft.com/ink/2010/main" type="inkDrawing" rotatedBoundingBox="10077,15426 14982,15184 15102,17620 10198,17863" hotPoints="14635,15079 14994,17276 10487,18012 10128,15815" semanticType="enclosure" shapeName="Rectangle">
            <msink:destinationLink direction="from" ref="{43949397-4FA3-4299-AA83-C4B4C5B68907}"/>
            <msink:destinationLink direction="to" ref="{43949397-4FA3-4299-AA83-C4B4C5B68907}"/>
          </msink:context>
        </emma:interpretation>
      </emma:emma>
    </inkml:annotationXML>
    <inkml:trace contextRef="#ctx0" brushRef="#br0">36 70 248 0,'-6'-11'343'0,"1"-1"40"0,-1 1 5 0,1 2-79 16,1 2-78-16,0-2-52 0,1 4-34 15,0 1-34-15,2 1-32 0,-2 2-20 0,3 1-19 16,3 4-11-16,-1 5-5 0,3 5 0 16,0 6 5-16,2 6 3 0,1 7 0 0,1 12 2 15,-1 9-1-15,3 12-5 0,-2 11-5 16,1 9-4-16,-2 12-6 0,2 9-2 15,0 7 0-15,-2 3 1 0,1-1 1 0,0-5 2 16,-1-8 7-16,0-7-5 0,-1-10-3 16,0-7-1-16,0-8-1 0,-3-7-3 15,1-9-4-15,1-5-3 0,-1-7 2 0,0-7-3 16,-1-5-3-16,1-4-3 0,1-8-2 15,-2-3-7-15,0-6-24 0,0-4-60 16,-1-8-104-16,0-6-171 0,-2-1-87 16,0-9-43-16,1-3-3 0,-2-6 47 0</inkml:trace>
    <inkml:trace contextRef="#ctx0" brushRef="#br0" timeOffset="1577.0901">-107 69 194 0,'-4'-12'344'0,"-2"1"28"0,1 1 22 16,-1 0-94-16,2 2-96 0,0-1-68 0,0 4-36 15,0-1-16-15,1 0-11 0,2 2-12 16,-2 0-8-16,1 1-6 0,1 0-6 15,1 0-6-15,1 0-2 0,4 1 0 16,-1 1 0-16,5-3-1 0,4-1 3 0,3 1 1 16,6-2-1-16,4-1-1 0,7-2 2 15,9 0 3-15,7-2-3 0,10 0-2 0,11-3-1 16,10-1-7-16,7-3 0 0,6 1-4 15,9-1 1-15,7-2-2 0,5-1 5 16,5-1 2-16,8 1 0 0,1-1-1 16,4 0-5-16,0 2-2 0,0-1-11 0,1 1-6 15,-2 0 0-15,-2 3-3 0,-4-1 2 16,-4 2 2-16,-1 1 1 0,-6 1 0 15,-4 2-3-15,-4 1-2 0,-6 1 0 0,-6 1-1 16,-6 2-2-16,-7 1 3 0,-5-1 0 16,-6 2 7-16,-4 1 4 0,-6 2 4 15,-2 0 4-15,-6 2 3 0,-2-2 1 0,-5 2-2 16,-2 0-7-16,-6 0-3 0,-1 2-3 15,-2-2-2-15,-4 0-2 0,1 0-1 16,-1 0 1-16,-3 0 0 0,2-2-1 0,-1 2 0 16,2-1-2-16,0-2 0 0,1 1 1 15,-1-2-2-15,1 1-1 0,0 0 1 16,-2-1 0-16,0 2 0 0,-3-2-3 15,-2 3 0-15,0-1 3 0,-4-1 0 16,0 3 0-16,-4-1-1 0,-2 1 1 0,-2 1 1 16,-1-1-1-16,-2 3 0 0,-1-1 2 15,-1-1 2-15,0 3-3 0,-1-2-1 0,1 2 1 16,-1-1 1-16,1-1-2 0,-2 2-1 15,2-2 1-15,0 1 0 0,0-1-1 16,1 2 0-16,0 0 1 0,2 0 0 0,0 6 0 16,-1-2 3-16,2 6 2 15,0 3 2-15,2 7 0 0,-1 6-1 0,0 5 0 16,1 7-5-16,-1 6 0 0,0 10-2 15,1 10 1-15,-1 6 1 0,2 7 3 0,0 3-1 16,1 2 1-16,-1-2 0 0,1-2-1 16,1-3-1-16,1-2 0 0,-2-4 2 15,1-3-3-15,-1-3 0 0,-1-3 0 0,0-3 1 16,0-3-2-16,-2-4-1 0,2-3 1 15,0-2 2-15,-2-4 2 0,2-2-3 16,-1-2 1-16,0-6 1 0,1 1-1 0,-2-7 0 16,0 0-1-16,1-4 1 0,-4-2 1 15,-2-3 0-15,0-2 2 0,-3-1-3 0,0 0 2 16,-1-4 0-16,-2 1-1 15,1-1-1-15,-2-3-1 0,0-2 0 0,0 0 0 16,0-1 0-16,0-2 1 0,0 0-1 16,0-1 0-16,0 0 0 0,0 0 0 15,0 0-1-15,0 0 1 0,0 0-1 0,1 0-1 16,1 0 1-16,-2 2 0 0,1-3 0 15,0 3-1-15,-1 0 1 0,0-2 1 16,0 4 0-16,0-2 0 0,0 0 1 16,-2 0 1-16,-1 1 0 0,-3-2-2 0,2 0-1 15,-1 1 1-15,-2 0-1 0,-3 0 0 16,-1-3 0-16,-1 4 1 0,-6-3-1 15,-1 2-1-15,-5 1-3 0,-3-1-2 0,-2 0 2 16,-5 0 0-16,-4 2 0 0,-3 0 0 16,-4-1 2-16,-3 0 2 0,-5-1-1 15,-3 3-1-15,-4 0 2 0,-5-2 0 0,-5 0 1 16,-6 2-2-16,-4-5-1 0,-2 3 0 16,-5-2-1-16,-1 1 3 0,0-1 2 15,-1 0 1-15,-1-1 1 0,-3 2 1 0,-2 0 0 16,-1 1-4-16,2-3-3 0,2 2 0 15,3 2 0-15,5 0-1 0,3-2 2 16,1 3-1-16,4-2 0 0,1 0 2 16,3 3 0-16,2-4 1 0,3 4-2 0,-1-3 2 15,1 2 0-15,-2 0-2 0,0 1 0 16,-1 0-2-16,3-2 0 0,-1 2 1 0,5 0 0 15,1 0 0-15,3-1-2 16,3-1 4-16,1 1 3 0,1-1-3 0,3-2 0 16,3 0 3-16,1 0 4 0,2-1-2 15,1 0 0-15,0-1 2 0,1-2 0 0,2 1-3 16,1 0 3-16,2-1-2 0,1 0-2 15,2-2 0-15,2 2-1 0,2-2 2 16,0 0-4-16,2-2 1 0,3 2-1 16,3 0 2-16,4 0 2 0,1-2 0 0,4 0 4 15,3 2 7-15,1-2 9 0,2 1 5 16,3 1 6-16,1-1 4 0,-1-1 3 0,3 2-2 15,0 0-3-15,1 0-6 16,0-2-9-16,-1 0-1 0,2 2-11 0,-1 0-6 16,-1 0-6-16,2 0-8 0,-2 0-25 15,0 0-43-15,0 2-34 0,-1 0-29 0,1-2-80 16,-2 2-169-16,0 0-126 0,-1 2-37 15,1-2-7-15,4-2 7 0,0 0 70 16</inkml:trace>
  </inkml:traceGroup>
</inkml:ink>
</file>

<file path=ppt/ink/ink2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0:16.3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EFBBFFB-6545-4C49-B217-2CEF1AFC5AED}" emma:medium="tactile" emma:mode="ink">
          <msink:context xmlns:msink="http://schemas.microsoft.com/ink/2010/main" type="writingRegion" rotatedBoundingBox="8198,14819 13511,14768 13515,15177 8202,15227"/>
        </emma:interpretation>
      </emma:emma>
    </inkml:annotationXML>
    <inkml:traceGroup>
      <inkml:annotationXML>
        <emma:emma xmlns:emma="http://www.w3.org/2003/04/emma" version="1.0">
          <emma:interpretation id="{BB06F163-C6B1-4DC1-835F-AF0BEB50516C}" emma:medium="tactile" emma:mode="ink">
            <msink:context xmlns:msink="http://schemas.microsoft.com/ink/2010/main" type="paragraph" rotatedBoundingBox="8198,14819 13511,14768 13515,15177 8202,15227" alignmentLevel="1"/>
          </emma:interpretation>
        </emma:emma>
      </inkml:annotationXML>
      <inkml:traceGroup>
        <inkml:annotationXML>
          <emma:emma xmlns:emma="http://www.w3.org/2003/04/emma" version="1.0">
            <emma:interpretation id="{6BB2D2E2-3DBE-4074-9436-B728D95932F3}" emma:medium="tactile" emma:mode="ink">
              <msink:context xmlns:msink="http://schemas.microsoft.com/ink/2010/main" type="line" rotatedBoundingBox="8198,14819 13511,14768 13515,15177 8202,15227"/>
            </emma:interpretation>
          </emma:emma>
        </inkml:annotationXML>
        <inkml:traceGroup>
          <inkml:annotationXML>
            <emma:emma xmlns:emma="http://www.w3.org/2003/04/emma" version="1.0">
              <emma:interpretation id="{6081D0A4-6C68-4B9A-BA93-570E5451F2CA}" emma:medium="tactile" emma:mode="ink">
                <msink:context xmlns:msink="http://schemas.microsoft.com/ink/2010/main" type="inkWord" rotatedBoundingBox="8198,14819 9244,14809 9248,15190 8201,15200"/>
              </emma:interpretation>
            </emma:emma>
          </inkml:annotationXML>
          <inkml:trace contextRef="#ctx0" brushRef="#br0">24 106 295 0,'-5'-1'348'0,"1"0"28"15,1-1-13-15,-1-4-82 0,1 1-78 16,0 0-52-16,2 0-27 0,0 0-16 16,1-2-14-16,0 1-12 0,0 0-6 0,1-2-4 15,-1 2-7-15,1 0-8 0,1 0-6 16,-1 0-6-16,1 1-10 0,-2 0-7 15,1 2-4-15,0 0-4 0,-1 0-3 0,2 1-2 16,-2 1-2-16,0 0-2 0,0-1 0 16,-2 2 0-16,2 0-1 0,0 0-2 15,0 0 1-15,0 0-1 0,0 0 0 0,0 2-3 16,0-1-3-16,0-1 0 0,2 1 0 15,-1 1-2-15,0-2 1 0,2 2 1 16,0-1 3-16,0 3 2 0,1-2 0 16,-1 3 4-16,1 2 1 0,0 0 0 15,0 0 1-15,0 3 0 0,0 2-3 0,-1 1 0 16,1 0-2-16,-1 3 1 0,0-1 0 15,-1 1 0-15,0 1 1 0,-1 0 0 0,1-1 1 16,-2 0-2-16,1-1 0 0,0 2-1 16,-1-4 1-16,2 3-2 0,-1 0 1 15,-1-6-5-15,0 2 0 0,0-5-1 16,0-1 0-16,0 1 0 0,0-2-1 0,0-1 5 15,0-1-4-15,0 1 0 0,0-1 0 16,0-3-2-16,0 2 1 0,0 0 0 16,0-2 0-16,0 0 2 0,0 2 2 15,-1-2 2-15,1 0 6 0,-2 0 20 0,2 0 16 16,0 0 12-16,0 0 5 0,0 0 4 15,0 0-4-15,0 0-17 0,0 0-12 0,0 0-13 16,0 0-9-16,-1 0-3 16,1 0-5-16,0 1-2 0,0-1-6 0,0 0-2 15,0 0 3-15,0 0-1 0,0 0-3 16,0 0 1-16,0 0 2 0,1 1 0 15,1 1 0-15,-1-2 1 0,2 0 3 0,1 2 0 16,0-1 1-16,2-1 1 0,0 1 0 16,4-1 0-16,0 0-1 0,2 0 0 15,2-1 0-15,2 1-2 0,2-1-1 0,1-1-1 16,3 2 1-16,3 0-1 0,1-3 1 15,5 2 0-15,-3-1 1 0,3 2 2 16,-1 0-2-16,-3-2 0 0,2 0-2 0,-1 2 1 16,-1 0-1-16,-1 0-2 0,1 0 2 15,-4 0-2-15,0 4 0 0,-1-4-1 16,-2 3 1-16,-3 0 0 0,-1-1 0 15,-1 0 1-15,-4 1-1 0,0 0 1 0,-3-2-1 16,-1 0 2-16,0 0-2 0,-2 2 0 16,-1-2 1-16,-1 0 1 0,0-1-1 15,-2 1-2-15,1-1 3 0,-1 2 0 16,-1-2 0-16,1 0-1 0,-1 0 1 0,2 0 1 15,-2 0-1-15,0 0 1 0,1 0-1 16,-1 0-2-16,1 1 1 0,1-1-2 0,-1 0 1 16,1 0 1-16,0 1 1 0,0-1 1 15,0 1 0-15,1-1 3 0,1 0-2 16,0 0-1-16,1 0-1 0,-1 0 0 15,0 0 1-15,0 0-3 0,1-1 2 0,1 0 0 16,-2 1-1-16,3-3 0 0,0 2-1 16,1-1 2-16,0-1 0 0,2 1 0 0,1-2 1 15,1 0 0-15,1 1-3 0,-1-1 0 16,2 0-1-16,0 2-1 0,-1-2-2 15,0 1 0-15,-1 0 1 0,-1 3-1 16,-1-2 0-16,-2 1 6 0,-1 1-1 0,-2 0-1 16,1 0 3-16,-2 0 0 0,1 0 0 15,-2 0 1-15,1 0-2 0,-1 0 2 16,1 0-1-16,-1 0 1 0,0 0 0 15,-1-1 1-15,0-1-1 0,-1 1 2 0,1 1-1 16,-1-1-2-16,-1 0-1 0,0 0-1 16,0-1 1-16,0 1 0 0,-1-2 0 15,-1 2 0-15,-1 0 2 0,2 0-2 0,-2-2 0 16,1 2 0-16,-1-1 0 0,0 0 3 15,-1 1-2-15,1 0 0 0,0-2-1 16,1 1 1-16,-1 1 2 0,0-2-4 0,2 2 1 16,-1-1 0-16,1-1 1 0,-2 2-1 15,3-2 0-15,-1 0 3 0,0 3-3 16,1-4 2-16,-2 1 0 0,1 2-1 15,1-1 0-15,-2 2 0 0,1-3 2 0,0 2 0 16,1-1-1-16,-2 1 2 0,1-2-3 16,1 2 1-16,-1 0 0 0,1 1 1 15,0-1-2-15,-2 1 3 0,2-1 3 16,0-1-2-16,0 2-1 0,0-1 0 0,0 0 2 15,0 1-5-15,0 0-1 0,0 0-2 16,0 0 1-16,0 0 0 0,0 0-2 0,0 0 1 16,0 0 2-16,0 0-1 0,0 0 1 15,0 0 0-15,0 0-1 0,0 0-1 16,-1 0 2-16,1 0 0 0,-2 0-1 15,2 0-1-15,0 0-5 0,0 0-11 0,-1 0-38 16,0 1-40-16,1 0-27 0,1-1-37 16,0 2-96-16,-1-1-171 0,0 0-89 15,-1-1-26-15,0 1-9 0,1-1 20 0,2-1 92 16</inkml:trace>
        </inkml:traceGroup>
        <inkml:traceGroup>
          <inkml:annotationXML>
            <emma:emma xmlns:emma="http://www.w3.org/2003/04/emma" version="1.0">
              <emma:interpretation id="{A233C94A-6D2E-4273-98DD-D6DDAA76C41F}" emma:medium="tactile" emma:mode="ink">
                <msink:context xmlns:msink="http://schemas.microsoft.com/ink/2010/main" type="inkWord" rotatedBoundingBox="9591,14980 10614,14970 10616,15204 9594,15214"/>
              </emma:interpretation>
            </emma:emma>
          </inkml:annotationXML>
          <inkml:trace contextRef="#ctx0" brushRef="#br0" timeOffset="1767.1011">1409 196 91 0,'-2'0'332'0,"2"-1"46"0,-2 0 19 16,1-2-41-16,-1 1-74 0,1-1-72 0,-2 2-52 16,3-3-34-16,-1 2-21 0,0-4-21 15,1 6-16-15,-2-3-15 0,2 0-10 0,0 2-8 16,-1-2-4-16,1 3-7 0,0 0-2 15,0 0 0-15,0-2-2 0,0 2-3 16,0 0-2-16,0 2 1 0,0-2-2 16,0 0-1-16,0 3-4 0,1 1 0 0,-1 2-1 15,2 1-3-15,-1 2 1 0,0 1-1 16,2 2 1-16,-2 2 1 0,1-1-1 15,1 2 1-15,-2-2-2 0,0 3-1 16,1-4-2-16,0 2 1 0,-2-2 0 16,0-1 1-16,-1-1-1 0,0-2 1 0,1 0 0 15,0-4-2-15,0 1 0 0,0-1 0 16,0 1 0-16,-2-2 0 0,2-1-3 0,0 0 0 15,0 0 2-15,-1-1 1 0,0 0 0 16,1 1 1-16,-2-2 2 0,1 0 0 16,1 2 1-16,0 0-3 0,0-2-2 15,0 0 0-15,0 0 1 0,0 0-1 0,0 0-1 16,0 0 1-16,1 0 1 0,1 0 0 15,-2 0 1-15,1 0-1 0,2 0 2 16,-1 0-2-16,4 0 3 0,-1-2-1 0,2 0 0 16,3 2 1-16,0-2-2 0,3 1 0 15,2 0 0-15,3-2-1 0,2 1 0 16,0-1-1-16,2-1 0 0,2 1 1 15,-1 0-2-15,0 0 1 0,2 0 0 0,1 0 0 16,0 0 2-16,2-1-2 0,-1-1 0 16,1 1 1-16,-1 0 0 0,1 2 0 15,-2 0-3-15,0 0 2 0,-1 1 1 16,0-2 0-16,-2 3-1 0,-1 0 0 0,-1 0 0 15,-2 0-3-15,-1 0-1 0,-2 0 1 16,-2 2 3-16,-3-1-2 0,-1-1 2 0,-2 0 0 16,-3 0 1-16,1 0-1 0,-2 0 1 15,-1 1 0-15,0-1 0 0,-1 0 0 16,0 0 2-16,-1 0-1 0,0 0-3 15,-1 0 2-15,2 0 0 0,-1 0 2 0,-1 0-4 16,2 0 1-16,-1 0 1 0,2 0 0 16,-1 2 0-16,1-2-2 0,1 1 3 15,0-1-1-15,2 0 0 0,-1 1 0 0,1-1 1 16,1 0-1-16,0 0 0 0,1 0 0 15,-1 0 1-15,0 0 0 0,0 0-1 16,-1-1 0-16,1 1 1 0,-1-1 0 16,1-1-1-16,-2 2 0 0,2-1 0 0,-1-2 0 15,0 3 1-15,0 0-2 0,1-2-1 16,-2 1 1-16,2-3 0 0,0 2 1 15,3-1 0-15,-1 2 1 0,1-2 1 0,1 2 1 16,0 0-1-16,-1 0-1 0,-2 1-1 16,0 0-1-16,-1 0 2 0,1 0-1 15,-2 1-2-15,-2-1 0 0,0 1 0 0,-1 0 3 16,-2-1 0-16,0 0 0 0,1 0 0 15,-1 0 3-15,-1 0-2 0,0 0 0 16,0 0 0-16,0-1 1 0,0 0-2 16,0 1 2-16,0-1 0 0,0 1-1 0,2-2 1 15,-1 1 0-15,-1 0 0 0,1 1 0 16,-1-1-3-16,0 0 2 0,0 1 3 15,0-2-2-15,0 2 0 0,0 0 1 0,-1 0 2 16,1 0 1-16,0 0 0 0,-1-1 2 16,-1 1 0-16,2-1 0 0,-1 1 0 15,-1-3-2-15,2 2-3 0,-1 0 0 0,0-2-1 16,1 1-3-16,-2 0 4 0,2-1 3 15,-1-1 2-15,0 1 0 0,1-1 3 16,-2 1 1-16,1 0-1 0,1 0-2 16,-3 0-3-16,3-1 1 0,-1 2 1 0,-1 0 1 15,2-1 0-15,-2 1 2 0,2-1 2 16,-2 2 0-16,1 0-1 0,-1 0-2 15,2-2 1-15,-1 2-3 0,0-1-1 0,1 1-2 16,0 0-1-16,-2 0-1 0,2 1-1 16,0-1 0-16,0 1-1 0,0-2 0 15,0 1-2-15,0 1 0 0,0 0-1 16,0 0-5-16,-1 0-14 0,1 0-18 15,-3 3-19-15,2-2-70 0,-5 1-156 0,-1 2-156 16,1 1-68-16,-3 1-27 0,1-1-4 16,3 1 58-16</inkml:trace>
        </inkml:traceGroup>
        <inkml:traceGroup>
          <inkml:annotationXML>
            <emma:emma xmlns:emma="http://www.w3.org/2003/04/emma" version="1.0">
              <emma:interpretation id="{312B9448-2689-48D2-9352-55712E1D9AF7}" emma:medium="tactile" emma:mode="ink">
                <msink:context xmlns:msink="http://schemas.microsoft.com/ink/2010/main" type="inkWord" rotatedBoundingBox="10940,14906 13512,14881 13515,15166 10943,15190"/>
              </emma:interpretation>
            </emma:emma>
          </inkml:annotationXML>
          <inkml:trace contextRef="#ctx0" brushRef="#br0" timeOffset="12449.7121">2806 171 98 0,'-1'-1'279'0,"0"1"34"15,-1-1-11-15,2-2-47 0,0 0-57 16,0 3-51-16,0-3-40 0,0 0-28 16,0 1-20-16,0 0-16 0,-1 0-9 0,1 0-8 15,-1 0-4-15,-1 1-1 0,2 1 0 16,-3-1 5-16,2 0 2 0,0 1 7 15,-2 0 5-15,0 0 4 0,0 0 5 0,1 0 3 16,-1-2 2-16,0 1 1 0,0 1 3 16,1-1 0-16,-1 1 0 0,0-3-1 15,0 2-2-15,2 0-5 0,-2-2-8 0,1 1-4 16,0 0-7-16,1-2-7 0,-1 0-6 15,1 2-5-15,0-2-2 0,1 2-1 16,-2-2-4-16,1 2-3 0,1 1 1 0,-1 0-1 16,-1-1 0-16,2 2-3 0,-1 0 3 15,1 0-2-15,0 3 0 0,0 0 1 16,1 1 2-16,1 3-1 0,-1 4-1 15,2 0 1-15,-1 3 0 0,1 1-1 0,0 1-2 16,1 0 3-16,-1 2-1 0,1-1 0 16,-1 2-1-16,1-3 1 0,-1-1-2 15,1 0-2-15,-2-3 2 0,1 0-1 16,0-2 1-16,-2-2 0 0,1 0 0 0,-1-3 1 15,0 0 0-15,-1-4 1 0,2 2-3 16,-1-1-1-16,-1-1 4 0,0-1-2 16,0 2 0-16,0-2 0 0,2 0 3 0,-2 0-1 15,0 0 0-15,1 0 2 0,-1 0 2 16,0 0 0-16,0-2-1 0,0 2 0 15,0 0-3-15,0 0 0 0,0 0-2 0,1 0 0 16,1 0 0-16,-2 0 0 0,1 0 0 16,2 0-2-16,2 0 2 0,-1 0-2 15,3 0 2-15,0 0-4 0,0-1 1 16,1 1 3-16,2-1-2 0,0 0 1 0,-1 1 0 15,1-2 4-15,1 2-2 0,1 0-1 16,-1-1 0-16,2 1 0 0,-1-2 3 16,0 1-3-16,1-2 2 0,-1 2-2 0,-1-1 0 15,0 1 2-15,1-2-3 0,1 3 0 16,-1-2-1-16,1 1 1 0,-1 1 0 15,2-1-2-15,0-1 1 0,-2 2 0 16,2-4 1-16,-1 4 0 0,0 0 1 0,1-3 0 16,-2 2 0-16,0-1 2 0,-1 1 3 15,0 0 0-15,-1-1-2 0,1 2 1 16,0-2-1-16,0 1-2 0,-1 0-1 15,2-1 0-15,-1 1 0 0,1 0 0 0,-1 0-1 16,2-2 0-16,-1 2 1 0,0 0-2 0,2-1 1 16,-1 0 2-16,0 1 1 0,0 1 0 15,-1-2-2-15,0 1 2 0,1 1-2 16,-2 0 0-16,0 0 0 0,-2 0 0 15,0 0 1-15,0 0 0 0,0 0 0 0,0 0-1 16,-1 0 0-16,2 0 0 0,0 0 1 16,1 0-1-16,0 0 0 0,-2 0 1 15,4 0 0-15,-1-1-1 0,0 1 0 16,2-1 0-16,0 0 0 0,0 1-1 0,1-2 1 15,0 1 0-15,1 1-1 0,0-1 1 16,-1 1 1-16,1-3-1 0,1 3-2 0,-2 0 1 16,1 0 1-16,1 0-2 15,-1 0 0-15,1 0 4 0,-2 0 2 0,1 0-3 16,1-1 0-16,-2 0 0 0,2 1 0 15,-1-1-2-15,-1-1-1 0,-1 1 2 16,1 0-1-16,2-1 1 0,-1 2 0 0,-1-3 0 16,2 2 0-16,-2-1-2 0,3 1 2 15,-2-2-2-15,1 3 0 0,1 0 1 16,-2-2-1-16,-1 0 1 0,2 2-2 0,-1-2 2 15,-1 2 2-15,2 0-2 0,1 0 0 16,0 0 0-16,0 0 0 0,-2-1-1 0,2 0 0 16,0-1 1-16,-2 2 1 15,2-2 0-15,0 1-1 0,0 0 2 0,1-1 0 16,-1 1-1-16,1-2 0 0,-1 2 0 15,1-1 2-15,-1-1-1 0,0 1-1 0,0-1 0 16,0 1 1-16,-3 0-1 0,0 0-2 16,-1 1 1-16,1 0 1 0,-3-1 0 15,2 1 0-15,0 1 0 0,-2-1 1 16,1 0-1-16,0 1 0 0,0 0 0 0,2 0 0 15,-1 1 1-15,2 0 1 0,1-1 0 16,-1 1-2-16,1 1 2 0,-1-2 1 16,-1 1-3-16,2-1-1 0,-1 3 0 15,-1-3 0-15,1 2-1 0,-3-2 0 0,1 1 2 16,1-1 1-16,-1 0-1 0,1 0 1 15,0 0-1-15,0 0 0 0,0 0 0 0,2-1-1 16,-1 0-1-16,1 0-2 0,1-2 0 16,1 2 1-16,-1-1 3 0,1 1 0 15,1-1 1-15,-4 1 4 0,-1 1-2 16,0-2-2-16,-2 1-3 0,-1 1 0 0,-1 0 0 15,-3 1 2-15,1 1 0 0,-3-2 0 16,0 0 2-16,-1 0-2 0,1 0 0 16,-2 0-1-16,0 1 1 0,0-1-2 15,0 0 2-15,1 0 1 0,-1 0-1 0,-2 0 0 16,1 0 0-16,-1 0 1 0,0 0-1 15,0 0 2-15,-1 0 1 0,0 0 0 16,1 0-3-16,-2 0 1 0,0 0-1 0,0 0-1 16,0 0-1-16,-2 0 1 0,1 0 1 15,1 0 0-15,-3 0 0 0,2 0 0 16,0 0 0-16,-1-1 1 0,2 1-1 15,-3 0 1-15,3 0-1 0,-1-2 0 0,0 2 0 16,1 0 0-16,0 0 1 0,0 0-1 16,0 0 0-16,0 0 0 0,0 0 0 15,0 0 1-15,0 0-1 0,0 0 2 0,0 0-1 16,0 0-1-16,0-1 0 0,0 1-2 15,0 0 0-15,0 0 0 0,0 0 2 16,0 0 0-16,0-1 0 0,1-1 1 0,0 0 1 16,-1-2-1-16,2 0 1 0,-1 0 0 15,-1 0-2-15,2-2 0 0,-2-2-1 16,1 1 0-16,0-2-2 0,-1 0 0 15,2 1 1-15,-1-2 1 0,-1-1 1 0,1 3 0 16,-1-1-1-16,0 2 1 0,0-1 0 16,0 2-1-16,0 0 1 0,0 0 0 15,0 3 1-15,0-1-1 0,0 2 2 16,0-1-1-16,0 1 0 0,0 0-1 0,0-1 1 15,0 1-1-15,0 1 0 0,0 0 0 16,0-1 0-16,0 2 0 0,0-2-1 0,0 1 4 16,0 1-2-16,0-1 0 0,0 1 1 15,0 0-3-15,0 0 1 0,0 0-3 16,0 0 0-16,0 0 3 0,0 0-2 15,0 0 1-15,0 0 1 0,0 0 1 0,0 0 0 16,0 0-2-16,0 0 1 0,0 0 1 16,0 0-1-16,0 0 0 0,0 0 0 15,0 0 1-15,0 0-1 0,0 0 0 16,0 0 2-16,0 0-2 0,-1 0 0 0,1 0 0 15,0 0 0-15,0 0 0 0,0 0 0 16,0 0 0-16,0 0 1 0,0 0-1 0,0 1 1 16,0-1 0-16,0 0-1 0,0 0 0 15,0 0 0-15,0 0-1 0,0 0 0 16,0 0 1-16,0 0 0 0,0 0 0 15,0 0 1-15,0 0 1 0,0 0 0 0,0 0-2 16,0 0-1-16,0 0 0 0,0 0 0 16,0 0 0-16,0 0 0 0,0 0 2 15,0 0 5-15,0 0-3 0,0 0-3 16,0 0-1-16,0 1-1 0,-1 1-4 0,-1-2-7 15,1 3-49-15,-2 1-172 0,0 2-158 16,-2-1-83-16,-1-2-43 0,1-2-18 16,2-4 37-16</inkml:trace>
        </inkml:traceGroup>
      </inkml:traceGroup>
    </inkml:traceGroup>
  </inkml:traceGroup>
</inkml:ink>
</file>

<file path=ppt/ink/ink2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2:06.2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C0524DC-CDED-4EFE-AC0F-C37D970C93DB}" emma:medium="tactile" emma:mode="ink">
          <msink:context xmlns:msink="http://schemas.microsoft.com/ink/2010/main" type="writingRegion" rotatedBoundingBox="14506,5534 16317,5378 16410,6452 14599,6608"/>
        </emma:interpretation>
      </emma:emma>
    </inkml:annotationXML>
    <inkml:traceGroup>
      <inkml:annotationXML>
        <emma:emma xmlns:emma="http://www.w3.org/2003/04/emma" version="1.0">
          <emma:interpretation id="{D3876F73-FB97-406A-842B-3DF954FA0842}" emma:medium="tactile" emma:mode="ink">
            <msink:context xmlns:msink="http://schemas.microsoft.com/ink/2010/main" type="paragraph" rotatedBoundingBox="14506,5534 16317,5378 16410,6452 14599,6608" alignmentLevel="1"/>
          </emma:interpretation>
        </emma:emma>
      </inkml:annotationXML>
      <inkml:traceGroup>
        <inkml:annotationXML>
          <emma:emma xmlns:emma="http://www.w3.org/2003/04/emma" version="1.0">
            <emma:interpretation id="{6020BAC5-C8D8-416C-9E08-6B8DBC932BF1}" emma:medium="tactile" emma:mode="ink">
              <msink:context xmlns:msink="http://schemas.microsoft.com/ink/2010/main" type="line" rotatedBoundingBox="14506,5534 16317,5378 16410,6452 14599,6608"/>
            </emma:interpretation>
          </emma:emma>
        </inkml:annotationXML>
        <inkml:traceGroup>
          <inkml:annotationXML>
            <emma:emma xmlns:emma="http://www.w3.org/2003/04/emma" version="1.0">
              <emma:interpretation id="{01DDE0C0-A099-43EA-B1F1-7F1C62EA4F6D}" emma:medium="tactile" emma:mode="ink">
                <msink:context xmlns:msink="http://schemas.microsoft.com/ink/2010/main" type="inkWord" rotatedBoundingBox="14506,5534 16317,5378 16410,6452 14599,6608"/>
              </emma:interpretation>
              <emma:one-of disjunction-type="recognition" id="oneOf0">
                <emma:interpretation id="interp0" emma:lang="" emma:confidence="0">
                  <emma:literal>Jul</emma:literal>
                </emma:interpretation>
                <emma:interpretation id="interp1" emma:lang="" emma:confidence="0">
                  <emma:literal>jet</emma:literal>
                </emma:interpretation>
                <emma:interpretation id="interp2" emma:lang="" emma:confidence="0">
                  <emma:literal>Jal</emma:literal>
                </emma:interpretation>
                <emma:interpretation id="interp3" emma:lang="" emma:confidence="0">
                  <emma:literal>Jud</emma:literal>
                </emma:interpretation>
                <emma:interpretation id="interp4" emma:lang="" emma:confidence="0">
                  <emma:literal>Jun</emma:literal>
                </emma:interpretation>
              </emma:one-of>
            </emma:emma>
          </inkml:annotationXML>
          <inkml:trace contextRef="#ctx0" brushRef="#br0">603 167 91 0,'0'-5'447'0,"0"3"52"0,-2-2 33 16,1-2 28-16,0 4-133 0,-1 0-114 15,-1 0-45-15,2 1-3 0,0 0 10 0,1-1 7 16,-2 4-21-16,2-1-41 0,0-1-46 15,0 1-46-15,0 2-40 0,2 0-25 16,0 3-20-16,3 1-2 0,-1 0 6 16,1 2 25-16,2 0 37 0,-1 2 20 0,0 4 22 15,0 0 13-15,-1 0 1 0,0 3-15 16,-1-1-26-16,-2 0-21 0,1 1-21 15,-1-1-16-15,-1-1-12 0,-1-2-8 0,0-1-11 16,-1-2-2-16,-1-1-1 0,1-1-2 16,-2-2 0-16,0-2-3 0,-2 0 2 15,-2-1-6-15,-1 0-4 0,-1-2-5 0,-2-1-5 16,-1-1-4-16,-2-1-3 0,1 0-2 15,-3-2-7-15,1-2-11 0,-3 0-27 16,2 0-49-16,-2-2-109 0,2-3-181 16,-1-3-139-16,2-1-190 0,1-4-191 0,3 1-64 15,2-3 46-15,3 0 150 0,3-1 128 16,2 2 191-16</inkml:trace>
          <inkml:trace contextRef="#ctx0" brushRef="#br0" timeOffset="147.0084">446 18 288 0,'0'-6'459'0,"1"0"43"0,-1-1 25 0,2 4-61 15,-1-2-180-15,0 0-119 0,1 1-72 0,2-1-46 16,0 1-35-16,3 1-74 16,0-2-139-16,1 0-168 0,2 1-87 0,-1-2-45 15,1 2-14-15,0 0 46 0</inkml:trace>
          <inkml:trace contextRef="#ctx0" brushRef="#br0" timeOffset="351.02">698 51 404 0,'2'10'492'0,"2"-4"35"16,-1-1 34-16,3-3-56 0,-1 0-153 16,4-1-79-16,0-2-38 0,2-1-19 15,4 0-25-15,3-4-51 0,3 0-100 16,2-4-99-16,2 0-73 0,1-3-109 0,-4 3-195 15,-1-1-143-15,-5 1-34 0,-3 3 18 16,-5 0 23-16,-5 4 85 0</inkml:trace>
          <inkml:trace contextRef="#ctx0" brushRef="#br0" timeOffset="513.0294">886 95 412 0,'-8'17'476'0,"2"-5"36"0,1-2 26 0,3 0-104 16,0-2-139-16,2 0-52 0,0-2 6 16,1 0 40-16,2-2 35 0,4-1 20 15,1-2-12-15,4-1-40 0,5-1-62 16,2-5-89-16,3 0-122 0,1-5-180 0,2-1-121 15,-1-5-153-15,-1-1-247 0,-2-3-116 16,-5-1-7-16,-2 0 99 0,-3-1 76 16,-3 1 130-16</inkml:trace>
          <inkml:trace contextRef="#ctx0" brushRef="#br0" timeOffset="707.0404">1160-140 155 0,'0'-1'461'0,"0"2"50"16,-2-1 27-16,2 1 27 0,0 1-179 15,2 0-77-15,0 0 18 0,3 4 53 16,1 1 53-16,3 0 32 0,3 3 6 0,2 4-54 15,2 0-90-15,2 2-93 0,1 4-75 16,2 2-58-16,0 2-38 0,-2 3-51 16,2-1-116-16,-4-1-216 0,0 2-219 15,-3-3-281-15,-3-4-150 0,0 0-55 0,0-4 60 16,0-4 185-16,-2-5 204 0</inkml:trace>
          <inkml:trace contextRef="#ctx0" brushRef="#br0" timeOffset="-917.0524">31 9 78 0,'-3'0'362'0,"0"0"51"0,2 0 35 0,-1 0-35 16,1 0-97-16,0 1-92 0,1 0-65 16,-2-1-41-16,1 0-26 0,1 0-17 15,0 0-14-15,0 0-12 0,0 1-10 16,0-1-10-16,1 1-7 0,1-1-6 0,-2-1-3 15,1 1 0-15,-1-1-3 0,0 1 3 16,0-1 1-16,0 0 0 0,0 1 2 16,0 0 1-16,0 0 3 0,0 0 1 15,0 0 1-15,-1 0 6 0,1 0 0 0,0 0 5 16,0 0 4-16,0 0 6 0,0-2 7 15,0 1 5-15,0 1 6 0,0-1 4 0,0 1 3 16,0-3-3-16,0 3-1 0,0-1-3 16,0-1-1-16,-2 2-4 0,1 0-8 15,1 0-8-15,0 0-12 0,0 0-10 16,0 0-11-16,0 0-12 0,0 3-5 0,0 0-2 15,0 1 2-15,1-1 2 0,1 5 3 16,-1 2 4-16,0 0 4 0,1 4 2 16,-1-1 0-16,2 2 1 0,-2 0 0 15,1 1 0-15,-1-1-2 0,2 0 0 0,0-2-2 16,-2 1 1-16,0-2 0 0,2-2 1 15,-2-3 0-15,1 2 0 0,-1-2 1 0,1-1-2 16,-1-2 2-16,-1 2 1 16,1-4 1-16,-1 0 4 0,0 0 2 0,0-1 13 15,0-1 11-15,0 0 15 0,0-1 14 16,-1-1 8-16,1 0 4 0,-3-4-5 0,0-3-12 15,2-1-17-15,-3-3-12 0,0 1-12 16,1-3-11-16,-1 0-3 0,1 0 0 16,-1 0 0-16,1 3-2 0,1 0-2 15,0 2 4-15,1 4-4 0,-2 0-2 0,3 1-4 16,-1 3-6-16,-1-1-3 0,2 2-4 15,-1 2 2-15,1 0-1 0,0 3 2 0,0 1 5 16,1 3 2-16,-1 0 4 16,3 4 5-16,-2-2 4 0,2 2 6 0,0-1 0 15,0 1 1-15,-2 1-1 0,0-3 1 16,2 1-5-16,-1-1-2 0,-1-1-1 0,2-1 1 15,-2-2 3-15,-1-2-1 0,1 0 1 16,1 0 6-16,-2-2 21 0,1 0 27 16,-1-1 28-16,0-1 21 0,0-1 14 15,0-1 3-15,-1-2-17 0,1-2-27 0,-3-1-29 16,2-3-22-16,-3-1-15 0,-1-2-10 15,3 0-6-15,-2-1-2 0,1 1 0 0,0 2-3 16,0 3 1-16,1 0 1 16,0 4-2-16,2-2-3 0,-1 2-2 0,-1 2 1 15,2 0-2-15,0 2-2 0,0 3-1 16,0 2 2-16,2 3 3 0,-1 0-1 0,1 4 4 15,0 0 3-15,1 3 2 0,0-1 0 16,0 2 2-16,-2-1-1 0,0-1 1 16,1 0-2-16,0-5 2 0,0 1 0 15,-1-1 0-15,2-3 1 0,-3-2 3 0,1-1 5 16,1 1 9-16,-2-4 7 0,1 0 4 15,-1-4 1-15,1 1-1 0,1-4-7 16,-2-3-11-16,0-2-7 0,0-1-6 16,-3-3-3-16,2 3 0 0,-1 1-2 0,1 0 1 15,0 5-3-15,-1 0-2 0,2 3-2 16,0 2-2-16,0 2-1 0,2 2 3 0,-1 5 1 15,0 3 3-15,2 3 0 0,0 2 3 16,1 2 3-16,0 2-1 0,0-1 2 16,2-1 1-16,-2 1 0 0,0 0 4 0,0-5-1 15,0 1 1-15,-1-2 0 0,0-4 0 16,-1-1 4-16,0-3 6 0,-1 0 14 15,1-3 6-15,-2-1 4 0,0-2 3 16,-2-5-4-16,1-1-7 0,-1-5-14 0,0-1-8 16,-1-3-6-16,-1-3-3 0,0 0-2 15,0-1-2-15,-1 3 2 0,1-2-1 16,0 7-3-16,1 2-1 0,2 2-2 0,-2 3-3 15,2 2-1-15,0 4 0 0,1 4-1 16,1 4 4-16,0 4 4 0,1 0 1 16,-1 2 2-16,0 2 1 0,2 0 6 15,0 0-1-15,0 0-4 0,-1 0 3 0,1-3-1 16,-1-1-2-16,0 0 0 0,0-3 1 15,-1-3 1-15,0 0 3 0,1-2 1 0,-2-2 3 16,1 0 2-16,-1-4 1 0,-1-1 0 16,-1-3-2-16,0-3-3 0,-2-2-3 15,-1-6-5-15,0 0 0 0,-1 0-2 16,2-3-1-16,-1 5 1 0,2 2 0 0,-1 0-2 15,1 6-1-15,2 1-1 0,-1 2-1 16,1 5-2-16,1 2 1 0,1 3 1 16,1 3 1-16,1 1 3 0,1 0 3 15,-2 3-1-15,3 0 1 0,-1 2 1 0,0-1 1 16,0-2 2-16,-1-1-2 0,-1 2 3 15,1-4-1-15,-1-2 1 0,0 0 1 0,0-2-1 16,-1-2 2-16,-1-2 2 0,0-1-1 16,0-1-1-16,0-4-1 0,-1-1-1 15,-1-4-4-15,1-1-1 0,0-3-1 16,-1-1 0-16,-1-1 1 0,1 0-1 0,0 3-1 15,1-1 1-15,-2 3-2 0,3 2 0 16,-3 3-1-16,3 1 0 0,-1 2-1 16,1 3-1-16,0 0-1 0,1 4 1 15,-1 2 4-15,3 4 7 0,0-1 9 0,0 1 10 16,-1 2 4-16,1 2 4 0,-1-1 0 15,0-2-3-15,2 0-6 0,-1-1-8 16,0 2-2-16,0-5-3 0,-1 0-4 0,0-1-1 16,-1-2 1-16,2-1 0 0,-3-1 3 15,1 1 6-15,1-3 6 0,-2 0 1 16,0-1 3-16,-2-3-2 0,1-1-3 0,-2-3-6 15,0-2-6-15,-2-4-2 0,1 0-4 16,-2-3-1-16,2-1-1 0,-1 2-2 16,-1-1 1-16,2 4 1 0,0-1-2 15,0 4 1-15,1 1-2 0,2 3 0 0,-1 3-2 16,1-1-2-16,0 1 1 0,-1 3-1 15,2 0 2-15,-1 1 0 0,1 2 0 0,0 2 4 16,1 0-1-16,1 1 2 16,-1 3 0-16,2 0 0 0,-1-1-1 0,1 1 0 15,0 0-1-15,0-2 2 0,-1 2 0 16,1-2 1-16,0 3 0 0,1-4 0 0,0 2 3 15,-1 0-2-15,1-2-1 0,-1 0 0 16,1-1 2-16,-1 1-2 0,1 0-5 16,-1-2-15-16,-1 0-29 0,0-2-57 0,-1 1-148 15,-2-2-154-15,-2-2-210 0,-1-2-227 16,-3-1-97-16,-1-6-11 0,-2 0 111 15,-1-3 135-15,0 1 204 0</inkml:trace>
          <inkml:trace contextRef="#ctx0" brushRef="#br0" timeOffset="2139.1223">830-377 125 0,'0'-5'354'0,"0"-1"50"16,0-2 41-16,0 4-43 0,-3-2-89 16,2 2-74-16,-2 0-50 0,0 0-41 15,0-1-37-15,1 2-33 0,-3 0-23 16,0 0-19-16,-1-1-12 0,0 2-6 0,-1 1 1 15,-2-2-1-15,1 2 2 0,-1 1 1 16,-2-1 4-16,0 0 5 0,-2 1 3 16,1 0-4-16,-1 1 2 0,0 0 1 0,-1 0-3 15,-1 2-4-15,0-2-7 0,-3 4 0 16,1-1-5-16,-1 2-4 0,0 1-3 0,1-1-2 15,-1 1 1-15,1 3 0 0,-2 1-3 16,1 0-1-16,0 2 3 0,0 2-4 16,3 0 1-16,-1-1 3 0,1 3 0 15,1-1 1-15,0 3-4 0,-1 0 3 0,3-2-2 16,-2 2-2-16,1 0-1 0,2 3 1 15,0-3-1-15,0 1 0 0,2 0 1 16,1 1-2-16,1 0 2 0,0 0 2 16,1-1 2-16,2 3 0 0,1-4 1 0,1 3 2 15,-1-2 0-15,3-1-2 0,0 1-3 16,0 0 3-16,0 0-2 0,0 1-2 15,0-2 0-15,0 0 0 0,0 0 0 0,0 1-1 16,0-2 0-16,0 1 0 0,0 0 0 16,1-2 0-16,1 0 1 0,0-1 1 15,1 0 2-15,1-3-2 0,0 1 0 0,2-2-1 16,1 2 1-16,1-3-1 0,2 2-1 15,1-3 3-15,1 1-1 16,2-1 0-16,1 1 1 0,1-2-1 0,2 0 0 16,-1-1 0-16,1 2 2 0,1-3-1 0,-1 0 1 15,2 0-1-15,1-1-1 0,0-1 0 16,1 1-1-1,0-1-1-15,1 0 3 0,0-2-1 0,1 1 1 0,-1-2 1 0,2 0-1 16,0 0 2-16,1 0-2 0,-1-1 0 16,2-1-1-16,-1-1-3 0,0-1 1 15,1-1-1-15,0 2 0 0,-1-3 2 0,0 2 0 16,-1-4 2-16,-2 2 0 0,1 1-2 15,-2-2 0-15,0 0-1 0,0 0 0 16,0 0 2-16,-2-3-1 0,1 2 1 16,-2 2-1-16,1-3 1 0,-3 2 3 0,0 0-5 15,-1 0 0-15,0 1-2 0,-3 1-1 16,1-1 1-16,1 1-1 0,-1 0 2 0,0 0 3 15,-1 0-1-15,3 0 0 0,-3-1-1 16,1 2 1-16,1-2-2 0,0 1-1 16,0-1 1-16,1-2 0 0,0 2 1 15,-1 1-2-15,0-1 2 0,0 1 1 0,1-3 0 16,-1 3 0-16,0-1 0 0,-1-1 2 15,-1 2 0-15,2-4 1 0,1 1 1 16,-1-1-1-16,0-3 3 0,0 0-1 16,0-2 1-16,0 0-1 0,2-2 5 15,-2-2 4-15,0-2 0 0,0 1 11 0,-1 0 6 16,0-2 4-16,-1 1 8 0,-2 1 8 15,0-2 12-15,-1 0 6 0,0-1 7 0,-3 3 23 16,-2-3 19-16,-2 2 10 0,-2-3-4 16,-2 3 4-16,-2-4 9 0,-2 1-14 15,-4-1-24-15,-2-2-14 0,-2 1-7 16,-4-3-13-16,-1 2-22 0,-1-3-13 0,-6 0-5 15,-1-1-6-15,-4-1-4 0,-5-3-9 16,-2 3 3-16,-3-3-2 0,-5 3-1 16,-3 0-1-16,-6 1-3 0,-4 4-2 0,-5 2-9 15,-4 3-11-15,-7 3-43 0,-8 5-112 16,-3 4-105-16,-4 3-88 0,-7 6-233 15,-5 4-157-15,-2 1-47 0,-3 6 66 0,2-1 80 16,2 4 80-16</inkml:trace>
        </inkml:traceGroup>
      </inkml:traceGroup>
    </inkml:traceGroup>
  </inkml:traceGroup>
</inkml:ink>
</file>

<file path=ppt/ink/ink2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0:49.9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A2E19B7-5C04-42E0-BA2B-7A823F25EE5A}" emma:medium="tactile" emma:mode="ink">
          <msink:context xmlns:msink="http://schemas.microsoft.com/ink/2010/main" type="inkDrawing" rotatedBoundingBox="10722,6132 11558,5956 11568,6003 10731,6179" shapeName="Other">
            <msink:destinationLink direction="with" ref="{43CCA56B-301A-4248-9F42-D6CDF5D27AB9}"/>
          </msink:context>
        </emma:interpretation>
      </emma:emma>
    </inkml:annotationXML>
    <inkml:trace contextRef="#ctx0" brushRef="#br0">82 191 22 0,'-4'-1'352'0,"-1"-1"48"0,0 0 35 16,-1-1 1-16,1 1-99 0,-2 0-94 0,2-1-66 15,-2 2-35-15,1-2-29 0,2 0-23 16,0 0-23-16,0 2-15 0,1-1-6 15,-1 0-4-15,1 1 4 0,0 1 5 0,2-1 6 16,0 1 10-16,-2 0 8 0,2 0 7 16,-1 0 2-16,2 0 0 0,0 0-1 15,0 0-4-15,0 0 1 0,0 0-5 16,3 0 0-16,1 0 7 0,2 0 18 15,3 0 23-15,5-3 22 0,4 0 21 0,5-1 22 16,5-2 8-16,6 0-8 0,3-1-17 16,3-3-18-16,1 1-21 0,3 0-19 0,0-3-11 15,3 2-10-15,0 0-10 0,0 0-13 16,-2 3-7-16,-1-2-12 0,-4 2-15 15,-4 0-12-15,-3 1-10 0,-4 1-4 16,-3 1-5-16,-4 0 0 0,-4 3-3 0,-3-1 0 16,-4-1 1-16,-2 2 1 0,-2 1 1 15,-1-1 0-15,-2 0-1 0,0 1 1 16,-1 0-2-16,-2 0 2 0,0 0-3 0,-1 0-2 15,0 0-3-15,0 0-14 0,0 0-22 16,0 0-51-16,0 0-108 0,-2 0-140 16,-2 0-94-16,-1-2-51 0,1 1-68 15,-4 1-113-15,0 0-58 0,-3 0 53 0,-2 3 49 16,1 0 41-16,-2 0 79 0</inkml:trace>
  </inkml:traceGroup>
</inkml:ink>
</file>

<file path=ppt/ink/ink2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0:50.41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3CCA56B-301A-4248-9F42-D6CDF5D27AB9}" emma:medium="tactile" emma:mode="ink">
          <msink:context xmlns:msink="http://schemas.microsoft.com/ink/2010/main" type="inkDrawing" rotatedBoundingBox="10703,6316 11524,6169 11530,6203 10709,6350" semanticType="callout" shapeName="Other">
            <msink:sourceLink direction="with" ref="{EA2E19B7-5C04-42E0-BA2B-7A823F25EE5A}"/>
          </msink:context>
        </emma:interpretation>
      </emma:emma>
    </inkml:annotationXML>
    <inkml:trace contextRef="#ctx0" brushRef="#br0">101 322 146 0,'-22'10'406'0,"3"-2"47"0,1 0 33 15,3-3-24-15,1 0-140 0,3-1-109 0,3-2-69 16,4-1-43-16,1 2-30 0,1-3-20 16,5 0-15-16,4 0-6 0,5-3-3 15,6 2 0-15,4-2 2 0,4-1 2 0,5-1-1 16,4 0-4-16,5-2 0 0,4 0 21 15,3 0 26-15,3-3 29 0,-1 2 43 16,1-1 59-16,0 1 49 0,-3-1 15 0,-1 0 1 16,-4 1-1-16,-3-2-23 0,-5 3-42 15,-4-1-39-15,-5 1-27 0,-4 4-23 16,-5-1-19-16,-3 2-13 0,-5-1-10 15,-1 2-10-15,-3-1-9 0,-1 2-7 0,-2 0-13 16,-1 2-10-16,-1-1-10 0,-1 0-6 16,0 1-4-16,-1 0-11 0,1-2-21 15,1 1-40-15,1-1-69 0,0 0-116 0,0 0-111 16,0 0-68-16,0 0-43 0,3-1-49 15,-2-1-46-15,-1-1-34 0,0-1 3 0,-1 1 19 16,-2 3 33-16,0-2 72 16,-1 2 107-16</inkml:trace>
  </inkml:traceGroup>
</inkml:ink>
</file>

<file path=ppt/ink/ink2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3:07.45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52 176 294 0,'-7'4'377'15,"1"-2"39"-15,2-1 2 0,0 1-77 16,0-1-86-16,1-1-64 0,2-1-47 0,-1 1-32 16,1-2-27-16,0 1-23 0,1 1-16 15,-2-1-10-15,2 1-6 0,-1 0-8 16,1 0-2-16,-1 0 0 0,1 0-4 0,-2 0-1 15,1 0-1-15,-1 0 2 0,1 0 1 16,1 1 3-16,-1-1 4 0,-1 0 12 16,2 0 16-16,-1 0 19 0,1 0 25 15,-1 0 25-15,-1 1 23 0,2 1 13 0,-1-2-1 16,-1 1-11-16,2-1-21 0,0 0-25 15,0 0-29-15,0 0-23 0,0 0-16 16,0 0-10-16,0 0-10 0,0 0-5 16,0 0-4-16,0 0 0 0,0 0-2 0,0 0-1 15,0 0 1-15,0 0 2 0,0 0 7 16,2 0-1-16,-1 0 2 0,2-1-1 0,-2 1 4 15,5-2-1-15,-1 1-5 0,5-1 0 16,0-1 0-16,2 1 2 0,3-2-3 16,0 2-1-16,3-1-2 0,-1 2 0 0,2-2 0 15,2 3-1-15,-1-1-1 0,2 1 3 16,3 0-4-16,1 1 3 0,2-1-1 15,2 0-2-15,1 0 3 0,4 0-1 16,-1-1 3-16,3 0 1 0,0-2-2 0,1-1-1 16,-1 2-3-16,-2 0 0 0,1-4 0 15,-3 2-2-15,-3 2 2 0,1-2 0 16,-4 2 0-16,1 0-2 0,-4-1 2 0,3 0-2 15,-4 1 0-15,0 1 0 0,-1-2 1 16,2 2 2-16,-1 0-1 0,0-2 1 16,1 1 0-16,1 0-1 0,-1-1 0 0,1 2 2 15,-2-2 3-15,2 0 1 0,-1-1 0 16,-1 1 1-16,0 0 1 0,1 3-2 15,-2-3-3-15,0 0-3 0,-3 1 0 16,0 0 0-16,-1 0 0 0,0 1 0 0,0 1-1 16,-2-1-1-16,1-1 1 0,-1 1-1 15,2 1 2-15,-1-1-1 0,-1 0 1 16,2 1 3-16,1-1-1 0,1-1-1 0,-1 2-1 15,2-1-3-15,-1-2-1 0,1 3-2 16,1-1 4-16,-2 0 3 0,2 1 0 16,0-1-1-16,2 1 5 0,-4-2-3 0,1 1-2 15,1 1-4-15,-1 0 1 0,-2 0 2 16,0 0-1-16,0-1 2 0,-1 1 1 15,0-1 0-15,-1 0 2 0,1 1-2 16,-2-2 0-16,2 1 0 0,0 0 1 0,0-1 3 16,-2 0-6-16,1 1 2 0,-1 0-3 15,3-2-1-15,-2 2-1 0,-1-1 1 16,2 2 0-16,-2-2 2 0,2 1 3 0,-1 1 0 15,1-1-1-15,0 1 0 0,0 0 2 16,-2 0-3-16,2 0 0 0,0 1-4 16,-2-1-1-16,-1 0 2 0,2 0-1 0,-2 0 2 15,2 0 0-15,-2 1 3 0,1-1 1 16,-1 0 1-16,2 0-1 0,-2 0-2 0,0 0 1 15,0 0-2-15,0-1 0 16,0 1-4-16,1 0 4 0,-1 0 1 0,0 0 0 16,0 0 0-16,0 0 1 0,0 0-1 15,0 0-1-15,0 0 0 0,2 0 1 0,-1 0 1 16,0 0 2-16,0-1 1 0,-1 1-2 15,2-2-2-15,-1 1-1 0,-1 1 0 16,2-1 1-16,-2 1-3 0,0-2-1 16,0 2 4-16,0 0 0 0,0 0 0 0,2 0 0 15,-2 0-1-15,2 0 5 0,-1 0 0 16,-1-2-4-16,0 2 0 0,0 0 0 0,-1 0 2 15,0 0-2-15,1 0-1 0,-1 0 4 16,0-2-2-16,-2 2-1 0,0 0 0 16,1 0 0-16,-1 0 1 0,0 0-2 15,1 0 5-15,-1 0-3 0,1 0-1 0,-2 0-2 16,1 0 1-16,-2 0-2 0,1 0-5 15,0 2 5-15,0 0 0 0,0-2 1 16,0 0 0-16,1 0 1 0,-2 2 0 0,1-1 1 16,0-1 1-16,0 0 0 0,-2 0 1 15,4 0 0-15,-2 0 0 0,1 0-1 16,-1 0-1-16,0 0 3 0,0 0-2 15,0 0 1-15,0 0-1 0,1 0-1 0,-1 0 2 16,0-1-2-16,0-1 0 0,0 2-2 16,-1 0 3-16,1 0 1 0,-1 0 2 15,-1 0 1-15,2 0-1 0,-1 0 6 0,0 0-5 16,1 0-1-16,0 0-2 0,0 0-1 15,1 0 0-15,-1 0-3 0,1 0 1 16,1 0 0-16,-1-2-2 0,2 0 4 0,0 2 5 16,-2 0-6-16,2 0 2 0,-1 0-1 15,1 0-1-15,1 0 0 0,-2 0-9 16,0 0 3-16,1 0 6 0,-1 0-1 0,-1 0 3 15,2 0-1-15,-2 0 4 0,2 0-1 16,0 2-5-16,-2-2-1 0,3 2 2 16,-1-2-3-16,1 0 2 0,0 0 3 0,2 0-1 15,-1 0 4-15,2 0-3 0,-3 0 0 16,2 0-1-16,-2 0-3 0,0 0-1 15,0 0-4-15,0 0 3 0,0 0 0 16,0 0 2-16,-2 0 5 0,0 0-2 0,1 0 1 16,-1 0 0-16,0 0-1 0,1 0-1 15,1 0-4-15,0 0 4 0,0 0-3 0,1-2 2 16,-1 0 1-16,1 2 1 0,2-2 1 15,-3 1-2-15,2 0-1 0,-2-1 2 16,0 1 0-16,-1 0-1 0,0 0 1 16,-1 1 0-16,1-3 3 0,-2 3-4 0,2-1 0 15,-1 1 0-15,-1-1-1 0,-1 0-2 16,0 1 1-16,1-2 0 0,-1 1 0 15,2 1 0-15,-1 0 1 0,0 0 2 16,2 0 0-16,0 0-1 0,0 0 0 0,1 0 0 16,0 0-3-16,1 0-2 0,0 0 0 15,-1 0 1-15,0 0-3 0,-1 0 3 0,-1 0 4 16,1 0 0-16,-2 0 0 0,-1-1 0 15,0 1 1-15,0-1-3 0,-1-1 1 16,0 2 1-16,-1 0 3 0,2 0-1 16,-1 0 2-16,1 0 0 0,0 0-2 0,1 0-2 15,1 0-3-15,0 0 1 0,1 0 0 16,0 0 1-16,0 0 1 0,1 0-3 0,0 0 3 15,-3 0-2-15,2 0-1 0,0 0 1 16,-2 0-1-16,2 0 3 0,-2 0 0 16,1 0 5-16,-1 0-2 0,0-1-1 15,1 0 1-15,-1 1-2 0,1 0-3 0,0 0 0 16,1 0 2-16,1 0-2 0,0 0 1 15,0 0 1-15,1 0 0 0,0 0-1 16,-1 0 1-16,0 1 1 0,1 0-1 16,-1-1 0-16,0 2-2 0,-1-1 1 0,-1-1 1 15,0 1 1-15,-1-1-1 0,0 1 0 16,1-1 0-16,-1 0-1 0,1 0 0 0,-1 0-2 15,2 0 3-15,-2 0-1 16,2-1 0-16,0 1 0 0,1 0-1 0,-2 0 1 16,1 0 0-16,1 1 1 0,-2 1 0 15,0 0 0-15,1-1 0 0,0 1-1 0,1-1-1 16,-1 1 0-16,0 1 2 0,-1-1 1 15,1 0 1-15,-2 2 1 0,1-4 0 16,-1 3 0-16,1 0-2 0,-1-1-1 16,-1 0 0-16,0 0-2 0,0-1 0 0,0 2 0 15,-1-2 3-15,1 0 2 0,0 1 0 16,0 0 4-16,-2-1 0 0,2 2-2 0,0-2 0 15,2 0-3-15,-1 0-2 16,0 0-1-16,2 1-1 0,0-1 1 0,1 0-2 16,0 0 3-16,2 1 5 0,-2-1-2 15,1 0 0-15,-1 2-1 0,0-2-3 0,1 0-2 16,-1 2-1-16,-2-2 5 0,1 0-1 15,0-1-2-15,-2 2 5 0,-1-2-2 16,2 0-1-16,-4 2-3 0,1-1 1 16,1-1 4-16,-3 1-1 0,0-1-1 0,1 2-1 15,0-1 3-15,0 0 1 0,0 1-3 16,-1-2-2-16,2 3 2 0,1-3 2 0,-2 3-2 15,1-2 0-15,2 0 1 16,-1 1 2-16,2 0 0 0,-1-1 1 0,2-1-1 16,0 1-3-16,-2 1-2 0,2-2 1 15,0 1 1-15,1-1-1 0,-3 0 0 0,2 0 0 16,0 0 1-16,-2 0 1 0,0 1-2 15,-1 1-3-15,0-2 2 0,0 0 0 16,0 2 2-16,0-1-1 0,-1-1 0 0,0 3 1 16,-1-3 3-16,1 1-1 0,-1 0-3 15,1 0 2-15,0-1 0 0,-1 2-1 16,2-1-1-16,0-1 2 0,0 0-1 15,0 0 0-15,0 0 0 0,0 0 2 0,0 0-1 16,-1-1 0-16,0 1 2 0,-1 0-1 16,-1 0-4-16,1 0 0 0,-1 0 2 15,-1 0-2-15,1 1 0 0,-1-1 2 0,1 1 2 16,-1-1 0-16,0 2 0 0,0-2-1 15,1 2 0-15,0-1 0 0,1-1 0 16,0 1 2-16,-1-1-3 0,1 2-1 0,0-2 1 16,0 0 1-16,-3 1-1 0,3-1 0 15,-1 0 0-15,0 1 1 0,0 0-1 16,-1-1-1-16,2 1-1 0,-3-1 1 0,3 0-2 15,-1 0 5-15,0 0 0 0,0 2 2 16,1-1-4-16,-2-1-2 0,-1 0 2 16,3 0-7-16,-2 0 4 0,-1 0-3 0,1 0 4 15,0 0-1-15,0 1 0 0,-1-1 5 16,-1 2-1-16,2-2 0 0,-2 0 2 15,2 0 0-15,-1 0-1 0,1 2-4 16,-2-2 1-16,2 0-4 0,1 0 3 0,-1-2-1 16,0 2 1-16,0 0 3 0,1-2-2 15,0 2 1-15,-1-1-1 0,2 1 1 0,-3-3-1 16,3 2 2-16,0 0 4 0,0 0-1 15,-1 0 2-15,0-1 0 0,0 2-1 16,-1-1-6-16,1 1 1 0,1-1-1 16,-1-1 2-16,0 2-1 0,-1-2 0 0,1 2 2 15,-1-1-2-15,1 1-1 0,-1-1 2 16,0-1-1-16,0 0-1 0,1 1-1 15,1 1 2-15,-2-3 0 0,-1 3-2 16,1-1 1-16,0-1-4 0,1 2 3 0,1-3-2 16,-1 3 1-16,-1-1 0 0,1 1 3 15,0-2 3-15,1 1-2 0,-1 1 2 16,0 0-2-16,2 0-3 0,-2 0-1 0,2 0-1 15,-1 0 4-15,2 0 1 0,0 0 2 16,2 0-1-16,-1 0 1 0,0-1-1 16,1-1 3-16,-1 2-3 0,0 0-2 0,-1-3 2 15,2 2 0-15,-2-1-2 0,0 1-4 16,0 0 2-16,-2-1-1 0,1 2 1 15,0 0 1-15,-1 0 0 0,0 0 1 16,-1 0-4-16,-1 0 3 0,1 0-2 0,-1 0-2 16,0 0 3-16,0 3-2 0,-1-2 6 15,1 1-4-15,0-1 3 0,1 0 2 16,-1 1-3-16,2 0 3 0,-1-1-1 0,0-1 1 15,3 1-1-15,-1 1-1 0,-1-2 2 16,1 1-1-16,1-1-1 0,-1 0 4 16,1 0-2-16,0 0 0 0,0 0-2 0,-2 0-1 15,2-1 1-15,0 1-5 16,0 0 1-16,-1 0 1 0,-2 0 0 0,2 0 0 15,-3 1 0-15,1-1-1 0,-1 1 1 16,0 1 1-16,-1-2 1 0,1 0-1 0,-1 2-1 16,1-2 2-16,-2 1 2 0,2-1-2 15,0 0 1-15,0 0 0 0,1 0 1 16,-1 0 0-16,1 0-2 0,2 0 2 0,-2 0-2 15,2 0 0-15,-2-1 1 0,2 1 0 16,-2-2-1-16,0 2 3 0,0 0 0 16,-1-3 3-16,1 3 1 0,-1-1-1 0,0 1 3 15,-1-2-2-15,1 1 3 0,-2 1-5 16,1-1 2-16,-1-1 5 0,-1 2-4 15,0 0 2-15,2 0 1 0,-1 0 7 16,1 0 0-16,-2 0 9 0,1 0 15 0,1 0 18 16,-1 0 20-16,2 0 18 0,-1 0 20 15,1 0 10-15,0-2 0 0,-1 1-13 0,1 1-21 16,0-1-19-16,0 1-19 0,1-2-23 15,-2 1-15-15,1 1-7 0,-3 0-4 16,1 0-6-16,-2 0-10 0,0 0-34 16,0 0-109-16,-3-1-151 0,0-1-175 0,-2-2-261 15,-2-2-131-15,-1-3-42 0,-1 0 71 16,-1-1 127-16,0-3 165 0</inkml:trace>
</inkml:ink>
</file>

<file path=ppt/ink/ink2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3:12.60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516 196 102 0,'-3'-2'372'0,"2"2"51"16,-1-3 37-16,1 0-32 0,0 2-95 16,1-2-94-16,-2 1-69 0,2-2-44 0,0 0-30 15,0 2-27-15,0-2-20 0,0 2-10 16,0-2 1-16,0 2 0 0,0-2 5 15,0 0 8-15,0 2 8 0,-1-2 13 16,1 3 15-16,-2-1 19 0,1-1 15 0,0 2 8 16,-2-2 7-16,0 0-3 0,0-1-8 15,-1 4-15-15,0-2-15 0,-3 1-11 16,2-2-8-16,-2 3 1 0,-1-3-2 15,-2 0-1-15,0 2 4 0,1-2 3 0,-2 1-4 16,-2 1-12-16,1-2-5 0,0 0-5 16,-3-1-11-16,1 2-8 0,0-2-3 0,0 0 1 15,-1 2-5-15,1-2-4 16,1 0 0-16,-2 2-1 0,1-1-2 0,0 0-4 15,0 2 0-15,2 0 0 0,0-1-2 16,1 2-1-16,1 0-4 0,2 2-5 0,-2-1-2 16,2 0-2-16,0 2-4 0,-1 0 1 15,1 3-1-15,0-2 1 0,-2 2 1 16,1 1-1-16,-1 3 2 0,0-1-3 15,1 0 1-15,-1 5-2 0,0-4 0 0,1 3-1 16,-1 1 0-16,2 0 0 0,1 2 0 16,2 0 2-16,-1 0 1 0,2 1 0 15,1 0 0-15,3 0 1 0,0 0-1 0,2-1 0 16,0 1 1-16,2-1 1 0,2-1-2 15,1-1 0-15,0-2 0 0,2 0 0 16,1-1 0-16,1-1 0 0,1-1 0 0,1-2 2 16,2 2 0-16,3-4 1 0,1-1 0 15,3-4 1-15,1-2 0 0,1-2 0 16,2 1 1-16,-1-4-1 0,-1 0 0 0,0-1-1 15,-1-2 0-15,-1 0-1 0,-1-1-1 16,-2 0 0-16,-1 0 1 0,-2-1-2 16,-2-1 2-16,-2 0 0 0,-1 2 2 0,0-1 0 15,-2 0-2-15,-2 0 0 0,-1 1 0 16,-1 0-3-16,-1 0-2 0,-2-2 1 15,1 3 2-15,0-3-1 0,-2 4 0 16,1-1 1-16,-1 0 2 0,-1-2-2 16,0 2-1-16,0 2 0 0,0-1 0 0,-1-2 0 15,-1 2 0-15,1 1 0 0,0-2 0 16,-2 0 0-16,0 2 1 0,2-1-1 0,-3 2 0 15,-1-2 3-15,1 1 3 0,-1 2 3 16,-1 0 3-16,2-2 7 0,-3 4 5 16,0-1-1-16,2-2 2 0,-2 4-2 0,0-3-2 15,0 2-5-15,0 0-1 0,-1 0-2 16,0 0-3-16,1 0 0 0,-1 1-3 15,0 0-2-15,-1 2-1 0,0 1 1 16,0-1 1-16,0 1-1 0,-2 1 0 0,1 0 0 16,1 2-3-16,-2 0-1 0,0 0-2 15,0 2 0-15,0 0 0 0,0 2 1 16,-2 0 0-16,2-1 0 0,-1 2 1 0,2-1 0 15,-1 3 0-15,0-3-2 0,0 5 0 16,2-2 1-16,0 0-1 0,1 2-1 16,1 1 0-16,2 1 1 0,1 2 0 15,-1-1-1-15,4 2 1 0,1 0-1 0,1 0 0 16,4 0 0-16,-1 0 0 0,3-2 2 15,-1 3 0-15,3 0 1 0,-1-4-1 16,2 3 2-16,1-3 1 0,0 0 1 0,1 0-2 16,2-3 2-16,-1-1-1 0,3-2 1 15,0 0-1-15,2-2 2 0,3-2-1 16,-2-2-1-16,1-2 1 0,1-3-1 15,1 0-1-15,-1-4 1 0,-1-2 1 0,1-2 0 16,-2-3 0-16,-1 0-1 0,0-6 0 0,-2 2-1 16,-2-5-2-16,-1 1 2 0,-4-1-1 15,-2-3 0-15,-3 3-1 0,-4-1 1 16,-3 0 2-16,-2 3 1 0,-5 1 2 15,-1 3 2-15,-2-1 3 0,-5 4-3 0,-2 0 2 16,0 1-2-16,-4 5-2 0,2 0-2 16,-2 2-2-16,2 4-1 0,-2 0-3 15,1 4-6-15,2 1-15 0,1 4-38 0,-1 1-87 16,3 2-135-16,0 3-111 0,2 3-117 15,1 0-207-15,0 3-121 0,-1 1 5 16,1 0 91-16,2-2 87 0,0 3 111 0</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7:58.3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2A9DE59-A9B7-4357-B535-5014A3733442}" emma:medium="tactile" emma:mode="ink">
          <msink:context xmlns:msink="http://schemas.microsoft.com/ink/2010/main" type="inkDrawing" rotatedBoundingBox="9329,5910 19956,5529 19961,5643 9333,6023" shapeName="Other"/>
        </emma:interpretation>
      </emma:emma>
    </inkml:annotationXML>
    <inkml:trace contextRef="#ctx0" brushRef="#br0">13 338 84 0,'-4'0'185'15,"1"0"-12"-15,1-1-24 0,0 1-21 0,-1 0-16 16,3 0-16-16,0 0-14 0,0 0-13 16,0 0-11-16,0 0-11 0,2 0-5 15,-1 1 0-15,3-1 7 0,2 1 12 16,1 0 19-16,1-1 25 0,3 2 20 0,1-1 12 15,4-1 4-15,-1 0-2 0,3 0-10 16,2 0-16-16,2-1-15 0,3-1-15 16,4 1-12-16,1 0-16 0,3 0-13 0,1-2-14 15,-1 3-7-15,2-1-10 0,1 1-6 16,1 1-1-16,0 1-3 0,0 0-1 15,1 0 0-15,0 1 0 0,1 1 1 0,1-1-2 16,0 1-1-16,0 0 2 0,3-2 0 16,-2 1 0-16,0 0-1 0,2-3 1 15,-2 4 0-15,0-4 0 0,2 0 0 16,1 0 0-16,0 0 1 0,0 0 1 0,1-2 2 15,1 0-5-15,-2 2 0 0,0-2-1 16,0 0 0-16,1-1-2 0,2 0 2 16,-2 0 1-16,2-1 2 0,-2-1 0 0,2 1-1 15,-1 2 1-15,0-2 0 0,1 2 1 16,1-2 0-16,0 1-1 0,2 1 3 15,-1 0-1-15,2-1 1 0,0 0-3 0,0 1-2 16,1 0 1-16,2-1-1 0,2 0 1 16,1-3-2-16,0 2 3 0,-2 1 1 15,0 0 0-15,0 0 0 0,0 0 1 16,0-1-2-16,0 1-1 0,0 0 0 0,-1 1-1 15,0-2-1-15,-2 3 3 0,0-3 2 16,1 2 1-16,2-1 3 0,-2 0 0 16,1 1-1-16,-1 0-2 0,0 0-1 0,-4 1 0 15,1-2-5-15,-4 3 0 0,1 0 1 16,-3-2 1-16,-1 0 0 0,-3 2 3 15,-2 0 1-15,-1-2-2 0,-2 2 0 16,-2 0-2-16,0 0 2 0,0 2-2 0,0-2 0 16,-2 0 1-16,1 2 1 0,0 0 2 15,-2-2-3-15,3 0-1 0,0 0 1 16,0 0 1-16,1 0-1 0,1 0 1 0,0 0 0 15,0-2 3-15,-2 0-2 0,1 2-3 16,2 0 1-16,-2-2 0 0,1 1-1 16,-2 0 0-16,0-1 1 0,-2 2 1 0,1-1-1 15,-2-1-2-15,0 1 1 0,1-1 0 16,-1 2-1-16,0-1 0 0,0-2 0 15,1 2 0-15,-2 0 1 0,1 1-3 16,0-1 3-16,2 1 0 0,-1-1 0 0,1-1 0 16,1 2 1-16,-1-1 1 0,1 0-2 15,0 1-2-15,-2-1 2 0,2-1 1 16,2 1-1-16,-2 0 5 0,1-1-5 0,2 0 0 15,1 0-3-15,-1-1 0 0,-1 0-1 16,0 0-2-16,-2-1 4 0,-3 1 2 16,-1 1 0-16,-2-2 0 0,1 0 3 0,-1 2-2 15,1-2 2-15,-1 1-1 0,1-1 0 16,1-1-1-16,-2-1-1 0,2 2-1 15,0 1-1-15,-1-1 0 0,0-2-1 16,1 3 3-16,-1-1 0 0,-2 1-1 0,0-1 1 16,0 1 0-16,0 0 0 0,-1 1-2 15,1 0 1-15,0-1 0 0,-1 1 0 16,-1-1 1-16,0 1 0 0,0 0 0 0,-2 0 0 15,1 1 1-15,0-1-1 0,1 1 0 16,-2 0-1-16,0 1 1 0,0-1 0 16,-2 0 0-16,2 1 3 0,-1-2 0 0,1 1 2 15,-1 1-1-15,-1 0 1 0,2 0 1 16,3 0-3-16,4 0 0 0,3-1-1 15,1-1-1-15,1 2 1 0,0-4-4 16,2 4 3-16,-3-3 0 0,1 3-2 0,-1-1 0 16,0-1 0-16,2 2 7 0,-2 0-5 15,0 0-1-15,0 0 4 0,-3 0-1 16,-2 0-3-16,-2 0-3 0,-3 0 0 15,1 0 2-15,-2 0-1 0,-2 0 2 0,-1-2 1 16,1 0 2-16,-1 2 2 0,2 0 1 16,-1 0 0-16,1-2-2 0,1 1 2 0,-2 1-1 15,2-1-1-15,0-1 0 0,-1 2 0 16,1-1 0-16,-1 1-1 0,-1-1-1 15,0-1-1-15,-1 2 0 0,-1 0-1 0,0 0-1 16,-1 0-1-16,3 0-2 0,2 0 2 16,1 0-1-16,5 0 1 0,-1 0 1 15,3-2-1-15,-2 2 1 0,1-1 1 16,0 1-2-16,-2-3 0 0,2 2 2 0,3-1 1 15,-2 1 1-15,0-1 0 0,0 1 0 16,1 0 1-16,-1 0-3 0,-3 1 2 16,1-2 0-16,-5 1-1 0,-1 1 1 0,-1-1 0 15,-2-1 0-15,-2 1-1 0,-1-1-2 16,-1 1 1-16,-1-1 2 0,0 1-1 15,0 0-1-15,-2 1 2 0,0-2-1 0,1 2-1 16,0-2 0-16,1 1 0 0,0 1-1 16,1-1 0-16,0 1 2 0,0 0-1 15,0 0-1-15,-1 0 2 0,1 0 1 16,0 0-2-16,2 0-1 0,1 0 2 0,1 0 2 15,3 0-2-15,3 0-1 0,0-2-1 16,-1 1 4-16,0 0-4 0,-1-1 1 16,-2 2 1-16,-1 0 2 0,0-3 2 0,-1 2 1 15,-1-1-1-15,0 1 2 0,-1-2 0 16,1 3-2-16,2-2-1 0,-3 1-3 15,3-2-1-15,0 2 0 0,0 0-3 0,-3-1 1 16,1 2 2-16,-1 0-2 0,-2 0 2 16,0 0 1-16,-1 0 1 0,0 0-1 15,1 0 1-15,-1 0-1 0,1 0-1 16,1 0 0-16,3 0 0 0,2-2 0 15,1 2 0-15,0 0-1 0,-1 0 2 0,-1 0-1 16,0 0 1-16,-1 0-1 0,-1 0 1 16,-2 0 0-16,1 0-1 0,-1 0 0 0,-1 2-1 15,-1-2 0-15,0 0 1 16,-3 2 0-16,1-1-1 0,-2-1-1 0,1 1 4 15,-2 1-2-15,0-1 0 0,0-1 1 16,0 1 1-16,0-1 1 0,2 0-3 0,0 0 1 16,3-1 0-16,0 1 0 0,1-1-2 15,1-1 0-15,-1 2 0 0,3 0-1 16,-1 0 0-16,-1-1 0 0,-1 1 2 15,1 0 0-15,-3 0 1 0,1 0 0 0,0 0-1 16,-2 1-1-16,3 1 1 0,0-1 1 16,3 2 1-16,2-3 0 0,-3 2-1 0,1-1 0 15,-3 0 0-15,1 2 0 16,-1-3 0-16,-3 1-1 0,2 1-2 0,0-2 1 15,1 0-2-15,-2 0 0 0,3-2 0 16,0 2-2-16,3-1 5 0,1 1-1 0,3 0 1 16,-1 0 0-16,0 0 0 0,1 1-1 15,2 1-2-15,0-2 2 0,0 0-1 16,-1 2 2-16,3-1 5 0,-5 0-2 15,1 1 0-15,-1-2-1 0,-1 1 1 0,-2-1-3 16,0 1-5-16,-2 1 2 0,-2 0 0 16,-2-2 1-16,0 1-1 0,-4-1 3 0,2 1 0 15,-1 1 0-15,-2-2-1 16,2 0 0-16,-2 1 0 0,0-1 0 0,1 0 2 15,-2 0 0-15,-1 0 1 0,1 0-2 16,2 0 1-16,-1 0-1 0,1 0-1 0,0 0 1 16,0 0 0-16,0 0 0 0,-1 0 5 15,0 1-2-15,0-1 0 0,-1 1-3 16,0-1-1-16,-1 1 0 0,0 1-4 15,0-2 1-15,-1 1 2 0,1-1 1 0,-1 1 1 16,2 1 0-16,-1-2 0 0,1 1 0 16,-2 0 1-16,2-1 0 0,-1 1 0 15,0-1-1-15,0 2 0 0,-2-1-1 16,2-1 0-16,-4 0 1 0,1 0 0 0,0 0-1 15,-2 0 1-15,1 0-3 0,-2 0-2 16,-2-1-3-16,-2-1-10 0,-1 1-31 0,-2-1-75 16,-2-1-109-16,-2 3-131 0,-1-1-90 15,-2 1-41-15,-1-2 5 0,0 0 62 16</inkml:trace>
  </inkml:traceGroup>
</inkml:ink>
</file>

<file path=ppt/ink/ink2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3:16.91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769 355 130 0,'2'-7'355'0,"1"-3"42"16,-3 3 30-16,1 2-42 0,-1 0-106 15,0 0-80-15,-1 1-40 0,-2 2-25 0,0-2-20 16,0 2-19-16,1-1-17 0,-1 1-13 16,1 0-11-16,0-1-4 0,-1 0 11 15,0-1 26-15,-1 2 44 0,1-3 66 16,-2 2 56-16,1-3 47 0,-2 0 31 0,1 1 9 15,-2-2-17-15,-1-1-41 0,-1 2-48 16,1-1-48-16,-3-3-44 0,1 3-35 0,1 0-26 16,-4-1-26-16,2 2-13 0,-1 0-10 15,-2-1-6-15,0 1-10 0,1 2-4 16,-1-2-5-16,-1 2-4 0,1 0 0 0,-1 0-3 15,0 0 1-15,-2 3 0 0,1-2-1 16,-2 2 0-16,0 1 1 0,0 0-1 16,-1 0-1-16,1 1 1 0,-1 2 0 15,-2-1 0-15,1 2-1 0,-1 0 1 0,2-1 0 16,-1 1-1-16,1 2-1 0,1-2 0 15,2 2 1-15,-2 0 1 0,3 0 0 16,-2 0 0-16,2 1 0 0,1 1 2 0,1 0-2 16,0 0-1-16,2 1 0 0,-1 1 0 15,2 2 0-15,-1 0-1 0,2 2 1 16,-1 2-1-16,2 0 2 0,0 0-1 15,1 1-1-15,0 2-1 0,1-1 3 0,2 2-1 16,1-3 1-16,1 1-2 0,2-1 1 16,0 0 2-16,0 1-1 0,2 1-1 0,1-2 0 15,0 0 1-15,1 0-2 0,2-1-2 16,0-2 0-16,0-1 2 0,1-1 1 15,1 0 0-15,2-4 2 0,-1 1 2 16,2 0-3-16,-1-3 1 0,2 1-1 0,1-3 1 16,-1 2-2-16,3-2 1 0,-1 0 0 15,1 0 0-15,2 0 0 0,-2 0 0 16,1 0 1-16,2 0 0 0,0 0 0 15,0 0 1-15,1-1-2 0,0 0 1 0,1 0 0 16,-1 1-2-16,0-1 1 0,2-2 1 16,-2 1 2-16,0-2-1 0,0 0-1 0,1-2 5 15,0 1-3-15,0 0-1 0,-1-1-2 16,0-2 1-16,0 2-1 0,2 0 0 15,-2-1 0-15,-1-2 0 0,1 2 3 16,-1-1-1-16,0-1 0 0,-1 1-1 0,-1 1 0 16,-1-1 0-16,0-2-2 0,1 0 1 15,-3 1 0-15,1-1 0 0,-2 0 2 16,1-2 0-16,-1 1-1 0,1 0 1 0,-1-3-1 15,0 0 1-15,1 2-2 0,-1-2 0 16,-2 1 0-16,1 1 0 0,0-2-1 16,0 2 1-16,-2-1 0 0,2 0-1 0,-1 2 0 15,0 1 1-15,-1-2 0 0,-1 2 0 16,-1 1 0-16,2-1 0 0,-1-1 0 15,0 3 1-15,-1-1 0 0,0-2-1 0,0 1 0 16,0 0-1-16,1-1 1 0,-1-2 0 16,0-2 0-16,-2 2 3 0,2-2 0 15,-2 1 0-15,1-1 0 0,-1 1-2 16,0-2-1-16,0 1-1 0,1 0-1 0,0 1 1 15,0 0 0-15,-1 0 1 0,1 0 2 16,-2 1 0-16,0 2 1 0,0-2 2 0,-1 3-1 16,0-1-1-16,-2 0 2 0,1 0 3 15,-2 0 1-15,-2 1 2 0,1-3 0 16,-1 0 2-16,0 1-2 0,-2-2-2 15,-1 1-3-15,1-1-3 0,0 2-1 0,0-1-2 16,0 0 2-16,-2 1-1 0,2-2-1 16,0 3-1-16,0-2 2 0,0 3-1 0,0-1 2 15,0-1 3-15,-2 2 5 16,1 0 3-16,1 0 2 0,-2-1 1 0,-1 1-2 15,2 0-2-15,-2-2-1 0,-1 3-2 16,1-1-1-16,-2 0-1 0,0-1 1 0,-1 1-1 16,1 2-1-16,-2-3-4 0,0 1-2 15,0 1 0-15,-2 0 0 0,-1 0 0 16,1 0-2-16,0 0 2 0,1 2-2 15,0 1 1-15,-1 0 0 0,2 2-1 0,-1 0 0 16,-2 0 0-16,0 0 0 0,-1 4 0 16,1-2 2-16,1 2-2 0,-2-1 1 0,1 1 1 15,0 0 0-15,0-1 0 0,1 1-2 16,0 0 2-16,-1 0 0 0,2-2 0 15,0 2-1-15,1-1 1 0,-2-3-1 16,2 3 0-16,-1 0 0 0,1 1 0 0,0-2 3 16,-2 3-1-16,2-2-1 0,-1 3-1 15,0-3-1-15,-2 4 2 0,-1-1-4 16,1 1 2-16,0-1 2 0,1 2 0 0,-1 0 0 15,-1-1 0-15,2 2 0 0,0-2 1 16,-1-1-1-16,1 2 1 0,0 0-1 16,-1-2 1-16,2 1 0 0,-1 0-1 0,1 1 1 15,-1 0-2-15,2 0-1 0,-1 1 0 16,1-1 0-16,0 2-2 0,0 0 2 15,1 2 2-15,2-1 0 0,-1 1-2 16,0 4 1-16,1-3 0 0,0 3-1 0,1 0 0 16,1 1 2-16,1-1 0 0,1 0-1 15,0 0-1-15,0 0-1 0,2 0-2 16,-1-3-1-16,2 1 3 0,0 0 1 0,1-2 1 15,1 1 1-15,0 1 2 0,1-2-1 16,1 3-1-16,2-1 0 0,1 0 0 16,0 3 0-16,1-4 0 0,0 4-2 0,1-3-1 15,1 2 1-15,-2-3 0 0,1-3 1 16,-1 2 1-16,1-2 0 0,-1 0 1 15,1 0-1-15,0-2 1 0,1-1-2 16,0 3-2-16,1 0 1 0,-1-3 2 0,1 2-1 16,0-2 0-16,-1 2 0 0,1-2 0 15,1 2-2-15,-1-2-4 0,-1 1 1 16,2-2-1-16,-1 0 3 0,-1-1 0 15,2 2 0-15,0-4 0 0,0 1-2 0,2 0 2 16,-2-2-2-16,1 0 2 0,1-2-1 16,0 0 3-16,1 0 2 0,0 0-1 0,1-2 1 15,-1 2-2-15,-1-1 1 0,3 0-1 16,-3-1 0-16,1 0 0 0,0 1-1 15,0 0 3-15,-2-1-1 0,2 1 1 16,0-1 0-16,-2 0 0 0,2 0 1 0,-2-2 1 16,2 2 1-16,-2-2-2 0,2-1 0 15,0 0 1-15,-2-1 0 0,0 0 0 16,-1 0-2-16,2 0 2 0,-1-1 0 0,1-1 0 15,-1 1-2-15,0-2 0 0,1 1 0 16,-1 1-1-16,0-2 2 0,1 2 0 16,-1-2-3-16,2 2-1 0,0-2 1 0,1 0 2 15,0 1-3-15,0-1 0 0,2 0 3 16,-1-1 1-16,-1 3 0 0,0-2-1 15,-1 0-1-15,0 1 0 0,-3 2 2 0,0 0 0 16,-3 0 1-16,0 2 0 0,-1-1 0 16,0 0 2-16,-3 2-1 0,2-3 0 15,-4 0 0-15,1 2 2 0,0-3 1 0,-2-2 0 16,2 2-1-16,-2-1 2 0,1 0-2 15,1-1 1-15,-3 0 0 0,1-1 0 16,0 0 0-16,1-1-2 0,-1-1 3 16,0-1 0-16,-1 0 2 0,0-1 3 0,0 0 0 15,0-1 2-15,-1 1 0 0,0-1 2 16,-2 1-3-16,-1-2-1 0,0 0-2 15,-2 0-1-15,1 0 0 0,-2-1-4 0,-1 4 1 16,-2-3 0-16,0 0 0 0,-2 0 0 16,-3 0-3-16,-3 0 3 0,-3-1-5 0,-2 1-1 15,-3 2-6-15,-2 0-7 0,-3 1-13 16,-2 3-28-16,-3 3-38 0,-1 2-71 15,-2 1-132-15,1 3-124 0,-2 1-70 0,1 4-68 16,-1 2-165-16,1 4-93 0,-1 3 48 16,-3 0 87-16,3 2 58 0,0 2 82 15</inkml:trace>
</inkml:ink>
</file>

<file path=ppt/ink/ink2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3:32.64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482 130 64 0,'-2'0'359'16,"2"0"49"-16,0-1 27 0,0 1-35 15,0 0-99-15,0 0-92 0,0 0-67 16,0 0-33-16,0 0-16 0,0 0-9 0,0 0-10 16,1 0-10-16,0 1-12 0,-1-1-11 15,0 0-7-15,0 1-8 0,2-1-3 16,-1 1 1-16,0-1 8 0,-1 0 13 15,2 0 16-15,-1 0 20 0,-1 0 20 0,0 0 18 16,0 2 14-16,0-1 10 0,0-1 4 16,0 0 3-16,0 0-9 0,-1 0-10 15,-1-1-10-15,2 1-10 0,0 0-17 0,0-2-13 16,0 2-6-16,0 0-6 0,0 0-6 15,0 0-5-15,-1 0 2 0,1-1-1 16,-1 0-2-16,-1 1-4 0,2-1-4 16,-1 1-5-16,0-2-11 0,-2 1-6 0,1 1-8 15,0-1-7-15,-1 1-5 0,0-2-4 16,0 0-1-16,-1 1-2 0,0 0 0 15,0-1 2-15,-1 2-2 0,-1-2 1 0,1 1-1 16,-1 0 2-16,1 1-1 0,-1-2 1 16,1 1 1-16,-1-2-1 0,1 3 2 0,-1-2-3 15,1 0 1-15,-1 2 2 0,1-3-2 16,-1 2 2-16,1-1-2 0,-2 2 3 15,1-4 3-15,1 4 1 0,1-2 4 16,-2 1 1-16,1 0 0 0,-1-1-3 0,1 2-1 16,-1 0-3-16,1 2-1 0,-1-1-2 15,-1 0 1-15,2 1 1 0,-2 2-1 16,1-1-3-16,2 0-1 0,-1 1 0 15,-2-1-1-15,1 0-2 0,1 1 0 0,1-1-1 16,1 1 1-16,-1-1 0 0,1 1 1 16,0 1 0-16,1 0-1 0,-1 0 2 0,0 1 0 15,0 0-1-15,2 4 1 16,-2-3 0-16,0 0 2 0,1 2 0 0,2 0 1 15,-2-2 4-15,2 2 0 0,0 0 7 16,2-2 4-16,-2 1 6 0,2-2 4 0,1 0 0 16,0-1-1-16,-2 0-2 0,2 0-5 15,1-2-5-15,2 1-2 0,2 0-4 16,0-1-1-16,2 0-2 0,1-3 1 15,0 2-2-15,-2-1 0 0,4-1-1 0,-2 0 0 16,1-1 1-16,1-1-3 0,-1 2 2 16,0-3-1-16,-1 0 1 0,0 1-2 0,-1 0 0 15,-2-2 0-15,0 1 0 16,-1-3 1-16,0 1 0 0,1-1-1 0,-2-2 0 15,-1-1 1-15,0 1-1 0,-1-4-3 16,-2 1 0-16,0 0-1 0,-2 0 2 0,0-1-1 16,-2 2-1-16,1 0 2 0,0 1 1 15,-1 0 1-15,0 2-1 0,-1-1 0 16,0 0-2-16,0 2 1 0,-1 0 0 15,1 0-1-15,-1 0 1 0,0 1 0 0,0-2 0 16,-1 2 0-16,-1-1 0 0,2 1 0 16,-2 2 0-16,1-3-2 0,-1 2 2 0,1 1 0 15,-1-1-1-15,0 1 1 0,-1 0-1 16,0 0 2-16,0 2-1 0,-1-1 0 15,1-1 1-15,0 1-1 0,-1-1 0 16,1 1 0-16,-1 0-1 0,-1 1 1 0,1-1-2 16,0 1 2-16,0-1 0 0,1 1 0 15,-2 0 0-15,3-1 1 0,-1 2 0 16,0 0-1-16,1-2 0 0,1 2-2 0,-1 0 1 15,1 0 1-15,-1 2 0 0,1-2 3 16,-1 2-3-16,1-1 0 0,-1 3-2 16,-1-1-2-16,2 3 1 0,-2 0-3 0,0 0 2 15,-1 0 2-15,2 3 0 0,1-1 0 16,-1 2-1-16,2-2 3 0,0 2 0 15,0 0 0-15,1 0 0 0,1 1 0 16,-1 1 0-16,0-3 0 0,2 3 3 0,-1-4-1 16,2 2-1-16,0-1 0 0,0 0 1 15,0 1 1-15,2-3-3 0,-1 1 1 16,2 0 1-16,-2 0 1 0,1 0 0 0,0-2-2 15,2 0 0-15,5 0 0 0,0 0 0 16,1 1 0-16,1 0 1 0,0 0-1 16,3-3 3-16,-1 2-1 0,4-2 0 0,-1-1 0 15,2-1 1-15,0 1 1 0,-1-3-1 16,1 0-2-16,-1-3 3 0,-1 1-1 15,-3-2 0-15,1-1 0 0,-3-1 2 16,-1-2-1-16,-2-2 0 0,-3-2-2 0,1-2 0 16,-2 1-1-16,-1-1 0 0,-3-1 0 15,0 0 2-15,-2-2 2 0,0 3 2 16,-1-1 4-16,-3 3 4 0,2-2 7 15,-1 2 3-15,-2 1 2 0,0 0 0 0,-1 1-1 16,0 0-7-16,1 1-6 0,-3 1-6 16,2 1-3-16,-2 1-3 0,-1 1-2 0,-1 1-4 15,-1 4-15-15,-3 1-49 0,-2 5-129 16,-4 0-149-16,-1 1-133 0,-6 5-283 15,-4 1-135-15,-3 3-30 0,-5 3 87 16,0-2 127-16,1 3 122 0</inkml:trace>
</inkml:ink>
</file>

<file path=ppt/ink/ink2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18.6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4C4A7E7-AC59-4DA2-BEC6-BBE36FD7BA0E}" emma:medium="tactile" emma:mode="ink">
          <msink:context xmlns:msink="http://schemas.microsoft.com/ink/2010/main" type="inkDrawing" rotatedBoundingBox="19051,7220 24099,7042 24189,9581 19141,9759" semanticType="enclosure" shapeName="Other"/>
        </emma:interpretation>
      </emma:emma>
    </inkml:annotationXML>
    <inkml:trace contextRef="#ctx0" brushRef="#br0">-190 2420 200 0,'-2'-12'399'0,"0"-1"29"15,4 0 17-15,0 3-51 0,4 3-173 16,1 1-101-16,5 2-57 0,6 4-23 0,4 2-13 16,5 5-5-16,9 0 2 0,7 3 1 15,7 4 3-15,10-1-5 0,7 6-2 16,10 3-2-16,8 4-6 0,8 3 0 15,12 5-3-15,6 7-2 0,11 3-2 0,10 6-5 16,8 5-5-16,10 6-15 0,7 2-5 16,6 8-8-16,8-1-7 0,0 4 0 15,4-2 1-15,1 1 8 0,-2-5 8 0,-2-1 10 16,0-2 9-16,-5-4 2 0,-3 0 2 15,-9-3 3-15,-13-6-3 0,-16-2 2 0,-12-5 9 16,-15-6 14-16,-12-3 22 0,-10-4 22 16,-11-3 12-16,-12-4 6 0,-8-4-4 15,-6-1-11-15,-9-4-16 0,-6-2-20 16,-3-3-12-16,-4-2-6 0,-4-3-5 0,-2-3-2 15,-1 0-3-15,0-2 0 0,-1-2-2 16,2-2-3-16,0-1-3 0,1-1-3 16,-1 1-1-16,-1 1-5 0,-1 1-12 0,-2-1-23 15,-1 2-40-15,-2 1-59 0,-2 3-123 16,-3 0-138-16,-3 0-62 0,-2 1-16 15,-2-2 20-15,-4-1 50 0</inkml:trace>
    <inkml:trace contextRef="#ctx0" brushRef="#br0" timeOffset="748.0427">-520 4535 27 0,'-1'-4'384'0,"2"-2"49"0,2-1 29 16,1-2 25-16,3-2-145 0,3 0-119 16,3-4-71-16,4 0-38 0,5-4-22 0,4-3-22 15,4-2-13-15,9-4-14 0,6-6-10 16,10-5-8-16,10-4-5 0,9-8-1 0,13-10-1 15,10-10-2-15,11-6 0 0,9-9 4 16,5-4 2-16,9-3 2 0,5-2-1 16,7-2-5-16,9-4-2 0,8-5-12 0,2-1-1 15,-5 2-3-15,-6 5-4 0,-2 5 2 16,-5 1 0-16,-5 5 6 0,-7 6 0 0,-8 4-1 15,-9 4 3-15,-7 6 6 0,-11 5 4 16,-7 7 5-16,-11 4 8 0,-6 5 8 16,-7 4 8-16,-7 4 4 0,-5 4 5 15,-7 4 4-15,-6 3 8 0,-5 4 8 0,-7 2 4 16,-2 4 7-16,-5-1 2 0,-3 7-1 15,-2-1-14-15,-2 3-14 0,-3 2-15 0,-2 1-18 16,1 2-12-16,-1 0-8 16,-2 2-4-16,2 1-1 0,-2 0 0 0,0 2 0 15,2 1 0-15,-2 1-5 0,0-1-5 16,-2 3-23-16,1-2-40 0,-3 4-47 0,-2-1-33 15,1-1-18-15,-1 1-8 0,-4 2 3 16,-1 0 11-16,1 0-7 0,-5-1-81 16,-1 1-135-16,-2 0-83 0,0-1-35 15,-1-1 5-15,2-3 39 0</inkml:trace>
    <inkml:trace contextRef="#ctx0" brushRef="#br0" timeOffset="1680.0961">206 4332 383 0,'-13'2'443'0,"2"-2"30"0,1 0 13 15,5-2-132-15,3 1-148 0,6-1-94 16,6-1-51-16,5-1-24 0,10 1-8 0,8-1 5 16,9-1 3-16,13 2 3 15,13-4 1-15,14 0 4 0,13 0 1 0,15-3-4 16,14 0-3-16,14 0-1 0,17-1-1 15,14 1 0-15,13 0-2 0,9 1-3 0,5 3-9 16,5 3-7-16,-1 0 0 0,-4 2-8 16,0-2-3-16,-7 0-3 0,-4-3 3 15,-11-1 0-15,-12 0-4 0,-14-1-1 0,-15 0 1 16,-13 0 0-16,-16 0 0 0,-12 1 4 15,-13 1 10-15,-13 0 19 0,-11 0 35 16,-10 2 50-16,-6 1 63 0,-8 0 58 16,-5 1 41-16,-1 0 17 0,-4-1-17 15,-2 2-43-15,0-1-57 0,-1 1-56 0,0 0-51 16,-2 1-34-16,1-1-22 0,-2 1-20 15,-1-2-41-15,-2 1-93 0,-1 1-118 0,-3-1-76 16,-3 0-98-16,-5 0-171 0,-7-2-131 16,-7 2-3-16,-5 1 70 0,-6-3 50 15,-5 3 87-15</inkml:trace>
  </inkml:traceGroup>
</inkml:ink>
</file>

<file path=ppt/ink/ink2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17.6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ABB9E4-C117-46B2-A3D3-E8A8773CEFD8}" emma:medium="tactile" emma:mode="ink">
          <msink:context xmlns:msink="http://schemas.microsoft.com/ink/2010/main" type="inkDrawing" rotatedBoundingBox="20083,4547 25153,7717 23611,10183 18541,7013" semanticType="enclosure" shapeName="Other"/>
        </emma:interpretation>
      </emma:emma>
    </inkml:annotationXML>
    <inkml:trace contextRef="#ctx0" brushRef="#br0">-107 2416 193 0,'-7'-1'386'0,"0"0"38"0,0-5 29 16,0 3-57-16,0-1-124 0,-1-2-80 15,3-1-48-15,-2 1-29 0,3 0-23 0,-2-1-17 16,1-1-22-16,2 1-14 0,2 0-13 16,-1 0-5-16,2 0-6 0,2 0-4 15,0-2-1-15,2 1-3 0,3 1-1 16,3-3-1-16,5 0 1 0,7-2 0 15,10-2 1-15,9-1 3 0,12-3 6 0,12-3 4 16,13-3 6-16,14-4 4 0,18-3 7 16,18-5 0-16,19-4 0 0,15-2-8 15,10-2-8-15,8 2-1 0,3-2-7 0,2 2-3 16,3 0-6-16,1 0-2 0,-3 3 0 15,-7-2-1-15,-13 3-1 0,-10 1 7 0,-14 0 15 16,-11 3 24-16,-13 1 32 0,-12 2 38 16,-14 3 56-16,-14 2 52 0,-12 5 50 15,-15 3 31-15,-12 1-2 0,-9 2-22 16,-10 2-45-16,-5 3-54 0,-4 0-63 0,-4 2-49 15,-1 2-30-15,-3 1-20 0,1 1-12 16,0 2-15-16,-1-1-15 0,1 3-22 0,1 0-29 16,2 3-45-16,3 0-86 0,2 1-95 15,2 2-62-15,1-1-34 0,-1 2-91 16,1 3-169-16,-4-3-35 0,-6 4 36 0,-3 0 42 15,-7-1 35-15,-3 2 110 0</inkml:trace>
    <inkml:trace contextRef="#ctx0" brushRef="#br0" timeOffset="-772.0441">-203 326 161 0,'4'-10'299'0,"1"2"23"16,1 0-14-16,-1 0-68 0,2 0-79 15,0 2-56-15,0 1-29 0,1 0-17 16,2 1-8-16,1 3 0 0,4-1 2 15,0 4 2-15,4-1 5 0,2 3-2 0,4 3-3 16,1-1-5-16,5 6-4 0,4 3-1 16,6 3 3-16,6 5 5 0,4 5 6 15,4 4 3-15,4 4-3 0,3 6-6 0,2 6-11 16,8 5-7-16,3 6-9 0,7 3-6 15,3 5-6-15,3 2-5 0,4 4-1 16,3 1-7-16,1 7 0 0,3 3 0 0,0 5 1 16,2 5 1-16,-1 2 3 0,-1 0 1 15,-1 1-5-15,-1 0-1 0,1-1-3 16,2 4 2-16,2-1-5 0,-2-2-2 0,-1-4 1 15,-4 0 1-15,-4-5 0 0,-4-1 0 16,-7-5-1-16,-5-3 3 0,-6-4 3 16,-6-5 0-16,-4-4 0 0,-5-6 3 15,-5-5 1-15,-2-5-2 0,-3-3 0 0,0-3 2 16,2-3 2-16,-1-1-1 0,4-3 2 15,1-1 2-15,4-2 0 0,1-4-3 0,1 0 0 16,2-2 0-16,-3 0-5 16,0-2 0-16,-4-2 0 0,-7 0 0 0,-4-3 1 15,-5-1-1-15,-6-3 2 0,-4 0 0 16,-4-1-1-16,-2-3 5 0,-3-1-2 0,-3 2-2 15,-1-5 0-15,-2 1 0 0,-2-1-3 16,0 0 0-16,0-1 0 0,1 1 0 16,-2 0 1-16,2-2 1 0,2 2 1 15,0-2-1-15,3 2 3 0,1 0-1 0,2-1 2 16,0 4 1-16,4-2 1 0,1 1 3 15,0 1 1-15,0-2-3 0,0 2-2 16,0-1 0-16,0 3-3 0,-1 0-4 0,-3-4 0 16,-1 4-2-16,0-2 1 0,-2 0 1 15,0 1-1-15,-2-3 1 0,-1 1 0 16,0-3 2-16,-2 2 1 0,1-2-1 0,-1 0 0 15,-1-2-1-15,-2-2-1 0,1 2 0 16,-1-2 0-16,0 2 0 0,-1-3 0 16,0 1 0-16,1 1 1 0,-3-1 2 15,2-2-3-15,-1 2-2 0,0-3-2 0,0 1-19 16,-2 0-81-16,-3-2-173 0,-2-2-131 15,-4-1-70-15,-4-3-37 0,-2-7 1 16,-6 0 68-16</inkml:trace>
    <inkml:trace contextRef="#ctx0" brushRef="#br0" timeOffset="-1945.1112">0 12 164 0,'5'-5'348'0,"2"0"28"0,3-1 17 0,1 2-73 16,4 0-122-16,4 4-71 0,7 0-37 16,3 4-16-16,7 4-10 0,4 2-9 15,4 2-4-15,2 5-12 0,5 6-8 16,7 3-12-16,5 6-5 0,7 3 1 0,9 6 2 15,6 2 3-15,8 6 0 0,9 2-1 16,8 4-2-16,8 6-3 0,10 4-8 16,6 6-1-16,9 2 2 0,6 2-1 15,3 0 0-15,3 0-1 0,-1-1-1 0,-1 0-2 16,-6-1 2-16,-4-4 1 0,-9-2 5 15,-7-6 0-15,-8-4 1 0,-6-5-3 0,-9-3-3 16,-8-7 0-16,-9-4 0 0,-11-7 3 16,-9-3 10-16,-9-6 8 0,-9-3 7 15,-6-3 6-15,-8-2 2 0,-6-2 1 16,-4 0-5-16,-4-2-7 0,-2 1-9 0,-3-2-4 15,-3 0-4-15,-1-2-2 0,0-1-3 16,-2 2-1-16,0 0 0 0,-1-4-2 0,0 2-3 16,-4-3 0-16,1 0-1 0,-2-2 1 15,0 2 0-15,0-3-3 0,-3 0-15 16,2-2-60-16,-3 0-118 0,-3-2-176 15,-1 0-92-15,-4 0-47 0,-4 0-11 0,-2 0 46 16</inkml:trace>
  </inkml:traceGroup>
</inkml:ink>
</file>

<file path=ppt/ink/ink2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21.2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20A1B48-9457-4C78-9C20-2380DEA4BC67}" emma:medium="tactile" emma:mode="ink">
          <msink:context xmlns:msink="http://schemas.microsoft.com/ink/2010/main" type="inkDrawing" rotatedBoundingBox="19978,11443 23005,7441 23107,7518 20079,11520" semanticType="callout" shapeName="Other">
            <msink:sourceLink direction="with" ref="{C1118227-6C97-4275-95A4-7F8FA1EA604E}"/>
            <msink:sourceLink direction="with" ref="{68BAE272-0B7E-4346-BE61-A27D969E23C7}"/>
          </msink:context>
        </emma:interpretation>
      </emma:emma>
    </inkml:annotationXML>
    <inkml:trace contextRef="#ctx0" brushRef="#br0">36 3930 135 0,'-8'13'437'0,"0"-4"51"16,1-1 28-16,1-3-4 0,1-2-164 0,1-3-141 15,1-3-84-15,2-3-41 0,2-3-12 16,2-2 2-16,2-5 20 0,3-1 25 16,2-1 25-16,2-2 13 0,4 0 15 0,3-4 16 15,3-3 3-15,3-1 2 0,5-3-8 16,4-2-7-16,6-6-23 0,6-1-35 15,3-5-29-15,7-6-36 0,6-8-22 16,7-7-10-16,5-11-10 0,6-10-8 0,0-13-9 16,4-12 0-16,0-13-5 0,5-14-9 15,3-3 0-15,-1 5 7 0,1 1 5 0,-1 8 3 16,-2 3 2-16,1 3 5 0,0 4-1 15,1-1-5-15,0 4 5 0,0 1 8 0,-2 3 9 16,-5 4 2-16,-4 2 1 0,-3 1 1 16,-4 4-3-16,-3 1-6 0,-4 4-4 15,-3 4 2-15,-4 6 7 0,-7 7 8 16,-4 8 14-16,-5 4 25 0,-6 7 26 0,-5 8 19 15,-5 5 9-15,-3 6 4 0,-5 6-12 16,-4 6-23-16,0 4-28 0,-4 3-23 0,-1 5-17 16,-2 5-9-16,-1-1-9 0,0 6-1 15,0 1-1-15,-2 0-1 0,1 1 1 16,-1 2-1-16,-1 1 2 0,2 1 1 15,-1-2 0-15,2 1 0 0,0 0 0 0,0-1 1 16,1-2-1-16,0 1 0 0,2 0 0 16,0-3-1-16,-2 2-1 0,2 1-4 15,-2 0 0-15,-1 2-7 0,0 0-10 0,-2-1-16 16,-1 2-25-16,-1 0-46 0,-2 0-63 15,1 0-75-15,-2 2-66 0,-3 0-54 16,0 1-25-16,-1 0 11 0,-3 0 8 16,-2 1-101-16,-4-1-92 0,-1-3-15 0,-1 3 5 15,3-3 11-15,1 3 45 0</inkml:trace>
  </inkml:traceGroup>
</inkml:ink>
</file>

<file path=ppt/ink/ink2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3:42.2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1363837-1475-447A-904D-655B3A0B4AEF}" emma:medium="tactile" emma:mode="ink">
          <msink:context xmlns:msink="http://schemas.microsoft.com/ink/2010/main" type="writingRegion" rotatedBoundingBox="18940,4738 20163,4738 20163,11906 18940,11906"/>
        </emma:interpretation>
      </emma:emma>
    </inkml:annotationXML>
    <inkml:traceGroup>
      <inkml:annotationXML>
        <emma:emma xmlns:emma="http://www.w3.org/2003/04/emma" version="1.0">
          <emma:interpretation id="{3A4F4526-842C-4F1A-ADC2-B80B689986A6}" emma:medium="tactile" emma:mode="ink">
            <msink:context xmlns:msink="http://schemas.microsoft.com/ink/2010/main" type="paragraph" rotatedBoundingBox="18940,4738 20163,4738 20163,11906 18940,11906" alignmentLevel="1"/>
          </emma:interpretation>
        </emma:emma>
      </inkml:annotationXML>
      <inkml:traceGroup>
        <inkml:annotationXML>
          <emma:emma xmlns:emma="http://www.w3.org/2003/04/emma" version="1.0">
            <emma:interpretation id="{EE0B2ED3-F6BF-41FD-9042-F81356B100B8}" emma:medium="tactile" emma:mode="ink">
              <msink:context xmlns:msink="http://schemas.microsoft.com/ink/2010/main" type="line" rotatedBoundingBox="18940,4738 20163,4738 20163,11906 18940,11906"/>
            </emma:interpretation>
          </emma:emma>
        </inkml:annotationXML>
        <inkml:traceGroup>
          <inkml:annotationXML>
            <emma:emma xmlns:emma="http://www.w3.org/2003/04/emma" version="1.0">
              <emma:interpretation id="{C1118227-6C97-4275-95A4-7F8FA1EA604E}" emma:medium="tactile" emma:mode="ink">
                <msink:context xmlns:msink="http://schemas.microsoft.com/ink/2010/main" type="inkWord" rotatedBoundingBox="18940,4738 20163,4738 20163,11906 18940,11906">
                  <msink:destinationLink direction="with" ref="{A20A1B48-9457-4C78-9C20-2380DEA4BC67}"/>
                  <msink:destinationLink direction="with" ref="{71256C34-40A0-4629-B68B-9C067E145FE2}"/>
                </msink:context>
              </emma:interpretation>
            </emma:emma>
          </inkml:annotationXML>
          <inkml:trace contextRef="#ctx0" brushRef="#br0">-4196-1441 132 0,'1'-13'458'0,"-1"-1"51"16,-1 0 30-16,-3 2 59 0,-2 0-106 15,1 0-75-15,-5 3-7 0,0 0 32 16,-3 2 30-16,-4 0-13 0,-1 4-61 0,-4-1-72 15,0 6-67-15,-4 2-72 0,-3 4-49 16,-2 5-39-16,-5 6-22 0,-3 4-14 0,-1 7-7 16,-2 5-8-16,2 5-7 0,1 2-8 15,6 4-8-15,6-1-10 0,6 3-8 16,12 0-3-16,7 0-2 0,10-3 0 0,10-4 0 15,11-4 1-15,10-3 1 0,9-7-1 16,10-5-1-16,6-10 1 0,4-7-4 16,0-6-5-16,-2-5-1 0,-2-8-2 0,-8-4-1 15,-6-5-4-15,-9-9 7 0,-10-1 4 16,-10-8 2-16,-9-3 1 0,-9-1 0 15,-8 0 4-15,-8 3-1 0,-5 3 0 0,-5 6-2 16,-3 4 6-16,-4 5 0 0,-3 6-5 16,1 2-2-16,-2 8 0 0,1 3-1 15,1 5-17-15,0 6-40 0,4 4-80 0,0 5-181 16,5 3-144-16,2 0-138 0,7 5-226 15,3 2-123-15,6 2-2 0,3 3 137 16,6-2 118-16,3 4 126 0</inkml:trace>
          <inkml:trace contextRef="#ctx0" brushRef="#br0" timeOffset="654.0373">-4308 1075 386 0,'-1'-13'488'0,"0"1"38"15,-2-1 41-15,-1 3-36 0,-2 1-98 16,1 2-40-16,-4 1-4 0,0 1 20 0,-4 2 14 16,-2 2-23-16,-3 1-58 0,-2 4-52 15,-4 3-44-15,0 4-46 0,-3 5-42 16,-1 2-37-16,-3 6-30 0,1 2-25 15,-2 6-17-15,4 4-12 0,1 1-9 0,7 2-11 16,5 0-7-16,8 0-6 0,8-3-1 16,10-2 4-16,10-5-4 0,10-5-1 15,12-6-1-15,9-9-2 0,10-8-6 16,6-10-11-16,3-7-3 0,1-7 1 0,-6-6 2 16,-7-7 4-16,-11-3 3 0,-10-5 5 15,-9-1 6-15,-11 0 7 0,-10 2 6 0,-8 2 6 16,-6 2 7-16,-7 7 6 0,-7 3 2 15,-5 3 0-15,-7 7-8 0,-5 4-7 16,-6 4-4-16,-2 5-6 0,-2 6-9 0,1 4-18 16,2 4-36-16,4 2-68 0,4 3-175 15,8 3-162-15,6 1-168 0,10 2-250 16,5 0-104-16,7 4-7 0,6 2 132 15,5 1 142-15,4 2 160 0</inkml:trace>
          <inkml:trace contextRef="#ctx0" brushRef="#br0" timeOffset="1202.0687">-4144 2955 159 0,'3'-13'531'0,"-7"2"96"0,-7 2 72 15,-2 0 92-15,-3 4-119 0,-6 4-86 16,-3 4-83-16,-4 3-48 0,-5 4-34 15,-5 6-67-15,-2 3-76 0,-2 2-71 0,1 4-58 16,0 4-47-16,5 0-36 0,7 2-25 16,5 1-18-16,10 4-11 0,8 0-7 15,11 6-2-15,10-4 0 0,9 2-2 0,12-4 0 16,10-3-4-16,12-5-8 0,9-7-9 15,5-7-7-15,5-6-3 0,-2-11-3 16,-5-7 2-16,-7-7 8 0,-9-7 10 16,-11-5 12-16,-12-3 13 0,-11-4 12 0,-11-2 10 15,-9-1 9-15,-11 1 6 0,-8 2 0 16,-7 1-3-16,-9 1-7 0,-4 2-7 15,-7 2-7-15,-2 3-8 0,-2 4-3 0,2 2-6 16,-1 4-1-16,5 3-10 0,5 4-30 16,7 2-55-16,5 5-105 0,6 3-176 15,10 3-136-15,5 7-90 0,6 5-153 0,5 2-151 16,7 6-7-16,4 3 118 0,4 3 104 15,5 2 80-15,-2 1 173 0</inkml:trace>
          <inkml:trace contextRef="#ctx0" brushRef="#br0" timeOffset="1718.0983">-3987 5160 211 0,'-3'-15'493'16,"0"3"61"-16,-4-1 59 0,-1 3 85 0,-3 1-138 16,-1 3-63-16,-3 3-24 0,-2 4-2 15,-2 4-10-15,-5 5-49 0,-2 3-90 16,-3 9-72-16,-1 4-59 0,0 3-54 0,2 4-45 15,4 3-33-15,3 3-22 0,5 1-14 16,5 1-8-16,8-1-7 0,8-2-5 0,9-2-1 16,11-4-1-16,9-2 3 0,13-6-4 15,9-7-9-15,10-10-12 0,7-8-11 16,3-8-7-16,-2-8-7 0,-2-8 2 15,-8-6 9-15,-6-5 14 0,-10-3 15 0,-9 0 16 16,-9 0 16-16,-11 0 14 0,-9 4 11 16,-10 3 5-16,-9 2 3 0,-7 2-5 15,-12 5-9-15,-5 1-10 0,-8 5-11 0,-4 2-5 16,-3 1-9-16,-2 4-7 0,3 1-10 15,2 2-18-15,5 2-43 0,4-1-89 16,9 1-205-16,9-3-141 0,8 1-214 0,10-3-207 16,14-1-75-16,10-2 26 0,13-1 170 15,9 0 127-15,7 1 212 0</inkml:trace>
        </inkml:traceGroup>
      </inkml:traceGroup>
    </inkml:traceGroup>
  </inkml:traceGroup>
</inkml:ink>
</file>

<file path=ppt/ink/ink2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22.0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1256C34-40A0-4629-B68B-9C067E145FE2}" emma:medium="tactile" emma:mode="ink">
          <msink:context xmlns:msink="http://schemas.microsoft.com/ink/2010/main" type="inkDrawing" rotatedBoundingBox="19947,11263 24427,9432 24472,9544 19993,11375" semanticType="callout" shapeName="Other">
            <msink:sourceLink direction="with" ref="{C1118227-6C97-4275-95A4-7F8FA1EA604E}"/>
            <msink:sourceLink direction="with" ref="{A8CEC014-3C09-413A-B1A4-B5F0AB13AC4F}"/>
          </msink:context>
        </emma:interpretation>
      </emma:emma>
    </inkml:annotationXML>
    <inkml:trace contextRef="#ctx0" brushRef="#br0">197 1669 58 0,'-22'17'414'0,"0"-1"49"16,-2 0 29-16,2-3 16 0,0 1-161 15,2 2-137-15,0-3-91 0,5-2-46 0,1 0-26 16,5-1-9-16,2-2-8 0,7 0-7 15,4-5 1-15,8 0-1 0,10-3-3 16,9-4-4-16,10-7-5 0,13-3-3 16,12-8 0-16,13-7 0 0,18-7 1 0,17-10-4 15,23-9-1-15,21-10-4 0,18-7-3 16,13-9 1-16,8 1-3 0,2-3 1 15,-2 4 0-15,-5 1 6 0,-8 3 1 0,-5 3-2 16,-4 1 0-16,-6 3 3 0,-7 2-1 16,-6 2-4-16,-11 2-3 0,-6 1 1 0,-8 4-1 15,-7 2 1-15,-9 2 3 0,-9 4 8 16,-10 4 13-16,-8 5 11 0,-11 2 19 15,-9 7 20-15,-11 4 26 0,-7 1 27 0,-7 7 36 16,-8 1 38-16,-4 3 20 0,-5 1 16 16,-4 4 2-16,-4 2-14 0,0 0-38 15,-3 3-47-15,0 0-34 0,-3 1-32 16,2 3-27-16,-2-2-18 0,-1 3-10 0,-2 0-1 15,-3 0-8-15,1 0-10 0,-4 3-14 16,0-2-29-16,-6 2-54 0,-2 0-98 0,-6 1-84 16,-3 2-64-16,-4-4-120 15,-1 0-189-15,-2-2-59 0,0-4 38 0,4-2 51 16,-1-1 54-16,4-3 125 0</inkml:trace>
  </inkml:traceGroup>
</inkml:ink>
</file>

<file path=ppt/ink/ink2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27.70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ED1C24"/>
    </inkml:brush>
    <inkml:brush xml:id="br2">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22F3B1C-4A6D-4E0C-B20E-BA0F73EC7AF4}" emma:medium="tactile" emma:mode="ink">
          <msink:context xmlns:msink="http://schemas.microsoft.com/ink/2010/main" type="writingRegion" rotatedBoundingBox="23028,6283 28250,5679 28890,11214 23668,11819"/>
        </emma:interpretation>
      </emma:emma>
    </inkml:annotationXML>
    <inkml:traceGroup>
      <inkml:annotationXML>
        <emma:emma xmlns:emma="http://www.w3.org/2003/04/emma" version="1.0">
          <emma:interpretation id="{C4711E2B-F99C-4D59-B173-7A006F93FBA9}" emma:medium="tactile" emma:mode="ink">
            <msink:context xmlns:msink="http://schemas.microsoft.com/ink/2010/main" type="paragraph" rotatedBoundingBox="23203,7724 23168,6230 23569,6221 23603,7715" alignmentLevel="1"/>
          </emma:interpretation>
        </emma:emma>
      </inkml:annotationXML>
      <inkml:traceGroup>
        <inkml:annotationXML>
          <emma:emma xmlns:emma="http://www.w3.org/2003/04/emma" version="1.0">
            <emma:interpretation id="{D8B6D626-DE22-47F8-8CA9-FD017ED1301B}" emma:medium="tactile" emma:mode="ink">
              <msink:context xmlns:msink="http://schemas.microsoft.com/ink/2010/main" type="line" rotatedBoundingBox="23203,7724 23168,6230 23569,6221 23603,7715"/>
            </emma:interpretation>
          </emma:emma>
        </inkml:annotationXML>
        <inkml:traceGroup>
          <inkml:annotationXML>
            <emma:emma xmlns:emma="http://www.w3.org/2003/04/emma" version="1.0">
              <emma:interpretation id="{68BAE272-0B7E-4346-BE61-A27D969E23C7}" emma:medium="tactile" emma:mode="ink">
                <msink:context xmlns:msink="http://schemas.microsoft.com/ink/2010/main" type="inkWord" rotatedBoundingBox="23203,7724 23168,6230 23569,6221 23603,7715">
                  <msink:destinationLink direction="with" ref="{A20A1B48-9457-4C78-9C20-2380DEA4BC67}"/>
                </msink:context>
              </emma:interpretation>
            </emma:emma>
          </inkml:annotationXML>
          <inkml:trace contextRef="#ctx0" brushRef="#br0">-364-2845 23 0,'6'-7'403'0,"-1"-1"60"0,-4 0 37 0,-1 1 24 16,-1 1-138-16,-4 0-138 0,0-1-91 16,-1 2-51-16,-2 2-29 0,0 0-16 15,-2 2-12-15,-1 1-7 0,0 4-6 16,0 2 8-16,0 5 25 0,0 6 47 0,-1 6 66 15,0 8 52-15,1 7 47 0,2 8 17 16,2 6-9-16,5 9-34 0,0 8-62 16,5 7-47-16,1 6-42 0,4 4-29 0,3 3-23 15,3-5-15-15,0 0-11 0,1-6-7 16,0-4-3-16,0-7-4 0,0-4-3 15,1-7-2-15,-3-5 0 0,1-7-1 0,-3-8-1 16,-1-4-3-16,-1-8 5 0,-2-3 5 16,-1-5 16-16,-1-3 16 0,-1-3 18 15,-1-3 18-15,0-1 18 0,-2-2 12 0,1-3-6 16,-2-2-12-16,-3-3-14 0,0-5-17 15,-1-5-22-15,-4-5-15 0,-1-3-9 16,-2-4-2-16,-1-6-5 0,-3-4-2 16,-3-8 1-16,-3-5-7 0,-1-9-2 0,-1-6-5 15,1-3 2-15,3-4 0 0,1-1-1 16,6-1 3-16,2-2 0 0,6 2 1 15,4 3 0-15,4 5-2 0,6 1 1 0,2 6 0 16,6 0-1-16,1 4-1 0,6 5 1 16,1 1-1-16,1 5 0 0,0 5-1 0,-3 4-3 15,0 6 1-15,-5 4-5 0,-3 4-9 16,-2 3-14-16,-4 7-6 0,-5 4-1 15,-2 5-4-15,-6 5 6 0,-2 3 10 16,-6 9 14-16,-3 0 8 0,-5 6 2 0,-3 3 5 16,-3 4 0-16,-1 2 1 0,-2 3 0 15,2 2 4-15,0 3 0 0,0 0-1 16,1 4-1-16,2 3 2 0,0 3-1 0,3 9 0 15,2 2 0-15,3 2 1 0,3 4 2 16,4-1-1-16,3 1-1 0,5 0 1 16,5-1 0-16,3-5-2 0,4-4 0 0,3-6-1 15,0-5 0-15,3-5 0 0,3-8 0 16,1-5 3-16,4-6-2 0,0-5 3 0,2-8 0 15,-2-5-1-15,-1-7 2 0,-2-5-1 16,-2-3 0-16,-3-3 0 0,-3 0-4 16,-3 2 2-16,-4-1 0 0,-2 2 0 0,-2 2 1 15,-3 1 3-15,-3-1 2 0,-3 2 0 16,-1-1-2-16,-3 0 0 0,-3 0-3 15,0-1-1-15,-4-2-3 0,0 0-2 16,-1 0 0-16,0-2-1 0,0 0 1 0,2 1 1 16,0-3 0-16,0 4 1 0,2-3-1 15,1 1 1-15,1-1 0 0,1-1-2 16,2-4-1-16,1-2 1 0,0-3-1 0,3-5-1 15,1-4-3-15,2-5-4 16,2-4-5-16,1-7-5 0,1-5-5 0,2-3-2 16,5 0 0-16,2 2 3 0,2 3 6 0,1 6 3 15,-1 5 7-15,-2 5 2 0,-1 9 2 16,-1 5 3-16,-5 2-3 0,-1 7-1 15,-1 4-1-15,-2 4-1 0,-2 6 0 0,-2 3 0 16,1 7 3-16,-4 6 2 0,2 3 1 16,-2 4 2-16,2 1 1 0,0 5-1 15,0 1 0-15,0 2 0 0,1 3 2 16,0 1-2-16,2 0 0 0,1 1 1 0,1 0-1 15,2 1 2-15,0 3-2 0,4 2 0 16,0 5 0-16,1 3-21 0,2-2-60 0,-2 4-123 16,1-2-127-16,2-1-90 0,-2-4-207 15,2-2-179-15,-2-8-47 0,1-5 65 16,1-8 99-16,3-10 73 0,-1-6 198 15</inkml:trace>
        </inkml:traceGroup>
      </inkml:traceGroup>
    </inkml:traceGroup>
    <inkml:traceGroup>
      <inkml:annotationXML>
        <emma:emma xmlns:emma="http://www.w3.org/2003/04/emma" version="1.0">
          <emma:interpretation id="{7FC6101A-1D33-4D65-968D-E1E2243EB9E0}" emma:medium="tactile" emma:mode="ink">
            <msink:context xmlns:msink="http://schemas.microsoft.com/ink/2010/main" type="paragraph" rotatedBoundingBox="23925,9276 28603,8735 28689,9474 24011,10015" alignmentLevel="2"/>
          </emma:interpretation>
        </emma:emma>
      </inkml:annotationXML>
      <inkml:traceGroup>
        <inkml:annotationXML>
          <emma:emma xmlns:emma="http://www.w3.org/2003/04/emma" version="1.0">
            <emma:interpretation id="{B4725EA7-D783-46F0-BD94-7966DFFB3335}" emma:medium="tactile" emma:mode="ink">
              <msink:context xmlns:msink="http://schemas.microsoft.com/ink/2010/main" type="line" rotatedBoundingBox="23925,9276 28603,8735 28689,9474 24011,10015"/>
            </emma:interpretation>
          </emma:emma>
        </inkml:annotationXML>
        <inkml:traceGroup>
          <inkml:annotationXML>
            <emma:emma xmlns:emma="http://www.w3.org/2003/04/emma" version="1.0">
              <emma:interpretation id="{A8CEC014-3C09-413A-B1A4-B5F0AB13AC4F}" emma:medium="tactile" emma:mode="ink">
                <msink:context xmlns:msink="http://schemas.microsoft.com/ink/2010/main" type="inkWord" rotatedBoundingBox="23925,9276 27057,8914 27143,9653 24011,10015">
                  <msink:destinationLink direction="with" ref="{71256C34-40A0-4629-B68B-9C067E145FE2}"/>
                </msink:context>
              </emma:interpretation>
              <emma:one-of disjunction-type="recognition" id="oneOf0">
                <emma:interpretation id="interp0" emma:lang="" emma:confidence="1">
                  <emma:literal/>
                </emma:interpretation>
              </emma:one-of>
            </emma:emma>
          </inkml:annotationXML>
          <inkml:trace contextRef="#ctx0" brushRef="#br0" timeOffset="-1803.1031">2811 301 178 0,'15'-16'473'0,"0"3"47"0,0-1 27 15,0 2 16-15,0 0-210 0,2 2-130 16,-2 3-65-16,0 2-31 0,0 1-15 0,-2 3-7 15,-2 2-10-15,-2 2-18 0,-2 3-16 16,0 4-14-16,-3 1-11 0,-2 5-1 0,-4 0-12 16,-1 2-8-16,-1 3-5 0,-1 1-3 15,1 0 1-15,0 1-8 0,1-4 3 16,1-3 8-16,4 0 31 0,1-5 59 15,2-1 48-15,5-3 36 0,3-3 24 0,5-3 1 16,3-1-25-16,4-1-84 0,-1-3-153 16,4-2-149-16,2-3-149 0,-1 0-274 15,0-3-144-15,1-2-51 0,-2 1 64 0,-2-3 90 16,0 0 116-16</inkml:trace>
          <inkml:trace contextRef="#ctx0" brushRef="#br1" timeOffset="20975.1996">2819-65 182 0,'-8'-19'467'0,"1"-4"44"0,-1 0 26 0,-3 2 21 16,0 0-202-16,0 3-83 0</inkml:trace>
          <inkml:trace contextRef="#ctx0" brushRef="#br1" timeOffset="20982.2">2416 52 5348 78,'18'-7'47'15,"-11"3"-17"-15</inkml:trace>
          <inkml:trace contextRef="#ctx0" brushRef="#br1" timeOffset="20981.2">2449 36 5395 93,'7'-4'30'0,"16"-12"-12"0,-1 2-9 0,-2-4-5 16,-4 4-2-16,-2 3 0 0,-4 2 0 16,-4 4 2-16,0 4 16 0,-3 4 36 0,-3 9 41 15,-3 8 28-15,-4 7 21 0,-1 8 13 16,-3 7-8-16,0 3-34 0,1 6-38 15,1 0-28-15,0 1-22 0,5-2-10 16,1-3-9-16,3-2-11 0,3-5-22 0,1-4-51 16,3-6-96-16,3-6-191 0,2-8-142 15,1-6-229-15,0-8-178 0,1-6-58 16,-2-3 40-16,2-8 159 0,0-1 127 0,-3-1 229 15</inkml:trace>
          <inkml:trace contextRef="#ctx0" brushRef="#br0" timeOffset="-13091.7489">534 478 211 0,'-9'-23'445'0,"-2"-1"47"0,2 0 32 15,-1 1-24-15,-2 3-177 0,1 2-109 0,-3 4-64 16,-1 1-25-16,-5 2 12 0,0 4 37 15,-4 5 44-15,1 4 41 0,-3 4 35 16,0 5 23-16,0 4-9 0,0 5-29 0,1 5-44 16,3 2-46-16,4 6-44 0,6 1-38 15,6 4-31-15,6 2-24 0,8-2-18 16,7 3-10-16,13-3-6 0,9-3-4 0,14-5-1 15,11-4-3-15,7-9-3 0,5-4 0 16,2-8-1-16,-4-6-5 0,-1-9 1 16,-7-4 1-16,-7-9-1 0,-12-2 3 0,-8-8 7 15,-9-3 13-15,-9-1 17 0,-7-2 17 16,-6 1 12-16,-10-1 9 0,-6 1 4 15,-7 2-7-15,-3 4-13 0,-8 2-18 0,-2 4-13 16,-4 2-10-16,-3 5-12 0,-2 2-12 16,-1 2-24-16,2 4-42 0,1-1-73 15,5 5-157-15,6-1-143 0,5 1-146 16,7 2-248-16,6 0-103 0,5 0-1 15,8 1 113-15,3 0 124 0,6 0 142 0</inkml:trace>
          <inkml:trace contextRef="#ctx0" brushRef="#br1" timeOffset="20983.2">798 643 29 0,'-6'3'434'0,"-1"0"59"0,2-1 33 0,-1-1 16 16,1-1-126-16,1 1-171 0,1-1-94 15,1 0-49-15,4-1-27 0,2 0-11 16,4-1-9-16,7-2-11 0,9-2-12 15,7 0-6-15,12-1-3 0,6-1 10 0,12-2 14 16,5 0 18-16,8 0 26 0,6 0 33 16,8-3 43-16,1 1 23 0,4-1 12 0,-5 2 6 15,-6 1-11-15,-8 0-24 0,-6 2-37 16,-43 5-24-16</inkml:trace>
          <inkml:trace contextRef="#ctx0" brushRef="#br2" timeOffset="25282.446">1313 543 66 0,'-19'10'396'0,"0"-3"53"15,-2 2 37-15,0-3 13 0,2 0-145 0,1 1-120 16,2 0-79-16,1-1-50 0,1 1-35 15,3-1-26-15,3 0-15 0,1-1-6 16,4 0 1-16,2 0 12 0,2-1 19 0,5 0 23 16,3 0 20-16,6-2 13 0,6-2 7 15,6 0-2-15,8-6-6 0,5 0 0 0,5 0 9 16,9-4 25-16,6-1 41 15,8-1 42-15,5-2 32 0,1 2 11 0,1-1-7 16,0 1-25-16,-2 2-46 0,-5-1-47 16,-3 1-43-16,-6 2-32 0,-5 0-25 0,-8 2-17 15,-6 0-8-15,-7 2-9 0,-7 0-5 16,-4 2 1-16,-5-1 6 0,-3 0 8 15,-5 3 8-15,-2 0 7 0,-1-2 5 0,-5 1-2 16,-1 1-6-16,-4 0-7 0,-3 1-9 16,-4 1-6-16,-3 0-5 0,-2 0-2 15,-5 1-1-15,-1 0-3 0,-4 3 0 0,-3-2 0 16,-4 2-3-16,-5 0-1 0,-5 0-2 15,-5 1 2-15,-7-1 0 0,-3 1-1 16,-5-2 3-16,-4 0-1 0,-1 1 0 16,-2-2 3-16,3 1-2 0,2 0 0 0,3 0 2 15,6-1 2-15,5-1 1 0,3 3 0 16,8-3 0-16,5 0-1 0,5 1-2 15,7-1-3-15,5 0-3 0,4-1-1 0,6 0 0 16,4-2 0-16,4 3 3 0,7 0 5 16,5-2 2-16,6-1 0 0,7 0 3 0,5-3 0 15,6-1 0-15,4 0-2 0,6-2-2 16,4-2 0-16,5 0-2 0,0-2 0 15,1 2-1-15,-2-1-1 0,-5 1 0 16,-3 1-1-16,-8 0 1 0,-5 4 1 0,-7-2 1 16,-4 1 1-16,-5 3 2 0,-5-1 1 15,-2-1 0-15,-6 2-2 0,-4 1-6 16,-1-1-18-16,-5-1-40 0,-2 0-101 0,0-2-170 15,-2-3-119-15,-1-3-180 0,0-4-214 16,0-2-86-16,0-4 37 0,1-3 134 16,4 0 103-16,0-5 175 0</inkml:trace>
        </inkml:traceGroup>
        <inkml:traceGroup>
          <inkml:annotationXML>
            <emma:emma xmlns:emma="http://www.w3.org/2003/04/emma" version="1.0">
              <emma:interpretation id="{34DC0E9F-3540-4EC5-8E8D-7A8E8D512619}" emma:medium="tactile" emma:mode="ink">
                <msink:context xmlns:msink="http://schemas.microsoft.com/ink/2010/main" type="inkWord" rotatedBoundingBox="27381,9263 28647,9116 28682,9417 27415,9564"/>
              </emma:interpretation>
              <emma:one-of disjunction-type="recognition" id="oneOf1">
                <emma:interpretation id="interp1" emma:lang="" emma:confidence="0">
                  <emma:literal>~</emma:literal>
                </emma:interpretation>
                <emma:interpretation id="interp2" emma:lang="" emma:confidence="0">
                  <emma:literal>v</emma:literal>
                </emma:interpretation>
                <emma:interpretation id="interp3" emma:lang="" emma:confidence="0">
                  <emma:literal>u</emma:literal>
                </emma:interpretation>
                <emma:interpretation id="interp4" emma:lang="" emma:confidence="0">
                  <emma:literal>_</emma:literal>
                </emma:interpretation>
                <emma:interpretation id="interp5" emma:lang="" emma:confidence="0">
                  <emma:literal>r</emma:literal>
                </emma:interpretation>
              </emma:one-of>
            </emma:emma>
          </inkml:annotationXML>
          <inkml:trace contextRef="#ctx0" brushRef="#br2" timeOffset="27736.5864">3574 102 266 0,'4'4'552'0,"2"-4"59"16,-4 2 32-16,0 0 15 0,2 0-258 0,0 1-151 16,2 2-61-16,0-1 4 0,1 3 30 15,0 2 46-15,0 2 37 0,1 1 15 0,1 4-35 16,-3 1-54-16,3 3-53 0,-1 2-58 15,-1 1-43-15,1 1-31 0,-1-1-15 0,1-2-5 16,0-2 7-16,2-4 18 0,2-2 20 16,5-6 15-16,4-5 6 0,7-5-1 0,7-7-13 15,6-6-19-15,9-7-24 0,3-5-21 16,6-1-14-16,6-7-14 0,2 1-13 15,1 0-19-15,-1-1-29 0,-1 6-46 0,-4 2-66 16,-4 3-95-16,-6 4-103 0,-2 3-61 16,-5 8-20-16,-4-2 11 0,-5 6 17 0,-4 2 13 15,-6 3-16-15,-4 2-62 0,-4 2-27 16,-5-1 0-16,0 2 32 0,-2-2 80 15</inkml:trace>
        </inkml:traceGroup>
      </inkml:traceGroup>
    </inkml:traceGroup>
    <inkml:traceGroup>
      <inkml:annotationXML>
        <emma:emma xmlns:emma="http://www.w3.org/2003/04/emma" version="1.0">
          <emma:interpretation id="{E04CA45F-57F9-4736-BC5E-E0545FE82F39}" emma:medium="tactile" emma:mode="ink">
            <msink:context xmlns:msink="http://schemas.microsoft.com/ink/2010/main" type="paragraph" rotatedBoundingBox="23807,9161 24466,9161 24466,10530 23807,10530" alignmentLevel="2"/>
          </emma:interpretation>
        </emma:emma>
      </inkml:annotationXML>
      <inkml:traceGroup>
        <inkml:annotationXML>
          <emma:emma xmlns:emma="http://www.w3.org/2003/04/emma" version="1.0">
            <emma:interpretation id="{C8660FC2-B13D-45F9-93CD-9EE8D5707396}" emma:medium="tactile" emma:mode="ink">
              <msink:context xmlns:msink="http://schemas.microsoft.com/ink/2010/main" type="inkBullet" rotatedBoundingBox="23674,10470 23906,9082 24477,9177 24245,10565"/>
            </emma:interpretation>
            <emma:one-of disjunction-type="recognition" id="oneOf2">
              <emma:interpretation id="interp6" emma:lang="" emma:confidence="0">
                <emma:literal>↳</emma:literal>
              </emma:interpretation>
            </emma:one-of>
          </emma:emma>
        </inkml:annotationXML>
        <inkml:trace contextRef="#ctx0" brushRef="#br0" timeOffset="2762.1579">659 83 390 0,'-6'-17'454'0,"-1"1"39"0,-2 1 26 16,-2 2-120-16,-2 3-141 0,0 3-90 15,-4 4-50-15,1 1-24 0,-4 6-5 16,0 4 16-16,-1 6 29 0,-1 6 43 0,0 5 56 16,0 6 59-16,-1 8 43 0,1 9 9 15,1 3-10-15,0 10-32 0,2 2-51 16,1 4-60-16,2 5-53 0,-1 3-28 0,3-1-22 15,1 2-11-15,2-1-10 0,2-4-6 16,3-3-5-16,0-5-13 0,2-3-10 16,3-6-9-16,1-2-5 0,0-8-4 0,1-3-6 15,-1-7 4-15,1-9 5 0,1-5 10 16,-2-4 15-16,0-4 9 0,0-6 8 15,-3-7-2-15,0-7-5 0,-2-5-10 0,1-6-15 16,-5-6-11-16,2-2-9 0,-1-4-4 16,-1-6-3-16,-4-1-1 0,1-6 0 15,-3-1-2-15,0-1 1 0,-1-2-1 16,1 0-5-16,0-3 0 0,1 0-1 0,1-2-2 15,0 0-6-15,4-2 2 0,2 0 1 16,3-1 0-16,2 4 0 0,2 1-1 0,6 3 3 16,1 4-1-16,5-1 1 0,3 5-1 15,3 5 3-15,1 0 2 0,5 5 0 16,-2 2 3-16,1 5-1 0,-1 1 0 0,-3 6-1 15,-2 3 1-15,-3 3-2 0,-2 2-2 16,-2 4 1-16,-2 3 1 0,-3 4 0 16,-3 4 0-16,-2 2 5 0,-4 2 1 0,-2 4 0 15,-4 2 1-15,-2 1 0 0,-3 3-1 16,-3 1-2-16,0 3 2 0,-1 3 0 15,0 0 1-15,-1 3-1 0,1 5 2 0,1 1 2 16,2 2-2-16,1 4 2 0,1 5-1 16,2 0 0-16,1 2-2 0,2 0 2 0,4 1-1 15,1-3-1-15,1 0 0 16,3-4-1-16,3-4 1 0,1-1 0 0,3-3-1 15,1-7 2-15,0-3 2 0,3-2-2 16,0-5-1-16,3-4 1 0,1-5 1 0,2-4-4 16,2-4-12-16,0-4-12 0,0-2-21 15,2-3-32-15,0-5-60 0,-2 0-115 16,0-2-133-16,-2 2-86 0,-2 1-58 0,-4-1-130 15,-3 2-141-15,-3-1 8 0,-3 4 86 16,-2-1 70-16,0 5 62 0,-2-1 152 16</inkml:trace>
      </inkml:traceGroup>
    </inkml:traceGroup>
    <inkml:traceGroup>
      <inkml:annotationXML>
        <emma:emma xmlns:emma="http://www.w3.org/2003/04/emma" version="1.0">
          <emma:interpretation id="{49542F96-B359-4162-B948-525536F02382}" emma:medium="tactile" emma:mode="ink">
            <msink:context xmlns:msink="http://schemas.microsoft.com/ink/2010/main" type="paragraph" rotatedBoundingBox="23594,11141 25766,11028 25800,11680 23628,11794" alignmentLevel="1"/>
          </emma:interpretation>
        </emma:emma>
      </inkml:annotationXML>
      <inkml:traceGroup>
        <inkml:annotationXML>
          <emma:emma xmlns:emma="http://www.w3.org/2003/04/emma" version="1.0">
            <emma:interpretation id="{BD23D307-EB28-49C6-9232-452C88B43FBE}" emma:medium="tactile" emma:mode="ink">
              <msink:context xmlns:msink="http://schemas.microsoft.com/ink/2010/main" type="line" rotatedBoundingBox="23594,11141 25766,11028 25800,11680 23628,11794"/>
            </emma:interpretation>
          </emma:emma>
        </inkml:annotationXML>
        <inkml:traceGroup>
          <inkml:annotationXML>
            <emma:emma xmlns:emma="http://www.w3.org/2003/04/emma" version="1.0">
              <emma:interpretation id="{F02D76C2-1A0D-46BE-9FF7-2E0E2DED71F2}" emma:medium="tactile" emma:mode="ink">
                <msink:context xmlns:msink="http://schemas.microsoft.com/ink/2010/main" type="inkWord" rotatedBoundingBox="23594,11141 25766,11028 25800,11680 23628,11794"/>
              </emma:interpretation>
              <emma:one-of disjunction-type="recognition" id="oneOf3">
                <emma:interpretation id="interp7" emma:lang="" emma:confidence="0">
                  <emma:literal>line</emma:literal>
                </emma:interpretation>
                <emma:interpretation id="interp8" emma:lang="" emma:confidence="0">
                  <emma:literal>in 2</emma:literal>
                </emma:interpretation>
                <emma:interpretation id="interp9" emma:lang="" emma:confidence="0">
                  <emma:literal>win 2</emma:literal>
                </emma:interpretation>
                <emma:interpretation id="interp10" emma:lang="" emma:confidence="0">
                  <emma:literal>hint</emma:literal>
                </emma:interpretation>
                <emma:interpretation id="interp11" emma:lang="" emma:confidence="0">
                  <emma:literal>thin 2</emma:literal>
                </emma:interpretation>
              </emma:one-of>
            </emma:emma>
          </inkml:annotationXML>
          <inkml:trace contextRef="#ctx0" brushRef="#br0" timeOffset="3520.2013">-191 2055 46 0,'-4'-3'437'0,"0"3"58"0,1 0 36 15,0 0 18-15,2 1-147 0,-1 1-160 0,2 2-91 16,2 3-15-16,-1 1 66 0,2 6 84 15,1 2 76-15,1 3 52 0,1 1 28 16,1 2-13-16,1-3-77 0,-1 0-92 0,3 0-81 16,-2-2-57-16,1-2-47 0,2-2-28 15,2-3-21-15,2-5-10 0,3-3-5 16,2-5-3-16,4-7-3 0,1-2-4 15,-1-5-4-15,1-2 0 0,-2-1-3 0,-3 1-1 16,-2 3 3-16,-6 3 2 0,-1 3 0 16,-3 2 0-16,-2 3 7 0,-1 6 12 15,-2 5 12-15,-2 4 9 0,-1 8 9 0,2 3 6 16,-1 7 0-16,-1 0-10 0,1 5-10 15,1-1-9-15,1 2-6 0,1 0-6 16,1-1-3-16,2-1-2 0,0-3-11 16,1 0-24-16,2-3-40 0,-1-2-75 0,2-4-172 15,0-5-143-15,2-5-117 0,-1-3-179 16,1-4-142-16,-2 1-22 0,0-4 120 15,0-4 115-15,0-2 109 0</inkml:trace>
          <inkml:trace contextRef="#ctx0" brushRef="#br0" timeOffset="3889.2224">519 2227 147 0,'-12'-17'451'0,"1"1"50"0,1 4 28 0,2 1 13 16,1 2-189-16,2 0-132 0,1 1-81 0,1 4-46 15,2-2-25-15,-1 3-19 0,4-1-17 16,2 2-21-16,3-1-21 0,-1 2-23 0,4-1-66 16,1 0-145-16,-3 1-165 0,1 0-85 15,-1 0-36-15,1 1-6 0,0 0 48 16</inkml:trace>
          <inkml:trace contextRef="#ctx0" brushRef="#br0" timeOffset="4299.2459">686 2172 237 0,'8'6'466'15,"-1"-2"45"-15,-1 1 32 0,1-2 23 16,-2 3-96-16,2 0-8 0,0 0 35 0,1 2 41 16,0 0 23-16,2 2-22 0,0 0-89 15,1 1-108-15,-2 2-94 0,2 0-71 16,-1-1-45-16,0 1-27 0,-1 0-23 0,-2-2-16 15,-1 2-17-15,-1-2-12 0,-1 0-10 16,-1 1-7-16,-3-2-8 0,0 0-9 16,-3-2-10-16,-1 2-9 0,1-4-7 15,-1-1-3-15,1 1-3 0,-1-6-3 0,2 0 1 16,-1-4 2-16,0-3 2 0,0-2 1 15,3-3 0-15,0-1 5 0,0-4 5 0,3 0 4 16,1-2 3-16,3-3-1 0,1 3 3 16,3-3 2-16,2 4 0 0,2 0-1 15,1 3 5-15,4 1 1 0,-1 2 2 16,1 5 3-16,1 1 2 0,2 3 2 0,-1 6 2 15,2 2 2-15,-2 3 0 0,0 4 2 16,-4 2 0-16,-2 1-8 0,-2 1-13 0,-4 4-26 16,-4-2-64-16,1-1-134 15,-3-1-189-15,2-5-145 0,-5-1-237 0,-1-5-166 16,-2-4-40-16,-3-2 77 0,4-5 159 15,0-6 134-15,1 0 238 0</inkml:trace>
          <inkml:trace contextRef="#ctx0" brushRef="#br0" timeOffset="3744.2141">465 2251 120 0,'12'-8'456'0,"-4"4"49"16,1 3 27-16,-4 2 21 0,2 3-163 15,-1 2-124-15,-1 6-47 0,1-2-9 16,-2 6 0-16,0 0-6 0,1 3-22 0,1 1-40 15,-1-1-42-15,2 1-38 0,0-1-23 16,1 0-15-16,1 0-18 0,-3-3-53 0,3-1-71 16,-2-4-46-16,-2-4-54 0,2-4-96 15,0-4-119-15,-2-3-110 0,-2-4-19 16,-2-2 2-16,-2-3 25 0,-2-3 82 15</inkml:trace>
          <inkml:trace contextRef="#ctx0" brushRef="#br0" timeOffset="4641.2654">1279 2115 159 0,'5'-11'479'16,"-1"1"63"-16,1-2 61 0,0-2 94 15,2-1-88-15,1-1-51 0,2-1-14 16,1-2-9-16,4 2-23 0,1 1-72 15,4-2-112-15,-1 2-104 0,3 2-79 0,0 3-52 16,-1 2-33-16,-1 3-22 0,0 3-12 16,-4 3-8-16,-2 6 1 0,-3 4 1 15,-4 3-2-15,-5 7 1 0,-4 4 0 0,-5 3-4 16,-4 5-3-16,-4 6-5 0,-3 1-2 15,-1 2-1-15,-1-4 1 0,1 1 0 16,2-9 0-16,5-1 1 0,1-6 1 0,4-1-1 16,3-8 0-16,1 1 1 0,6-4 1 15,4-3 0-15,4-2 1 0,7-3 1 16,8-5-14-16,8-3-36 0,9-4-78 0,8-6-222 15,4-4-214-15,1-3-311 0,1-1-152 16,-1-2-54-16,-1 3 31 0,-1 0 195 16,1 2 202-16</inkml:trace>
        </inkml:traceGroup>
      </inkml:traceGroup>
    </inkml:traceGroup>
  </inkml:traceGroup>
</inkml:ink>
</file>

<file path=ppt/ink/ink2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28.3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D20A2E-9047-4B99-8897-72C43B79C05D}" emma:medium="tactile" emma:mode="ink">
          <msink:context xmlns:msink="http://schemas.microsoft.com/ink/2010/main" type="writingRegion" rotatedBoundingBox="23430,5087 24861,5165 24829,5748 23398,5670"/>
        </emma:interpretation>
      </emma:emma>
    </inkml:annotationXML>
    <inkml:traceGroup>
      <inkml:annotationXML>
        <emma:emma xmlns:emma="http://www.w3.org/2003/04/emma" version="1.0">
          <emma:interpretation id="{E230C2CC-26F3-446F-A9B6-850910E51F2E}" emma:medium="tactile" emma:mode="ink">
            <msink:context xmlns:msink="http://schemas.microsoft.com/ink/2010/main" type="paragraph" rotatedBoundingBox="23430,5087 24861,5165 24829,5748 23398,5670" alignmentLevel="1"/>
          </emma:interpretation>
        </emma:emma>
      </inkml:annotationXML>
      <inkml:traceGroup>
        <inkml:annotationXML>
          <emma:emma xmlns:emma="http://www.w3.org/2003/04/emma" version="1.0">
            <emma:interpretation id="{67442BC5-D7AD-41B2-9357-281D246878AB}" emma:medium="tactile" emma:mode="ink">
              <msink:context xmlns:msink="http://schemas.microsoft.com/ink/2010/main" type="line" rotatedBoundingBox="23430,5087 24861,5165 24829,5748 23398,5670"/>
            </emma:interpretation>
          </emma:emma>
        </inkml:annotationXML>
        <inkml:traceGroup>
          <inkml:annotationXML>
            <emma:emma xmlns:emma="http://www.w3.org/2003/04/emma" version="1.0">
              <emma:interpretation id="{BD3163E4-E828-4377-A76B-407FDC5EE29F}" emma:medium="tactile" emma:mode="ink">
                <msink:context xmlns:msink="http://schemas.microsoft.com/ink/2010/main" type="inkWord" rotatedBoundingBox="23430,5087 24861,5165 24829,5748 23398,5670"/>
              </emma:interpretation>
              <emma:one-of disjunction-type="recognition" id="oneOf0">
                <emma:interpretation id="interp0" emma:lang="" emma:confidence="1">
                  <emma:literal/>
                </emma:interpretation>
              </emma:one-of>
            </emma:emma>
          </inkml:annotationXML>
          <inkml:trace contextRef="#ctx0" brushRef="#br0">-384-3943 86 0,'9'-6'442'0,"-4"6"53"0,-1 0 31 15,0 6 22-15,0 1-160 0,-1 6-127 16,0 2-39-16,0 2 44 0,-2 5 65 0,2 2 54 16,0 1 37-16,1 1-1 0,0 0-39 15,0-1-84-15,1-1-91 0,0-3-70 16,1-1-57-16,3-4-34 0,0-4-20 0,4-5-10 15,2-6-4-15,5-4-8 0,2-8-2 16,2-3-3-16,-2-6-1 0,-3-3 2 16,-2-4 2-16,-6 1-1 0,-3-2 2 0,-3 5 5 15,-1 3 12-15,-1 4 9 0,-3 2 5 16,0 5 9-16,0 3 1 0,0 6 6 15,-1 5 2-15,-1 7-5 0,2 8-1 0,2 5-1 16,1 7-1-16,1 3-6 0,3 1-12 16,1 3-8-16,3-1-5 0,3-3-5 0,1 0-7 15,1-2-22-15,5-5-55 0,1-6-121 16,4-7-186-16,1-8-155 0,1-7-260 15,-1-8-152-15,-2-8-40 0,-3-2 73 0,-1-8 159 16,-7-3 142-16</inkml:trace>
          <inkml:trace contextRef="#ctx0" brushRef="#br0" timeOffset="179.0103">260-3814 310 0,'0'9'457'0,"0"1"41"0,0 1 26 16,1 1-64-16,1 4-182 0,-2-3-111 0,1 3-61 15,0 0-36-15,2-3-23 0,1 1-15 16,-1-2-12-16,1 0-9 0,-1-4-4 15,0 0-5-15,-1-2-6 0,1-3-8 0,-3-3-56 16,-1-3-148-16,-3-6-166 0,-3 0-88 16,-3-4-44-16,-1-2-18 0,-1-2 42 15</inkml:trace>
          <inkml:trace contextRef="#ctx0" brushRef="#br0" timeOffset="343.0197">158-3921 338 0,'-1'-6'477'0,"-1"-2"40"0,2 1 20 15,0 2-72-15,0 1-195 0,0 2-123 16,0-1-66-16,2 0-39 0,0 3-18 0,4-2-12 15,1 2-11-15,1 0-31 0,3 0-63 16,0 2-115-16,-1-2-156 0,-1 2-90 16,1-1-45-16,-2 2 1 0,3 1 49 15</inkml:trace>
          <inkml:trace contextRef="#ctx0" brushRef="#br0" timeOffset="655.0374">293-3908 167 0,'4'10'378'0,"3"3"65"0,-2 0 46 0,1 2-25 16,1-1-138-16,1 2-79 0,-1 0-42 0,1 0-20 16,0 1 19-16,1-3 64 0,-1 0 63 15,-1-1 43-15,1 0 11 0,-3 0-19 16,1-2-48-16,-2-3-88 0,0 1-77 15,-1-2-58-15,0-3-40 0,-2 0-23 0,0-2-14 16,-1 2-17-16,-1-4-22 0,1 0-24 16,0 0-23-16,3-4-18 0,0 1-14 0,-1-1 2 15,4-2 14-15,-2-3 18 0,1-2 21 16,1 0 20-16,-2-3 18 0,2 1 9 15,-1 1 8-15,1 1 7 0,-1-1 7 16,-1 2 5-16,0 3 1 0,2 1-5 0,-2 2-2 16,3 3-2-16,1 2 0 0,5 3 16 15,0 3 18-15,4 5 11 0,1 4 7 16,2 0 0-16,1 4-3 0,0 3-20 15,1-1-38-15,-2-2-82 0,-2 1-148 0,0-5-125 16,-2-5-142-16,0-1-240 0,-5-8-128 16,-2-8-8-16,-2 0 99 0,-3-11 99 0,-1-2 127 15</inkml:trace>
          <inkml:trace contextRef="#ctx0" brushRef="#br0" timeOffset="877.0501">752-4012 113 0,'8'2'447'0,"-1"1"49"0,0 0 29 15,-1 1 22-15,1-1-169 0,-1 3-105 16,3 3-7-16,0 1 60 0,2 3 77 16,2 3 55-16,2 2 20 0,0 5-22 0,1 3-69 15,0 1-99-15,1 5-102 0,-1 0-74 16,0 3-46-16,-1 2-42 0,-1 0-72 15,0 1-190-15,-1-5-166 0,-3 2-269 0,-2-7-210 16,-2-4-97-16,-5-5-5 0,-1-9 149 16,-1-8 143-16,1-4 259 0</inkml:trace>
        </inkml:traceGroup>
      </inkml:traceGroup>
    </inkml:traceGroup>
  </inkml:traceGroup>
</inkml:ink>
</file>

<file path=ppt/ink/ink2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46.842"/>
    </inkml:context>
    <inkml:brush xml:id="br0">
      <inkml:brushProperty name="width" value="0.06667" units="cm"/>
      <inkml:brushProperty name="height" value="0.06667" units="cm"/>
      <inkml:brushProperty name="color" value="#ED1C24"/>
    </inkml:brush>
    <inkml:brush xml:id="br1">
      <inkml:brushProperty name="width" value="0.06667" units="cm"/>
      <inkml:brushProperty name="height" value="0.06667" units="cm"/>
      <inkml:brushProperty name="color" value="#ED1C24"/>
      <inkml:brushProperty name="fitToCurve" value="1"/>
    </inkml:brush>
    <inkml:brush xml:id="br2">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7A85E72-FFEB-4436-936B-C41E7BCB3E5B}" emma:medium="tactile" emma:mode="ink">
          <msink:context xmlns:msink="http://schemas.microsoft.com/ink/2010/main" type="writingRegion" rotatedBoundingBox="23453,6631 27674,6242 27754,7111 23533,7501"/>
        </emma:interpretation>
      </emma:emma>
    </inkml:annotationXML>
    <inkml:traceGroup>
      <inkml:annotationXML>
        <emma:emma xmlns:emma="http://www.w3.org/2003/04/emma" version="1.0">
          <emma:interpretation id="{B0308038-9767-4DD1-BEFD-13FB216FED8D}" emma:medium="tactile" emma:mode="ink">
            <msink:context xmlns:msink="http://schemas.microsoft.com/ink/2010/main" type="paragraph" rotatedBoundingBox="23453,6631 27674,6242 27754,7111 23533,7501" alignmentLevel="1"/>
          </emma:interpretation>
        </emma:emma>
      </inkml:annotationXML>
      <inkml:traceGroup>
        <inkml:annotationXML>
          <emma:emma xmlns:emma="http://www.w3.org/2003/04/emma" version="1.0">
            <emma:interpretation id="{DBAE0539-EA4E-4A59-8E01-FA51070E4946}" emma:medium="tactile" emma:mode="ink">
              <msink:context xmlns:msink="http://schemas.microsoft.com/ink/2010/main" type="line" rotatedBoundingBox="23461,6624 26385,6415 26435,7113 23511,7322"/>
            </emma:interpretation>
          </emma:emma>
        </inkml:annotationXML>
        <inkml:traceGroup>
          <inkml:annotationXML>
            <emma:emma xmlns:emma="http://www.w3.org/2003/04/emma" version="1.0">
              <emma:interpretation id="{43C43189-2144-4E7F-A877-E942CB8957B5}" emma:medium="tactile" emma:mode="ink">
                <msink:context xmlns:msink="http://schemas.microsoft.com/ink/2010/main" type="inkWord" rotatedBoundingBox="23749,6396 25037,7076 24671,7768 23384,7088"/>
              </emma:interpretation>
              <emma:one-of disjunction-type="recognition" id="oneOf0">
                <emma:interpretation id="interp0" emma:lang="" emma:confidence="1">
                  <emma:literal/>
                </emma:interpretation>
              </emma:one-of>
            </emma:emma>
          </inkml:annotationXML>
          <inkml:trace contextRef="#ctx0" brushRef="#br0">245-1877 209 0,'0'-6'455'16,"1"2"45"-16,0 1 29 0,-1 0-12 0,2 0-207 15,-1 0-124-15,-1 1-60 0,2 0-27 16,0 0-13-16,2 1 0 0,5-2 1 15,7 0 5-15,9-4 1 0,11 0 11 0,13-1 24 16,14-3 33-16,10-2 31 0,10 1 27 16,5-4 18-16,3-1 7 0,1 1-14 0,-1 1-19 15,-3-3-20-15,-3 2-20 16,-8 1-20-16,-71 14-18 0</inkml:trace>
          <inkml:trace contextRef="#ctx0" brushRef="#br1" timeOffset="-32977.8863">12-2379 188 0,'0'-6'442'0,"2"-3"51"16,-1-2 31-16,-1 1-18 0,1-2-129 15,-1-1-43-15,-1 0 32 0,1 0 51 16,-3 0 53-16,2 1 41 0,-2-1 1 16,0 3-62-16,-2 0-96 0,-1 0-83 0,0 2-75 15,-3 1-61-15,0 1-44 0,-4 4-25 16,-2 2-19-16,-4 5-15 0,-6 6-8 15,-2 6-5-15,-4 7 2 0,1 6-5 16,-1 5-2-16,2 5 2 0,3 5-6 0,5 2 0 16,6 3-5-16,8 3-3 0,8-1-2 15,10-2-1-15,10-2 0 0,9-4-2 0,10-5 1 16,11-8 2-16,8-5 0 0,7-9-2 15,1-7-5-15,1-10 0 0,-4-4-4 16,-6-9-3-16,-8-6 1 0,-8-7 1 16,-7-6 5-16,-11-7 3 0,-7-6 4 0,-9 1 3 15,-6-1 4-15,-7 2 2 0,-6 2 4 16,-4 5 7-16,-5 2 2 0,-5 5-1 15,-3 3 0-15,-2 4-4 0,-1 5-2 0,-4 1-7 16,1 4-2-16,-1 2-9 0,1 4-14 16,0 1-23-16,3 3-44 0,4 0-77 15,5 2-184-15,4 2-151 0,3 0-185 0,5 4-232 16,5 1-90-16,2 3 5 0,6 3 146 15,1 0 137-15,3 4 187 0</inkml:trace>
        </inkml:traceGroup>
        <inkml:traceGroup>
          <inkml:annotationXML>
            <emma:emma xmlns:emma="http://www.w3.org/2003/04/emma" version="1.0">
              <emma:interpretation id="{FC8DBEA2-F808-40A1-89D6-4607086F1B91}" emma:medium="tactile" emma:mode="ink">
                <msink:context xmlns:msink="http://schemas.microsoft.com/ink/2010/main" type="inkWord" rotatedBoundingBox="25619,6604 26395,6549 26434,7090 25657,7145"/>
              </emma:interpretation>
              <emma:one-of disjunction-type="recognition" id="oneOf1">
                <emma:interpretation id="interp1" emma:lang="" emma:confidence="1">
                  <emma:literal/>
                </emma:interpretation>
              </emma:one-of>
            </emma:emma>
          </inkml:annotationXML>
          <inkml:trace contextRef="#ctx0" brushRef="#br0" timeOffset="10.0005">1823-2405 3815 109,'5'0'14'0,"15"-3"-4"16,-1 0-1-16,1-4 5 0,-2-1 16 0,-3-2 35 15,-3 0 53-15,0 0 61 0,-2 0 54 16,-3 0 26-16,0 4 3 0,-3 1-27 16,0 1-50-16,-1 3-59 0,0 3-51 0,2 6-19 15,-1 8-4-15,4 5-1 0,-1 6 1 16,3 6 2-16,1 3-1 0,1 4-16 15,2 3-14-15,0 0-7 0,1 0-13 16,-1-1-41-16,-1-3-120 0,3-6-162 0,0-7-137 16,-13-22-238-16</inkml:trace>
          <inkml:trace contextRef="#ctx0" brushRef="#br1" timeOffset="-23473.3426">2358-2534 21 0,'-7'-7'336'0,"1"0"14"0,-1-1-26 15,-2 2-90-15,1 0-269 0,1-1-175 16,0 1-90-16,2 2-30 0,2-2 16 0</inkml:trace>
          <inkml:trace contextRef="#ctx0" brushRef="#br0" timeOffset="7.0004">2433-2408 381 0,'6'3'480'0,"1"-2"33"0,-1 3 18 15,-2 1-93-15,2 2-184 0,-1 0-111 16,2 4-59-16,-2 0-31 0,1 5-15 15,-1-3-13-15,0 4-7 0,-1 0-7 16,-2 3-5-16,1-2-2 0,-3 2-1 0,-3-3-6 16,1 0-24-16,1-14-90 0</inkml:trace>
          <inkml:trace contextRef="#ctx0" brushRef="#br0" timeOffset="8.0004">2483-2176 2534 93,'-6'6'-429'0,"-5"-6"-67"0,-2-3-29 16,4-7 4-16,-2-5 79 0</inkml:trace>
          <inkml:trace contextRef="#ctx0" brushRef="#br0" timeOffset="-1.0003">2303-2451 169 0,'3'-8'364'15,"0"-3"37"-15,2 0 30 0,-1 1-50 16,3-3-105-16,2 3-65 0,-1-3-39 0,-1 2-25 16,1 0-23-16,-1 2-25 0,-2 2-22 0,-1-1-21 15,1 2-14-15,-3 3-9 16,1 0-6-16,-2 3-4 0,1 0-3 0,1 0-4 15,-1 3 1-15,1 2 1 0,0 1 3 16,2 3 3-16,2 0 8 0,0 2 17 16,1 1 31-16,1 4 44 0,0-3 44 0,2 3 35 15,0 2 31-15,2 0 16 0,0 1-14 16,1 3-28-16,-1-2-34 0,-1 1-27 15,0-1-37-15,1 1-28 0,-2 0-17 0,0-1-16 16,-2-1-14-16,0-4-9 0,-3-2-2 16,-4-9 5-16</inkml:trace>
          <inkml:trace contextRef="#ctx0" brushRef="#br0" timeOffset="-0.0003">2615-2240 5983 234,'-2'-8'42'0,"-4"-10"-19"15,-1-4-11-15,-2-4-6 0,-1-3-3 16,-4-2-1-16,1 0-1 0,-2 0-1 0,2 2 2 16,1 3 0-16,1 5 0 0,1 2 3 15,2 4 1-15,2 3-2 0,1 5-2 16,-1-1 0-16,4 6-1 0,0 0-2 0,2 4 0 15,0 8 2-15,4-1 5 0,2 7 4 16,-1 2 12-16,4 3 11 0,-1 1 7 16,3 2 5-16,-1 1 2 0,1 0-2 15,0 1-7-15,0-1-12 0,0 0-6 0,-2-2-5 16,-1-3-2-16,1-3-2 0,-5-5 1 15,1 0 7-15,-2-5 3 0,0-3 2 16</inkml:trace>
          <inkml:trace contextRef="#ctx0" brushRef="#br0" timeOffset="-2.0003">2602-2234 6545 421,'0'-1'26'0,"-3"-5"-1"0,0-7-4 0,-2-5-10 16,-2-4-7-16,-3-5-9 0,-2-5-7 15,0 1-2-15,-1 0-2 0,2 0 2 0,0 5 1 16,3 3 4-16,0 4 5 0,2 6-2 15,1 2 0-15,1 2 0 0,1 4 0 16,1 4 0-16,2 2 2 0,2 4 3 16,1 5-1-16,2 1 1 0,1 5 0 0,0-1 2 15,1 4-2-15,2 2 1 0,0 2 2 16,1 1 0-16,-1 0 0 0,1 3 0 15,0 0 0-15,1 3 0 0,0 1 1 0,0 0-2 16,-10-27 0-16</inkml:trace>
        </inkml:traceGroup>
      </inkml:traceGroup>
      <inkml:traceGroup>
        <inkml:annotationXML>
          <emma:emma xmlns:emma="http://www.w3.org/2003/04/emma" version="1.0">
            <emma:interpretation id="{A19CBD68-0186-457B-AF0F-3CFD71CD1955}" emma:medium="tactile" emma:mode="ink">
              <msink:context xmlns:msink="http://schemas.microsoft.com/ink/2010/main" type="line" rotatedBoundingBox="24374,7150 27729,6841 27754,7111 24399,7421"/>
            </emma:interpretation>
          </emma:emma>
        </inkml:annotationXML>
        <inkml:traceGroup>
          <inkml:annotationXML>
            <emma:emma xmlns:emma="http://www.w3.org/2003/04/emma" version="1.0">
              <emma:interpretation id="{D614AD5D-A6E8-49AB-87CF-85CBBBEAFFD4}" emma:medium="tactile" emma:mode="ink">
                <msink:context xmlns:msink="http://schemas.microsoft.com/ink/2010/main" type="inkWord" rotatedBoundingBox="24375,7161 25545,7053 25563,7247 24393,7355"/>
              </emma:interpretation>
            </emma:emma>
          </inkml:annotationXML>
          <inkml:trace contextRef="#ctx0" brushRef="#br2" timeOffset="5064.2896">657-1832 147 0,'-5'0'390'0,"1"0"58"16,-2-3 45-16,1 2-32 0,-2-2-122 15,0 0-97-15,1 1-67 0,0 1-47 0,0-2-37 16,1 2-20-16,0-1-4 0,3 2 5 15,-1-2 11-15,0 1 11 0,2 1 14 16,-1-1 10-16,2 1 9 0,-1 0-7 16,1 0 0-16,0 0-10 0,-1 0-14 0,1 1-17 15,2-1-17-15,3 3 0 0,3-2-10 16,4 0 6-16,6 2 11 0,5-2 24 15,9 0 22-15,5-2 11 0,9-2 2 0,3 0-9 16,7-1-14-16,5-2-26 0,5-3-26 16,3-1-18-16,2 0-10 0,3-3-5 15,-2 1-4-15,-3 1-3 0,-5-1-3 0,-3 2-1 16,-9 0 0-16,-6 2 4 0,-9 1 13 15,-7 1 27-15,-8 2 26 0,-3 1 25 16,-5 0 17-16,-3 3 8 0,-3-3-7 16,-2 3-20-16,-1-1-25 0,-3 1-22 0,0 0-21 15,1 0-14-15,-2 0-7 0,1 0-5 16,-1 0-4-16,1 0-3 0,-2 0 0 15,1 0 0-15,0 0 0 0,-1 0-2 0,2 0-1 16,-2 0 0-16,0 0 0 0,0 0 0 16,0 0 1-16,0 0 1 0,0 0 1 15,0 0-1-15,0 0 6 0,-2 0-6 0,2 0-12 16,0 0-19-16,0 0-33 0,0 0-66 15,0 0-132-15,2 0-135 0,-1 0-76 16,0-2-107-16,2 1-215 0,-3 1-65 16,-3 0 60-16,-1 0 100 0,-1 3 70 0,-1 1 113 15</inkml:trace>
          <inkml:trace contextRef="#ctx0" brushRef="#br2" timeOffset="7072.4045">700-1816 243 0,'-3'-8'422'0,"3"0"48"15,0 2 37-15,0 0-63 0,0 0-141 0,0 1-100 16,2 0-63-16,-1 1-41 0,2 1-30 15,-1-1-16-15,3-1-7 0,0 1 3 16,2 1 10-16,3-1 10 0,2-2 11 16,6-1 15-16,2 1 12 0,7-3 12 0,3-2 1 15,4-1 5-15,5 2 0 0,3-3-3 16,5-2-9-16,4 2 3 0,3-3 4 15,2 4 1-15,2-2-3 0,-3 3-3 0,-4-1-1 16,-5 5-13-16,-4 0-11 0,-7-1-11 16,-6 4-2-16,-5 1 3 0,-6-1 5 15,-5 3 5-15,-2 2 0 0,-4-1 0 0,-3 1-7 16,-2-1-13-16,-5 0-13 0,-4 0-14 15,-3 0-12-15,-2 2-9 0,-3-1-8 16,-3 0-5-16,-5 1-3 0,-5 2-3 16,-4 1-1-16,-6-1 1 0,-6 2 0 0,-4 1 2 15,-3 3-4-15,-3-3 1 0,2 3-1 16,1 1-2-16,3-2-1 0,7-1 0 15,5 2 1-15,7-3-3 0,6-1-3 0,6-1 2 16,6-1 1-16,10-1 1 0,6 0 1 16,12-2 3-16,8-1 6 0,10-1 0 0,7-2-2 15,6 0-14-15,1-3-51 0,5 2-160 16,-2-1-134-16,0-2-118 0,-5 3-207 15,-4-2-173-15,-7 0-50 0,-9 2 107 16,-5-4 105-16,-5 0 100 0,-6 2 202 0</inkml:trace>
        </inkml:traceGroup>
        <inkml:traceGroup>
          <inkml:annotationXML>
            <emma:emma xmlns:emma="http://www.w3.org/2003/04/emma" version="1.0">
              <emma:interpretation id="{D1B18EC9-62CA-4F1C-92A8-5FB2F9238BA5}" emma:medium="tactile" emma:mode="ink">
                <msink:context xmlns:msink="http://schemas.microsoft.com/ink/2010/main" type="inkWord" rotatedBoundingBox="26723,6933 27729,6841 27754,7111 26748,7204"/>
              </emma:interpretation>
              <emma:one-of disjunction-type="recognition" id="oneOf2">
                <emma:interpretation id="interp2" emma:lang="" emma:confidence="0">
                  <emma:literal>~</emma:literal>
                </emma:interpretation>
                <emma:interpretation id="interp3" emma:lang="" emma:confidence="0">
                  <emma:literal>v</emma:literal>
                </emma:interpretation>
                <emma:interpretation id="interp4" emma:lang="" emma:confidence="0">
                  <emma:literal>_</emma:literal>
                </emma:interpretation>
                <emma:interpretation id="interp5" emma:lang="" emma:confidence="0">
                  <emma:literal>u</emma:literal>
                </emma:interpretation>
                <emma:interpretation id="interp6" emma:lang="" emma:confidence="0">
                  <emma:literal>-</emma:literal>
                </emma:interpretation>
              </emma:one-of>
            </emma:emma>
          </inkml:annotationXML>
          <inkml:trace contextRef="#ctx0" brushRef="#br2" timeOffset="8018.4586">2933-2050 107 0,'6'-10'459'15,"-2"4"57"-15,-1-1 35 0,-2 0 20 16,0 3-171-16,1 0-133 0,-1 1-34 15,2 2 23-15,1 1 35 0,1 1 48 0,2 2 36 16,2 1-2-16,2 2-36 0,1 2-55 16,2 2-56-16,1 2-55 0,1 2-44 15,1-3-27-15,-2 1-21 0,1-2-14 0,0-1-7 16,0-2-7-16,2-2-5 0,1-2-7 15,5-5-9-15,2-2-9 0,4-5-8 16,3-4-1-16,3-2-3 0,2-3-2 0,-1-5-1 16,3-2 1-16,-1-1-3 0,-2 0-3 15,-1 1-11-15,-2 0-12 0,-2 2-26 0,-2 1-50 16,-3 2-74-16,-2 5-110 0,0 1-109 15,-2 4-67-15,1 2-32 0,-1 3-27 0,0 1-68 16,1 4-71-16,-1 0 21 16,-1 3 30-16,3-1 30 0,0 4 60 0</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8:02.5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DE4CF97-29F2-4439-B809-00616D3B671E}" emma:medium="tactile" emma:mode="ink">
          <msink:context xmlns:msink="http://schemas.microsoft.com/ink/2010/main" type="inkDrawing" rotatedBoundingBox="7095,9667 10071,9425 10075,9471 7099,9713" shapeName="Other"/>
        </emma:interpretation>
      </emma:emma>
    </inkml:annotationXML>
    <inkml:trace contextRef="#ctx0" brushRef="#br0">72 245 11 0,'-5'0'285'0,"-1"0"57"16,1 0 38-16,-1-1-26 0,1-1-30 15,-1 2-36-15,2-1-47 0,0 1-42 16,-2-1-35-16,2 0-36 0,0 1-35 0,1 0-27 15,1 0-19-15,-1 0-13 0,1 0-5 16,1 0-3-16,0 0 1 0,1 0 4 16,-2 0 1-16,1 0 4 0,1 0 0 15,-1 0 0-15,-1 0-1 0,2 1-1 0,-1 0-1 16,1-1-5-16,0 1 0 0,1-1 1 15,1 2 1-15,2-1 6 0,0 0 20 16,4 1 28-16,6 1 40 0,6-2 44 0,8 1 40 16,12-2 25-16,8-2 9 0,11 1-4 15,9-3-17-15,11-1-23 0,12-1-24 16,11 0-25-16,11-4-29 0,8 1-24 0,8-1-25 15,3 0-28-15,3 0-20 0,2 0-12 16,-1 1-4-16,-1-1 0 0,-6 0-2 16,-4 0-2-16,-8 1-6 0,-7 0 4 15,-11 0-1-15,-8 1-1 0,-11 1-2 0,-9 0 4 16,-6-1 21-16,-10 2 18 0,-4 0 18 15,-7-1 12-15,-4 3 14 0,-7-2 7 16,-4 0-10-16,-3 2-11 0,-3-2-14 0,-2 2-5 16,-1 0-9-16,-2 0-6 0,0 0-5 15,-1 0-6-15,-2 2-6 0,-1-1-7 16,-3 2-3-16,-2 0-2 0,-2 0-1 0,-1 0-1 15,-1 1-1-15,-2 0 0 0,1 0-2 16,-1 0-1-16,-2 0-1 0,0 0 2 16,2 1 0-16,-3 0-2 0,2-1 0 0,-1 0 2 15,-1 0-1-15,0 0-2 0,0 0 1 16,1 0 4-16,-1 0-1 0,0 0-1 15,0 0 0-15,0 0 0 0,0 0-2 0,0 0-1 16,0 0-4-16,2 0-2 0,-2 0-7 16,0 0-13-16,0 0-24 0,0 0-37 15,-2 0-72-15,1 0-113 0,-2 0-123 16,0 0-89-16,-2 0-39 0,1-1-26 0,-3 0-35 15,-1-1-18-15,-3 2-20 0,-2 2 23 16,0-1 20-16,-1 0 41 0,1 0 98 0</inkml:trace>
  </inkml:traceGroup>
</inkml:ink>
</file>

<file path=ppt/ink/ink2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58.0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97916CF-B9CA-4813-A582-B1485BEDDB0F}" emma:medium="tactile" emma:mode="ink">
          <msink:context xmlns:msink="http://schemas.microsoft.com/ink/2010/main" type="inkDrawing" rotatedBoundingBox="9489,13038 16134,12881 16136,12962 9491,13118" shapeName="Other"/>
        </emma:interpretation>
      </emma:emma>
    </inkml:annotationXML>
    <inkml:trace contextRef="#ctx0" brushRef="#br0">21 225 39 0,'-4'0'413'0,"0"0"59"0,0 0 37 16,2 0 23-16,0 0-147 0,-1 0-142 15,3-2-93-15,-2 1-55 0,2 1-30 0,2 0-19 16,-1-1-13-16,2-1-6 0,2 1-5 16,4-2-4-16,2 1-5 0,4 0-3 15,3-1-1-15,5 0 0 0,0 0 1 16,4 0 1-16,3 2 1 0,1 0 2 15,2-1 1-15,5 2 3 0,0 0 0 0,3 2 3 16,2-1 3-16,0 0 2 0,2 1 2 16,2-1-2-16,1 2 3 0,1-3 0 15,2 0 2-15,1 0-3 0,1 0-1 0,2-3-1 16,0 0-4-16,4-1-4 0,1 2-3 15,5-2-1-15,0-1-4 0,-1 0-2 0,0 0-1 16,-1 1 0-16,-1-2-2 16,0 0-3-16,-3 2 2 0,-2-2-1 0,0 2-3 15,-2 0 1-15,-3 2 0 0,0 1 0 0,-3 1 0 16,-1 0 0-16,-2 0 1 0,1 0 1 15,-1 1-1-15,-2-1 0 0,0 2-2 16,-2-2 3-16,1 2-1 0,-1 0-1 16,1-2-1-16,1 3 0 0,1-3 0 0,-1-1-1 15,0-1-1-15,0 2 1 0,2 0 1 16,-1-4 1-16,-1 4 0 0,2-2 0 15,-1 1-1-15,-1-2-1 0,1 2 1 0,-1 0-2 16,0 0 2-16,-1-2 0 0,1 2 3 16,-1 0-1-16,1 0 0 0,-2 1 2 15,1 0-3-15,-2 1 2 0,2 0-1 16,-1-1 1-16,1 1 1 0,1 1-1 0,1-1 0 15,-1-1 0-15,0 0 1 0,0-1-1 16,2-1 1-16,-2 1-1 0,0-1 1 16,0 0 0-16,1 1-1 0,-2 0 3 0,2-2 1 15,-1 2 4-15,0 0 1 0,0 0 4 16,2-1 5-16,-4 1 5 0,2 1 18 15,-1-1 25-15,0 1 34 0,-2-2 31 0,0 0 24 16,2 0 27-16,-1-2 8 0,1 2-7 16,-2-2-23-16,2 0-25 0,-1 0-23 15,0 0-29-15,-1 0-27 0,-1 1-18 16,0 0-13-16,0 1-6 0,-2 1-8 15,-1 0-5-15,-1-1 0 0,-2 2-4 0,-2 0 0 16,1 0-3-16,-3 2 3 0,1-1 2 16,-3-1 0-16,0 0-2 0,-2 0 4 0,0-1 3 15,0-1-2-15,2 1 2 0,-2 0-3 16,1 0 4-16,2-2-3 0,-1 0-1 0,2 1-2 15,0 1-3-15,2-2 0 0,0 2-2 16,-1 1-1-16,1 1-2 0,-1 2 2 16,0-1 0-16,-2 1-1 0,-1-1 0 15,-1 2 0-15,-1 0 0 0,-2-1 0 0,0 1 1 16,-1 1 2-16,-1-1 3 0,0-1 4 15,-1-1 3-15,1-1 5 0,0 0 1 16,1-1-1-16,2 2 1 0,0-2-3 16,0 0-2-16,2-2-2 0,1 2-3 0,2-1 1 15,0-2-1-15,3 3-1 0,1-3 0 16,-1 0 4-16,2 1 2 0,-2-2 2 0,-3 3 5 15,-1 0 5-15,0-1 10 0,-3 1 9 16,-1 0 7-16,-3 0 6 0,-2 1 2 16,-2-1-1-16,0-1-6 0,-3 2-9 15,0-1-8-15,-1 0-7 0,0 0-7 0,0-1-6 16,-2 1-5-16,0 1-2 0,2-1-3 15,-3 1-1-15,0-2-1 0,1 2-2 0,-2 0 6 16,1 0-2-16,-1 0-2 0,-1 0-1 16,-2 0-2-16,-1 0 0 0,-1 0-6 15,-1 0 3-15,-1 0 1 0,-2 0 0 16,1 0-2-16,-1 0-2 0,-1 0-21 0,-1-1-57 15,-2 0-214-15,0-4-163 0,-1 2-257 16,-4-4-202-16,-2 0-88 0,-5-2-2 16,0 0 184-16,-1 2 147 0,-6-2 248 0</inkml:trace>
  </inkml:traceGroup>
</inkml:ink>
</file>

<file path=ppt/ink/ink2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5:03.40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1100CB5-D2A6-4845-A679-BBF19539733D}" emma:medium="tactile" emma:mode="ink">
          <msink:context xmlns:msink="http://schemas.microsoft.com/ink/2010/main" type="writingRegion" rotatedBoundingBox="15358,13707 15786,13707 15786,13814 15358,13814"/>
        </emma:interpretation>
      </emma:emma>
    </inkml:annotationXML>
    <inkml:traceGroup>
      <inkml:annotationXML>
        <emma:emma xmlns:emma="http://www.w3.org/2003/04/emma" version="1.0">
          <emma:interpretation id="{B6AA102C-DEB0-4AC7-805E-1F47B054324B}" emma:medium="tactile" emma:mode="ink">
            <msink:context xmlns:msink="http://schemas.microsoft.com/ink/2010/main" type="paragraph" rotatedBoundingBox="15358,13707 15786,13707 15786,13814 15358,13814" alignmentLevel="1"/>
          </emma:interpretation>
        </emma:emma>
      </inkml:annotationXML>
      <inkml:traceGroup>
        <inkml:annotationXML>
          <emma:emma xmlns:emma="http://www.w3.org/2003/04/emma" version="1.0">
            <emma:interpretation id="{3E676DA8-A1F2-4876-A0E2-039E05F32348}" emma:medium="tactile" emma:mode="ink">
              <msink:context xmlns:msink="http://schemas.microsoft.com/ink/2010/main" type="line" rotatedBoundingBox="15358,13707 15786,13707 15786,13814 15358,13814"/>
            </emma:interpretation>
          </emma:emma>
        </inkml:annotationXML>
        <inkml:traceGroup>
          <inkml:annotationXML>
            <emma:emma xmlns:emma="http://www.w3.org/2003/04/emma" version="1.0">
              <emma:interpretation id="{6842C240-11EE-482D-A728-D1869AA99B60}" emma:medium="tactile" emma:mode="ink">
                <msink:context xmlns:msink="http://schemas.microsoft.com/ink/2010/main" type="inkWord" rotatedBoundingBox="15358,13707 15786,13707 15786,13814 15358,13814"/>
              </emma:interpretation>
              <emma:one-of disjunction-type="recognition" id="oneOf0">
                <emma:interpretation id="interp0" emma:lang="" emma:confidence="0">
                  <emma:literal>s</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_</emma:literal>
                </emma:interpretation>
                <emma:interpretation id="interp4" emma:lang="" emma:confidence="0">
                  <emma:literal>S</emma:literal>
                </emma:interpretation>
              </emma:one-of>
            </emma:emma>
          </inkml:annotationXML>
          <inkml:trace contextRef="#ctx0" brushRef="#br0">0 107 85 0,'0'0'328'0,"1"-1"47"15,-1 1 13-15,0-3-34 0,0 2-58 16,0 0-78-16,0 0-50 0,0 1-29 0,0-2-19 15,0 1-18-15,-1 1-17 0,1-1-14 16,0 1-15-16,0-2-11 0,0 1-10 16,1 1 1-16,1-1 5 0,-1 0 14 15,0 0 25-15,1-2 31 0,1 0 40 0,-1 3 48 16,1-3 41-16,1 0 39 0,0-1 16 15,0 4 1-15,2-2-20 0,-2 0-33 16,2 0-40-16,0 1-45 0,3 1-37 16,-1-1-31-16,3-1-26 0,1 2-19 0,2-3-14 15,3 2-12-15,0-2-7 0,5 1-5 16,2-3-2-16,2 0-1 0,1 0 0 0,1 0-1 15,-1-1-1-15,0 0-1 0,-5 2-1 16,-2-2 0-16,-2 2 0 0,-4 2 1 16,-2 0 2-16,-4 0 4 0,-1 0 3 0,-1 1 6 15,-3 1 1-15,-3 0 0 0,-2 1 1 16,-2 1-4-16,-3 1-4 0,-4 0-4 15,-1 0 1-15,-2 1-2 0,-1 1-3 16,-2 0 1-16,0 0 0 0,-3 0-1 0,1-1-2 16,-2-1 0-16,1 1-1 0,-2 0 1 15,1 1 0-15,-1-3 0 0,2 2 0 16,-1 0 0-16,2-2-1 0,1 2-4 0,3-2 3 15,2 4 0-15,4-5 1 0,2 2 1 16,1-3-1-16,4 0 3 0,2 2-2 16,2-1 1-16,4-1 1 0,5 1 3 0,1-1-1 15,5 0 1-15,1-1 1 0,1 1-4 16,1-3 1-16,1 3-3 0,-2-3 0 15,2 2 0-15,-3-3 0 0,-3 2 1 16,0 0-1-16,-1 0 1 0,-3 0 0 0,-4 1-1 16,-2 1-15-16,-2-1-50 0,-4-1-163 15,-1 2-146-15,-6-2-210 0,-3 1-234 16,-3 1-114-16,-1 0-16 0,3 0 127 0,-1 0 126 15,5-1 201-15</inkml:trace>
        </inkml:traceGroup>
      </inkml:traceGroup>
    </inkml:traceGroup>
  </inkml:traceGroup>
</inkml:ink>
</file>

<file path=ppt/ink/ink2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4:59.7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58FEA0E-3AED-4245-83CA-33108AC0A082}" emma:medium="tactile" emma:mode="ink">
          <msink:context xmlns:msink="http://schemas.microsoft.com/ink/2010/main" type="writingRegion" rotatedBoundingBox="9826,13961 15879,13893 15889,14796 9836,14864"/>
        </emma:interpretation>
      </emma:emma>
    </inkml:annotationXML>
    <inkml:traceGroup>
      <inkml:annotationXML>
        <emma:emma xmlns:emma="http://www.w3.org/2003/04/emma" version="1.0">
          <emma:interpretation id="{CA0E3025-8402-423B-B1FC-0AD04AFD4C8A}" emma:medium="tactile" emma:mode="ink">
            <msink:context xmlns:msink="http://schemas.microsoft.com/ink/2010/main" type="paragraph" rotatedBoundingBox="9827,13954 10477,13954 10477,14021 9827,14021" alignmentLevel="1"/>
          </emma:interpretation>
        </emma:emma>
      </inkml:annotationXML>
      <inkml:traceGroup>
        <inkml:annotationXML>
          <emma:emma xmlns:emma="http://www.w3.org/2003/04/emma" version="1.0">
            <emma:interpretation id="{C9FFE4C4-5F56-4286-B6BB-810628865DCE}" emma:medium="tactile" emma:mode="ink">
              <msink:context xmlns:msink="http://schemas.microsoft.com/ink/2010/main" type="inkBullet" rotatedBoundingBox="9825,13987 10477,13954 10479,13994 9827,14028"/>
            </emma:interpretation>
            <emma:one-of disjunction-type="recognition" id="oneOf0">
              <emma:interpretation id="interp0" emma:lang="" emma:confidence="0">
                <emma:literal>→</emma:literal>
              </emma:interpretation>
            </emma:one-of>
          </emma:emma>
        </inkml:annotationXML>
        <inkml:trace contextRef="#ctx0" brushRef="#br0">-68-769 123 0,'-5'4'365'16,"0"-4"49"-16,1 3 39 0,0-2-37 0,1 1-103 15,1-2-81-15,0 0-56 0,1 2-42 16,2-2-33-16,1 0-28 0,3 0-24 0,2 0-14 15,5 0-8-15,6 0-6 0,4-2-3 16,9 2 2-16,3-3 1 0,4 0 1 16,4-1-2-16,0 2-2 0,1 0-4 15,-2 0-3-15,-1 1-3 0,-3-2-4 0,-4 3 1 16,-4 0 3-16,-5 0 11 0,-7 0 19 15,-1 0 31-15,-4 0 36 0,-4 0 42 16,-2 0 37-16,-1 0 17 0,-2 0-1 16,-2 0-21-16,1 0-28 0,-2 0-44 0,1 0-41 15,0-2-41-15,-1 2-60 0,2 0-77 16,-1 0-75-16,2-1-53 0,1-2-73 0,0 0-141 15,4-3-137-15,1-1-27 0,2 0 18 16,5-1 23-16,3 0 62 0</inkml:trace>
      </inkml:traceGroup>
    </inkml:traceGroup>
    <inkml:traceGroup>
      <inkml:annotationXML>
        <emma:emma xmlns:emma="http://www.w3.org/2003/04/emma" version="1.0">
          <emma:interpretation id="{09F75628-A521-4201-9A01-5750A28EF63C}" emma:medium="tactile" emma:mode="ink">
            <msink:context xmlns:msink="http://schemas.microsoft.com/ink/2010/main" type="paragraph" rotatedBoundingBox="9918,14724 15888,14657 15889,14796 9919,14863" alignmentLevel="2"/>
          </emma:interpretation>
        </emma:emma>
      </inkml:annotationXML>
      <inkml:traceGroup>
        <inkml:annotationXML>
          <emma:emma xmlns:emma="http://www.w3.org/2003/04/emma" version="1.0">
            <emma:interpretation id="{62475E7E-1F65-424B-B777-C39A8D7817D0}" emma:medium="tactile" emma:mode="ink">
              <msink:context xmlns:msink="http://schemas.microsoft.com/ink/2010/main" type="inkBullet" rotatedBoundingBox="9918,14780 10344,14776 10345,14803 9919,14807"/>
            </emma:interpretation>
            <emma:one-of disjunction-type="recognition" id="oneOf1">
              <emma:interpretation id="interp1" emma:lang="" emma:confidence="0">
                <emma:literal>-</emma:literal>
              </emma:interpretation>
            </emma:one-of>
          </emma:emma>
        </inkml:annotationXML>
        <inkml:trace contextRef="#ctx0" brushRef="#br0" timeOffset="5568.3185">-1 29 13 0,'0'0'389'0,"0"0"63"0,0-2 39 0,0 0 18 15,0 0-124-15,-1 1-135 0,1-1-90 16,1 0-58-16,1 1-37 0,3 0-25 15,4-2-13-15,2 2-10 0,2 0-4 16,4 0-4-16,3-2-2 0,2 2-3 0,2 1-1 16,1-1 0-16,-2 0-1 0,0 1 1 15,-2-2 0-15,-3 1 4 0,-4 0 2 16,-3 1 11-16,-2 0 21 0,-3 0 27 0,-2 0 23 15,-4 0 17-15,-2 1 14 0,-2 0 1 16,-3 1-9-16,-1-1-18 0,-3 0-11 16,-3 0-10-16,1 2-11 0,-1-2-8 0,2 1-8 15,1 0-12-15,1-1-9 0,3 0-14 16,3-1-12-16,1 1-10 0,3 1-17 15,3-1-24-15,2 0-36 0,5 0-41 16,4 2-30-16,4-2-28 0,4-1-58 0,4 0-101 16,1-1-139-16,5-2-51 0,2 2-14 15,4-1 9-15,1-2 58 0</inkml:trace>
      </inkml:traceGroup>
      <inkml:traceGroup>
        <inkml:annotationXML>
          <emma:emma xmlns:emma="http://www.w3.org/2003/04/emma" version="1.0">
            <emma:interpretation id="{28FCC348-2183-4EC4-B44D-B2C92CA2542F}" emma:medium="tactile" emma:mode="ink">
              <msink:context xmlns:msink="http://schemas.microsoft.com/ink/2010/main" type="line" rotatedBoundingBox="13664,14682 15888,14657 15889,14796 13666,14821"/>
            </emma:interpretation>
          </emma:emma>
        </inkml:annotationXML>
        <inkml:traceGroup>
          <inkml:annotationXML>
            <emma:emma xmlns:emma="http://www.w3.org/2003/04/emma" version="1.0">
              <emma:interpretation id="{F89FBE64-AD95-46A6-9DDF-F8668EF6A8E2}" emma:medium="tactile" emma:mode="ink">
                <msink:context xmlns:msink="http://schemas.microsoft.com/ink/2010/main" type="inkWord" rotatedBoundingBox="13664,14682 15888,14657 15889,14796 13666,14821"/>
              </emma:interpretation>
              <emma:one-of disjunction-type="recognition" id="oneOf2">
                <emma:interpretation id="interp2" emma:lang="" emma:confidence="1">
                  <emma:literal/>
                </emma:interpretation>
              </emma:one-of>
            </emma:emma>
          </inkml:annotationXML>
          <inkml:trace contextRef="#ctx0" brushRef="#br0" timeOffset="7350.4205">3745 17 178 0,'2'1'343'15,"1"1"46"-15,-1-2 12 0,0 0-44 16,-1 0-64-16,-1-2-60 0,0 2-42 15,0-1-33-15,-1 1-31 0,-1-1-22 16,2 1-12-16,-1-1 2 0,1 1 24 0,0 0 39 16,-1 0 54-16,1 0 46 0,0 0 29 15,0 0 25-15,1-2-1 0,0 2-23 0,3-2-34 16,2 1-33-16,2-2-28 0,2 2-35 15,4-3-26-15,2 0-18 0,5 1-15 16,3-1-13-16,4 1-15 0,4-3-12 0,3 2-12 16,5-2-11-16,4 1-9 0,3 0-10 15,4 0-6-15,1 0-4 0,3 0-3 16,-1 1-2-16,-3-2-2 0,-2 2 0 0,-2-2 1 15,-2 2-1-15,-5-2 2 0,-3 2 1 16,-6 1 4-16,-4-1 3 0,-6 1 4 16,-3 0 6-16,-5 0 4 0,-3 2 4 15,-2 0 4-15,-2 1-2 0,-4-1-1 0,-2 1-4 16,-2 0-4-16,-4 0-5 0,-5 1-6 15,-3 0-4-15,-3 2-3 0,-4 1-3 16,-4-1 1-16,-4 1-1 0,-2 1 1 0,-5 0 0 16,-3-2 0-16,-5 4-1 0,-4-2 0 15,-3 0-1-15,-4 1 0 0,2 0-1 0,-1-1 2 16,2 0 2-16,2 1 0 0,5-2 1 15,1 2-2-15,5-2 2 0,5 0-1 16,4-2-2-16,2 1 0 0,6 0 0 0,4-2-1 16,6 2 1-16,1-3-1 0,4 0-2 15,3 2 2-15,3-2 3 0,3 1 3 16,5 0-1-16,6 1 0 0,5-2 2 15,5 0-4-15,7 0 0 0,6 0-1 0,4-2-1 16,4 0 0-16,4 0 2 0,3-1 0 16,1-1 1-16,0-1-1 0,-1 0 1 15,-1-2 1-15,-6 4-1 0,-4-2 0 0,-6 1 0 16,-4 1-1-16,-6-1 1 0,-6 1 3 15,-3 1 2-15,-6 1 4 0,-3-1-2 16,-5 1 2-16,-6 0-2 0,-6 1-3 16,-9 0-2-16,-7 0-5 0,-6 0 0 0,-7 0 0 15,-4 1 0-15,-1 2-1 0,-4 0 0 16,3 1 2-16,-2 1 0 0,-1 0-1 0,3 1 1 15,3 2 0-15,3 0 0 0,4-1-1 16,6 2-2-16,5-2 1 0,6-1-2 16,4-1-1-16,8 2 2 0,4-3 0 15,10 0 2-15,7-2 1 0,9 1 5 0,9-3-3 16,9-3-3-16,12-1 0 0,6-2 0 15,5-3-1-15,4 0-6 0,-4 2 4 16,1-3 2-16,-4 2 0 0,-8 0-1 16,-5 2-3-16,-5 1-3 0,-10 0-11 0,-6 3-6 15,-7 1-8-15,-8-1-7 0,-5 4-15 16,-8-1-35-16,-6 1-55 0,-7 3-117 0,-3-1-139 15,-3 3-92-15,1-4-56 0,1 0-96 16,0 1-153-16,3-4 5 0,2 0 84 16,4-2 68-16,5-2 54 0,2 0 130 15</inkml:trace>
          <inkml:trace contextRef="#ctx0" brushRef="#br0" timeOffset="8294.4745">5382-67 196 0,'4'7'446'15,"-1"-2"48"-15,0 0 31 0,-1-1-23 0,1-2-161 16,1 1-85-16,0-1 4 0,2-1 62 15,1-1 75-15,2 2 61 0,2-2 35 16,3 0-10-16,3 0-63 0,2 0-91 16,4-2-94-16,3 2-72 0,5-1-54 0,3-1-35 15,2-1-23-15,2-1-16 0,1 1-9 16,-2 0-7-16,0 0-9 0,-4 1-3 15,-1 1-2-15,-5 0-3 0,-2-1-1 16,-5 1 0-16,-4 1 4 0,-4 0 5 0,-2 0 8 16,-6 1 2-16,-6 1 0 0,-6-1 2 15,-7 2-3-15,-7 0-4 0,-4 1-10 0,-4 1-1 16,-6-1 2-16,-3-1-3 0,-2 1-1 15,-2-2 0-15,1 2 2 0,-1-2 0 16,3 2-1-16,0 0-1 0,5-2 1 0,2 2 1 16,4-1-2-16,4 0 1 0,6-2 0 15,2 0 4-15,5 1 0 0,2-2-1 16,6 2 1-16,1-2 1 0,8 0 0 15,4 0 0-15,8-2-1 0,7 2 2 0,8-3 0 16,7-1-2-16,3 1 0 0,6-4 0 16,3 0-2-16,3 0-1 0,-2 0 0 15,-2-1 0-15,-5 1 1 0,-5 1-2 0,-9 0 2 16,-4 3 2-16,-7-1 5 0,-6 1 3 15,-6 3 4-15,-8-2-1 0,-7 2 0 16,-6 2-3-16,-9-2-5 0,-5 4-6 16,-1 0-3-16,-5 1 0 0,0-1-2 0,1 2-2 15,2 0 2-15,5-1-2 0,2 0-1 16,5 0-1-16,3-1-3 0,4-1-7 0,1 1-14 15,4-1-25-15,4 0-50 0,2 1-108 16,5-1-212-16,2 0-227 0,5-2-260 16,1-1-120-16,2-1-27 0,6-5 68 15,1 0 193-15,1-2 224 0</inkml:trace>
        </inkml:traceGroup>
      </inkml:traceGroup>
    </inkml:traceGroup>
  </inkml:traceGroup>
</inkml:ink>
</file>

<file path=ppt/ink/ink2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1T07:25:11.6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1E57C5A-5FEC-4BF8-9F5A-1D065AF6EEF0}" emma:medium="tactile" emma:mode="ink">
          <msink:context xmlns:msink="http://schemas.microsoft.com/ink/2010/main" type="inkDrawing" rotatedBoundingBox="1478,15933 16352,15337 16363,15613 1490,16209" shapeName="Other"/>
        </emma:interpretation>
      </emma:emma>
    </inkml:annotationXML>
    <inkml:trace contextRef="#ctx0" brushRef="#br0">154 700 364 0,'-11'2'421'15,"1"-2"36"-15,0-2 29 0,3 2-128 16,1 0-117-16,-1-2-72 0,1 2-42 0,1-1-28 16,-1 0-21-16,2-1-14 0,-1 2-14 15,-1-3-7-15,1 2-4 0,-1-2-3 16,1 0-3-16,0 1-4 0,1 1 5 15,-1-2 1-15,1 2 4 0,0 0 12 0,-1 1 12 16,1 0 7-16,-1 0 7 0,1 0 1 16,0 0-5-16,-1 1-11 0,1 0-9 15,2-1-15-15,0 0-12 0,1 0-12 0,1 0-9 16,0 0-4-16,3 0-5 0,1 2 3 15,4-2 8-15,6 0 6 0,4-2 10 16,5 1 12-16,6-1 10 0,7-2 7 0,5-2 4 16,7 0 2-16,7-4 3 0,5 0 5 15,6 1 1-15,3-1 3 0,5-2 7 16,5 2 3-16,3-3-1 0,8 0-7 15,5 1-6-15,8 1-9 0,4-1-12 0,2 2-10 16,1-1-2-16,0 3-7 0,0 0 0 16,1 0 4-16,3 1 6 0,2 1 3 15,1-1 3-15,1 3 6 0,0 0 5 0,0 0-1 16,-1 2-1-16,2-1-3 0,-3 2 0 15,1 0-6-15,0-2-9 0,-1 3-10 16,1-1-4-16,0 1-1 0,1 1 20 0,3-1 20 16,3 3 13-16,-1-2 14 0,5 0 9 15,0 0 5-15,3-1-16 0,2 0-15 0,2-1-2 16,2 1-7-16,4-2-4 15,0-1-1-15,1 2-4 0,0-3-7 0,1-1-9 16,-2 2-8-16,1 0-6 0,0 0-8 16,-2 0-7-16,-1 2-1 0,-3-2 1 0,-3 0 0 15,-2 3 1-15,-3-3-2 0,-2 2 0 16,1 1-3-16,-3 0-3 0,-2 0-3 15,-1 0 1-15,-4 1 4 0,-4 0 2 16,-3 1 1-16,-2-2 4 0,0 0 0 0,-2 3-2 16,-1-2-1-16,-1 1-1 0,-4 0-2 15,-4 0-2-15,-4 0 1 0,-2 0 0 16,-1 0-4-16,-2-1 2 0,-2 0 3 15,-1 0 1-15,0-1 1 0,-2 0 0 0,-1 0 1 16,2 0-3-16,1 0-1 0,-2 0 0 16,2 0 0-16,0 0 0 0,-4 0-2 0,0 0 2 15,-1-1 2-15,0 0 3 0,1-2 0 16,-1 1-1-16,1-3 2 0,3 1-1 15,-1 1-3-15,1-1-2 0,-1-2 1 0,1 2 1 16,-1-2 0-16,-1 0-1 0,0 0 0 16,-1 0 0-16,0-1 2 0,-2-1 0 15,-1 0 1-15,0 2-2 0,2-2 0 0,-1 0 0 16,3 1-2-16,2-2 3 0,-1 2-2 15,1-3 3-15,-1 3 0 0,-1-2 1 16,0 2 0-16,2-2-1 0,-2 2 4 16,0-2 1-16,-1 2 1 0,-3-3-1 0,-1 4-2 15,-3-1-2-15,-2 1-2 0,-1-2-3 16,0 2 0-16,-2 1 0 0,-2-1 1 15,-4-1 0-15,-1 4 0 0,-1-2 0 16,-1 0-1-16,-1 0 0 0,-1-1-2 0,0 1 3 16,0-1 0-16,1 0 3 0,0 0 1 15,-2 0 0-15,1 0 0 0,-1 0-2 16,0 0 0-16,1 0-3 0,-4 0-1 0,1 2 0 15,-3-1 2-15,-2 1-1 0,-2 0-1 16,-1-1 0-16,-2 1 1 0,0 1 3 16,-2-1 2-16,1-2 5 0,-2 2 1 0,2 0 2 15,-1-1 1-15,1 1 0 0,0-2-1 16,-1 2-2-16,1-1 9 0,-2 0 2 15,0 0 1-15,1 2-1 0,-4-3-1 0,1 2-1 16,-4 4-11-16,-2-3-3 0,-1 2-4 16,-3-1-1-16,-2 2 1 0,-3-1 0 15,-4 1-2-15,0 0 2 0,-4 0 3 0,-1 0 2 16,-2 0 0-16,-1 1 6 0,-2-1 4 15,-1 0 6-15,0 0 6 0,-1 0 6 16,0 0 4-16,0 0 3 0,-1 0 2 0,2 0-1 16,-1 0-6-16,0-1-7 0,0 1-7 15,2-1-6-15,-2-1-6 0,-1 2-4 16,-1 0-4-16,-1-2-2 0,-2 2-2 15,-2 0-13-15,1 0-23 0,-4 2-29 0,-2-2-49 16,-3 3-99-16,-2 1-233 0,-5-1-234 16,-4 0-268-16,-1 0-126 0,-2-3-32 15,0 0 55-15,5-6 215 0,2 0 232 0</inkml:trace>
  </inkml:traceGroup>
</inkml:ink>
</file>

<file path=ppt/ink/ink2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7:19.27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3E2E3FA-2768-415A-8A30-692DBD59ED52}" emma:medium="tactile" emma:mode="ink">
          <msink:context xmlns:msink="http://schemas.microsoft.com/ink/2010/main" type="inkDrawing" rotatedBoundingBox="16299,8854 24266,8557 24269,8649 16302,8946" shapeName="Other"/>
        </emma:interpretation>
      </emma:emma>
    </inkml:annotationXML>
    <inkml:trace contextRef="#ctx0" brushRef="#br0">43 317 187 0,'-3'1'289'0,"0"-1"20"0,-1 0-36 16,1-1-61-16,0 1-62 0,1 0-45 0,-1 0-22 16,0-2-9-16,0 2 1 15,2 0 1-15,-2 0-1 0,3 0-3 0,-1 0-7 16,0 0-5-16,1 0-7 0,-2 0-4 15,1 0-3-15,1 0-1 0,-2 0 1 0,2 0-3 16,-1 0 2-16,1 0 0 0,-1 0-3 16,1 0-6-16,-2 0-2 0,1 0-6 15,1 0-6-15,0 0-4 0,0 0-6 16,1 0-2-16,1 0-5 0,-1 0 0 0,2 2-1 15,1-1-3-15,1-1 0 0,2 1 2 16,3 1 0-16,2-2-2 0,2 0-1 0,3 0 1 16,0 0-1-16,4 0-1 15,1 0 0-15,1 0 0 0,2 0 2 0,1 0-2 16,2 0 1-16,1-2 0 0,0 1 2 15,1 1-1-15,1-1-1 0,0-1 0 0,0 2 0 16,0 0 0-16,-1 0 1 0,0 2-1 16,0-1 1-16,1 0 1 0,-1 1-1 15,0 0 0-15,-1-1 0 0,-2 0 0 16,1 1 0-16,-1 0-1 0,1 0 0 0,2 0-2 15,-1-1 1-15,0 2-1 0,1-2-1 16,2 0 1-16,-1 1 1 0,3-2 1 16,-1 2 0-16,2-2 1 0,2-2 2 15,2 2-2-15,1-2 0 0,1 1-1 0,-1 0 2 16,1-2-2-16,-1 2-1 0,0-1 1 15,-2 2 0-15,0-2 0 0,-3 0 1 0,0 2-1 16,-2 0 1-16,-2-2 2 0,1 2-1 16,-3-1 0-16,1 1 0 0,-2-1 1 15,-1-1 0-15,1 2-3 0,-4 0 3 16,1-2-1-16,0 1 1 0,0 1 1 0,-2-1 0 15,2-1 2-15,-2 2-2 0,0-1 0 16,2 1-2-16,-1-3-2 0,0 2 0 16,1 0 1-16,0 0-1 0,1-2 1 15,-1 2 0-15,1-1 0 0,0-1 2 0,-1 0-2 16,2 0 2-16,-1 2 0 0,2-2-1 15,-1 1 3-15,1 1-1 0,-2-1 0 0,2 0 1 16,-4 0 1-16,2 0 1 0,1 0-2 16,-1-1-1-16,-2 0 0 0,1 1 2 15,-1 0 0-15,0-1-1 0,-2 0-2 16,3 2 3-16,-2-1 0 0,2-1-2 0,-3 1-2 15,2-1 0-15,-1 1 1 0,-1-1-1 16,0 2-1-16,0-1 1 0,0-1 1 16,1 2-1-16,1-1 0 0,-1 1 1 15,-1-1-3-15,0 1 2 0,0-1-2 0,0 1 2 16,2-2-1-16,-1 3-1 0,0-2 3 15,-1 0-3-15,2 0 1 0,-2 1 0 0,0-2 1 16,0 3 1-16,-2-2-2 0,2 1 2 16,0-2 0-16,0 2-3 0,-1 0 1 15,1-1-2-15,0 2 1 0,0-3 0 16,0 2-1-16,0-1 2 15,1 1-1-15,-1 0 1 0,-1 0 1 0,1 1-2 0,-1-1-2 16,1-1-1-16,-2 2 3 0,2-1 0 16,0 1 0-16,0-1 2 0,-1-1 0 15,1 2 2-15,-2-1-4 0,1 0 0 0,1 1 0 16,-1-1-2-16,1 1 1 0,0-2-1 15,-2 1 0-15,2 1 0 0,-1 0 1 16,-2 0 2-16,2 0 0 0,-2 0 2 0,0 0 1 16,-1 0-1-16,0 0 0 15,0 0-3-15,0 0 0 0,-2 0-2 0,1 0-2 16,-1 0 0-16,2 0 4 0,-1 0 3 15,-1-1 1-15,2 1 0 0,0-1 3 0,0 0 0 16,0 1-3-16,0-2-2 0,1 1-1 16,2 0 1-16,-2 1-2 0,1-2-1 0,1 1-1 15,1 0 2-15,-1 0 0 0,-1 1 0 16,1 0 0-16,0-1 0 0,-2 1 0 15,0 0 0-15,-1 0-1 0,0 0 1 16,0 0-2-16,0 0 2 0,-1 0 0 0,3 0 1 16,-2 0 0-16,1 0 0 0,0 0 1 15,2-2-1-15,2 1-1 0,-1 1-1 16,3-1 1-16,0 1 0 0,-1-2 0 0,0 2-1 15,0-2-4-15,0 0 0 0,1 2 2 16,-2-3 3-16,0 2-1 0,-1-1 2 16,2 2 4-16,0 0-1 0,-1-2-2 15,0 0-2-15,0 2 0 0,1 0-2 0,-2 0 3 16,-2 0 0-16,0 0 2 0,-3 0-1 15,3 0 3-15,-2 0-3 0,-1 0-2 16,0 0-2-16,-1 0-4 0,2-2 2 0,-3 2-4 16,2 0 4-16,-2 0 1 0,0 0 3 15,2-1 1-15,-1 0-1 0,3-1 2 16,1 2-1-16,0 0-1 0,1 0 0 0,0 0 0 15,1 0-1-15,0 0 0 0,0 0-1 16,1 0 2-16,-2 0 0 0,-1 0 0 16,1 0 0-16,-2 0-1 0,0 0 1 15,1 0-2-15,-1 0 0 0,0 0 0 0,0 0-1 16,-1-1 0-16,1 1 2 0,-1-1 0 15,2 0 0-15,0 0 1 0,-1-1 0 16,2 1 3-16,-2-2-2 0,2 1-1 0,0 1 1 16,-1-2 0-16,1 2-1 0,-1 0-1 15,1 0 3-15,-2-2 0 0,2 2 1 16,-2 1-2-16,2-1-1 0,-2 1 0 15,-1 0 0-15,1 0-1 0,-1 1 0 0,1-1 0 16,-1 1 1-16,0 0 0 0,0 1-1 16,0-2 0-16,-3 1 1 0,2-1 0 15,-2 0 0-15,0 0 0 0,0 0 0 0,0 0 4 16,-1 0-3-16,0 0 2 0,1 0 1 15,-2 0-1-15,1 0 2 0,1 0-4 16,-1 0 3-16,0-1-3 0,1 1 1 16,-3-2 1-16,2 1-3 0,0 0 1 0,-2 1-1 15,2-2 1-15,0 0-1 0,-2 1-1 16,2 0 2-16,0-2-1 0,1 2 0 15,0-1 0-15,-1 2-1 0,2-3 1 0,1 3 0 16,-2-1 0-16,0-1-1 0,0 1 0 16,0 1 0-16,-1-3-1 0,0 3 0 15,1 0 2-15,-3-2 0 0,2 1 0 0,0 1 1 16,-2-1 0-16,3-1-1 0,-1 1-1 15,0 1 0-15,1-1 2 0,-2-1 0 16,1 2-1-16,0 0 1 0,1-2-1 16,-3 2 0-16,2-1 0 0,-1 1-1 0,-1-1 2 15,0-1-1-15,-1 2 0 0,-1-1 0 16,0 1 0-16,-1-1-1 0,1 1-1 15,0-1 2-15,1 1 1 0,1 0-1 16,-1 0 0-16,1 0 0 0,2-1 0 0,0-1 0 16,1 2-1-16,0 0 1 0,2 0-1 15,-2 0-5-15,0-1 3 0,0 1 3 0,0 0 1 16,0-1 0-16,0-1 0 0,0 1 5 15,2 0-3-15,-2 0-2 0,-1-1 2 16,1 1-2-16,-1 0-1 0,-1 1 1 16,3-1-1-16,-1 1 0 0,1 0-1 0,-1 0 1 15,0 0 0-15,1 0 0 0,-1 0 1 16,0 1-5-16,1-1 2 0,1 1-4 15,-2-1 4-15,0 1-1 0,-1 1 1 0,0-2 2 16,-2 0 0-16,2 0 1 0,-2 0-2 16,0-2 1-16,1 1 0 0,-1 1 0 15,1-1-1-15,-1 1 2 0,0-1 0 16,1 0-2-16,0 1 0 0,1-2-3 0,-1 1 2 15,-1 1-1-15,2-1 1 0,-1 1 2 16,0-2 1-16,1 2 3 0,-1 0-3 16,2 0 1-16,-1-2 0 0,0 1-2 0,-2 1 2 15,1-1-4-15,-2 1 1 0,0-2-2 16,-2 1 1-16,0 1 0 0,-1 0 1 15,-1 0 0-15,0 0-1 0,-2 0 2 0,-1 0 1 16,-1 0-2-16,0-1 0 16,-1 1-1-16,1 0 3 0,-1 0-1 0,-1 0-1 15,2 0 2-15,-2 0-2 0,-1-2 0 16,3 2-2-16,-2 0 2 0,1 0-3 0,0-2-1 15,1 1 0-15,-1 1-1 0,-1-1-6 16,0 1-14-16,1-3-18 0,-2 2-21 16,0-1-36-16,-2 0-43 0,1-2-60 0,-2 0-78 15,-2 1-95-15,-1-3-39 0,-1-1 2 16,0 1 29-16,-1 0 57 0</inkml:trace>
  </inkml:traceGroup>
</inkml:ink>
</file>

<file path=ppt/ink/ink2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7:21.68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045212C-E16C-4332-ADA4-FEDC996F1F80}" emma:medium="tactile" emma:mode="ink">
          <msink:context xmlns:msink="http://schemas.microsoft.com/ink/2010/main" type="inkDrawing" rotatedBoundingBox="2030,9596 7527,9412 7532,9554 2034,9738" semanticType="callout" shapeName="Other"/>
        </emma:interpretation>
      </emma:emma>
    </inkml:annotationXML>
    <inkml:trace contextRef="#ctx0" brushRef="#br0">55 194 181 0,'-8'2'365'0,"2"-1"30"15,-1 1 18-15,3-2-73 0,-1 1-116 16,-1 0-79-16,4-1-45 0,-1 0-18 16,0 1-8-16,0-1-3 0,2 0-9 0,-2 0-8 15,2 0-7-15,1 0-10 0,-2 2-7 16,1-1-10-16,1-1-6 0,0 1-4 15,0-1-3-15,1 2-4 0,1-2-2 0,2 3 4 16,0-2 2-16,3 2 3 0,3 0 4 16,1-1 4-16,4-1 2 0,3 2-4 15,2-2-2-15,5-1-5 0,2 1-2 0,4 1 0 16,2-2-2-16,3 0 2 0,2 0 2 15,5 0 0-15,1 0 1 0,1 0 3 16,5-2-2-16,0 1-1 0,4-2-3 16,2 1 1-16,5 0-1 0,-2-1-4 0,3 0-3 15,-2 2 2-15,1-2-2 0,-1 3-2 16,-3-2 0-16,1 2 1 0,-2-1 2 15,0 1 1-15,-1-1 0 0,-1-1-1 0,0 2-1 16,-1-1 0-16,1 1 0 0,-2-1 0 16,2 0 1-16,-1 1 2 0,2 0 1 15,0 0-1-15,2 0-2 0,-1 0 0 0,-1 1 0 16,0 0 0-16,0-1 0 0,-3 1 2 15,1-1 0-15,-5 2-2 0,-1-1 2 16,-3 0-1-16,-3-1-2 0,-1 2-2 16,0-2 1-16,-2 0 2 0,-1 0 2 0,-1 0 2 15,0 0 2-15,-2-2-2 0,1 1 1 16,-1 0-2-16,2-1-3 0,-1 0-1 15,1-1 1-15,0 2 3 0,-2 0-1 0,2-2 2 16,1 3 0-16,3-1 0 0,0 1-2 16,1 0-6-16,2 1 3 0,-2-1 0 15,-1 3 0-15,-2-2 0 0,-2 0 1 16,0 1 4-16,-2 0-1 0,-2-1-1 0,-2 1 1 15,-1-1-2-15,-1-1 0 0,-4 1 2 16,1-1 0-16,0 0 3 0,-2 0 3 0,-1 0 5 16,2-1 5-16,-2 0 4 0,0-1 2 15,1 1 1-15,0-1-2 0,1-1-1 16,1 1-2-16,1-2-3 0,0 0-3 0,1 2-2 15,-1-2-1-15,2 1-5 0,-1-1-1 16,1-2-3-16,-1 2-1 0,0 1 0 16,0 0-2-16,-1-1 1 0,-1 1 2 0,1-1 0 15,-1 2-1-15,0-2 1 0,-2 0 1 16,2 2-1-16,-2-1-1 0,2 1-1 15,-3-1 0-15,1 1-1 0,1 0 1 16,-1-1-2-16,0 2 2 0,2-1-2 16,0-2 4-16,0 1-2 0,-1 0-1 0,0 2 1 15,1-2-2-15,-2 3 1 0,0-2-1 0,2 1 0 16,-2-2 2-16,-2 2 0 0,0 0-1 15,-2-1-1-15,-3 2 0 0,1 0 0 16,-1-2 2-16,0 2 0 0,-1-1 2 16,-2 0 0-16,3-1 2 0,-1 2-1 0,0-1 0 15,3 1-1-15,0-1 2 0,-1 0 1 16,3-2 1-16,0 2 1 0,1-1-2 15,0-1 0-15,-1 2-3 0,2-1-1 16,-1 0-1-16,1 0-1 0,-2-1 1 16,2 0 0-16,-1 1 2 0,-2 1 0 0,2 0 2 15,-3-2-1-15,1 2 2 0,-1-1 2 16,-2 2 2-16,2 0 4 0,-1-2 6 0,-1 0 6 15,1 2 4-15,-1 0 7 0,1-2 6 16,1 2 6-16,-2-1 2 0,1-2 2 16,-1 3 2-16,2-2-1 0,-3 0-1 0,2 0-1 15,-2 1 2-15,1-2 0 0,0 2 2 16,-3 0 2-16,0 0-3 0,-1-2 0 15,-1 2 2-15,-1 1 3 0,-2-1 2 16,-1 0-3-16,0 1 6 0,-2-2-4 0,-1 2-4 16,-1 0-10-16,0 0-7 0,0 0-8 15,-1 0-6-15,-2 0-9 0,2-1-7 0,-2 1-4 16,0 0-7-16,0 0-10 0,0 0-33 15,0 0-62-15,-2 0-74 0,2 0-68 16,-1 0-42-16,0 0-20 0,-2-1-17 16,-1-1-42-16,-3 0-76 0,-1 0-64 15,-2-1-27-15,-1 1-6 0,3-2 27 0,-2 1 94 16</inkml:trace>
  </inkml:traceGroup>
</inkml:ink>
</file>

<file path=ppt/ink/ink2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7:48.44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A317F8B-F06A-4C1E-A438-5467F8336332}" emma:medium="tactile" emma:mode="ink">
          <msink:context xmlns:msink="http://schemas.microsoft.com/ink/2010/main" type="inkDrawing" rotatedBoundingBox="9499,5384 23088,5352 23089,5466 9500,5498" shapeName="Other"/>
        </emma:interpretation>
      </emma:emma>
    </inkml:annotationXML>
    <inkml:trace contextRef="#ctx0" brushRef="#br0">48 102 267 0,'-10'2'347'0,"2"-2"31"0,2 0-4 16,0 0-77-16,0-2-73 0,2 1-51 16,1 1-31-16,0 0-20 0,1 0-19 0,2 1-22 15,0-1-15-15,1 2-14 0,2-2-10 16,2 1-10-16,2 0-8 0,3 0-2 0,1 2-5 15,3-2-4-15,2 1-2 16,5 0-1-16,3-1 0 0,4 0-3 0,2 2 2 16,3-2-2-16,2 1-1 0,2-2 1 15,3 0-2-15,2 0-2 0,5 2-1 0,1-2 1 16,3 0-2-16,1 0 0 0,3 0 1 15,0 0 0-15,4-2-1 0,3 2 2 16,3 0 0-16,1 0-2 0,1-2 1 16,2 2 0-16,0 0-1 0,0 0 0 0,-1 0 0 15,0 0-1-15,-1 0-1 0,-1 0 1 16,-1 0-3-16,-5 0 1 15,1 0 1-15,-2 0 1 0,-3 0 5 0,-1 2-2 0,2-2 4 16,-1 0 0-16,-1 0 1 0,-1-2-2 16,-1 1-1-16,2 1 0 0,0-1 0 15,-1-1-3-15,2 2 1 0,1-1-1 0,-1 1 2 16,2-1-3-16,0-1-1 0,-2 2 4 15,2-2-3-15,-2 1-1 0,0-2 0 16,1 2-1-16,-2 0-1 0,-1 0 2 0,-2-2 1 16,-1 2 0-16,1 1-1 0,-1-1 1 15,0 0-1-15,1 1-2 0,-1-2 0 16,-2 1 1-16,2 1 1 0,-1 0 0 0,1 0-2 15,-1 0 3-15,1 0-1 0,-1 0 0 16,-1 0 0-16,-1 0 0 0,-2 0-1 16,-1 0 1-16,1 0-1 0,-1 0 1 15,0 0-1-15,1 0 3 0,-2 0 3 0,-2-1-1 16,0 1 1-16,-1-2-2 0,2 1 1 15,-1 1-1-15,2-1-1 0,0 0 0 16,0 1 0-16,2-1-1 0,-1 1 3 0,0-2-2 16,3 1 2-16,1 0-2 0,1 1-1 15,0 0 0-15,-2 0 2 0,0 0-3 0,-1 0 0 16,0 0 0-16,-2 0 0 0,-1 0 0 15,0 1 0-15,0-1 0 0,-1 0 0 16,-2 0-5-16,-1 0 3 0,-2 0 1 16,1-1 1-16,-2 1 0 0,0-2 1 0,0 2 5 15,-1 0-3-15,-2-2-2 0,2 1-1 16,-1 1 1-16,-1 0-1 0,0 0 0 15,1 0 1-15,-1 0 1 0,0 0 1 16,0 0-1-16,-1 0 1 0,-2 0-2 0,2 1-1 16,-1-1 0-16,-1 2-2 0,1-2 1 15,-2 0-2-15,-1 2 1 0,-1-2 0 0,-1 0 1 16,1 1 0-16,-1 0 0 0,1 1 1 15,1-2 0-15,-2 1 0 0,2-1 0 16,0 1-2-16,0 0 1 0,2-1 2 16,1 0 0-16,2 0 0 0,1 0 1 0,0 0 2 15,0 0 1-15,2 0-2 0,-1 0 0 16,1 0 0-16,0 0-1 0,-1 0 1 15,1 0-3-15,-1 0-1 0,-2 0 1 16,0 0 0-16,1 0-1 0,-1 0-1 16,2-1 5-16,-2 0-2 0,1 1-2 0,-1-1-1 15,-1 1 2-15,0 0 0 0,-1 0-2 16,1 0-1-16,0 0 2 0,0 0-1 0,0 0 0 15,-2 0 0-15,1 0 0 0,-2 0 3 16,-1 0-2-16,0 0 2 0,0 0-1 16,-2 0 0-16,-1-2-2 0,1 1 2 0,-3 0-2 15,0 1 1-15,0-2 1 0,0 2-1 16,1-3 1-16,-2 2 0 0,2-2 1 15,-1 0 0-15,1 3-1 0,1-4 1 16,1 2 0-16,0 0 0 0,2 0-1 0,0-1 0 16,0 2 2-16,0-1-2 0,-2 1 1 15,1-2 0-15,-2 3 0 0,0-1 1 16,1 0 2-16,-1 1-2 0,1 0-2 0,-3 0 0 15,1 0 0-15,-3 0 0 0,-1 0-3 16,-1-1 2-16,0 1 1 0,0-1-2 16,-2-1 1-16,0 2-2 0,-2-1 0 0,1 0 1 15,-1 1 0-15,1-1 1 0,1 1 1 16,0-2 0-16,0 1 0 0,1 1 0 15,-1 0 0-15,1-1 0 0,2 1-1 16,-1 0 0-16,2 0 0 0,-1 0 1 0,1-1 0 16,-2 0 3-16,1 1 1 0,-2-2-1 15,-1 1 0-15,-1 0-6 0,-1 1 3 16,-1-2-2-16,0 1 1 0,-1 1 1 0,-1-1 0 15,-2-1 6-15,0 2-5 0,0 0 0 16,-2 0 2-16,1-2-2 0,0 1 1 16,-1 1-2-16,2-1 3 0,0 1-1 15,0-2-2-15,0 2 0 0,0 0 0 0,2-2 2 16,0 0 0-16,1 2-1 0,0 0 2 15,0 0-2-15,1-2 0 0,0 1-3 16,0 1 0-16,0-1 0 0,0-1 1 0,-1 2 1 16,0-2-1-16,-2 0 1 0,-1 2 0 15,-1-2 0-15,-2 2 0 0,0-1 0 16,-4 1 2-16,2-1-1 0,-3-1 0 0,-1 2 1 15,1 0-1-15,0 0 1 0,-2 0-1 16,2 0-4-16,0 0 2 0,1 0 0 16,-1 0 1-16,2 0 0 0,-1 0 2 15,2 0 0-15,-1 0-2 0,1 0 0 0,1 0-1 16,-2 0 0-16,2 0 0 0,-2 0 1 15,0 0 1-15,-1 0-1 0,0 0 0 16,-1 0 0-16,-2 0 0 0,2 2-1 16,-2-2-1-16,0 0 1 0,2 0 1 0,-1 1 1 15,0-1 0-15,1 0 0 0,0 1 1 16,1-1 1-16,0 2-3 0,0-2 1 0,0 0 1 15,2 2-2-15,-1-1 0 16,4 0 0-16,-1-1 0 0,1 2 5 0,1-1-3 16,1-1-1-16,0 1 0 0,1 1-1 15,2-2 1-15,0 0-4 0,0 0 2 16,-1 2 1-16,3 0 0 0,-1-2 1 0,0 2-1 15,0-1 0-15,0 2 0 0,2-3 0 16,-1 2 0-16,1-1 0 0,0 2 0 16,1-2-1-16,0 2 1 0,0-3-2 0,1 1 0 15,1 0 0-15,-1-1 2 0,0 0-1 16,0 0 1-16,1 0 1 0,0 0 0 15,2 0-1-15,0 0-2 0,2 1-1 16,-2-1 0-16,2 3-2 0,0-2 3 0,1 0 2 16,-1 0 2-16,1 2-2 0,0-1 1 15,0 2 1-15,-1-1-2 0,1 1-1 0,0-1 0 16,0 0 2-16,-1 1 0 0,1-2-1 15,1 2 1-15,0-3 1 0,0 2-2 16,2-1 0-16,-1-1 0 0,2 2 1 16,0-3-1-16,1 0-2 0,3 0-5 0,0 0 4 15,-1-2 1-15,1 1 1 0,-1 0 0 16,-1 1 2-16,0 0 6 0,-3 0-3 15,3 1-4-15,-4 0 1 0,1 1 0 16,-1-1-2-16,-2 0-2 0,0 0 2 0,0-1 0 16,-2 1-2-16,2 1 2 0,-2-1 1 15,0-1 3-15,2 1-2 0,0 1 2 0,0-2 4 16,-1 1-3-16,3-1-1 0,-3 0-2 15,2 0 0-15,1 0-1 0,-3 0-1 16,1-1 0-16,-2 1 2 0,1-2 0 16,-1 1-1-16,1 1 1 0,-2-1-1 0,1-1 2 15,0 1-3-15,1 0 1 0,-1 0 1 16,-1 1-1-16,3-1 0 0,-2 1-2 15,2 0 2-15,2 0-1 0,0 0 1 16,-1 1-1-16,1-1 0 0,2 1 1 0,0 0-1 16,1 0 1-16,0 1 0 0,1-1 2 15,-1-1-2-15,0 1-3 0,-1 1 2 0,0-2 1 16,0 0-1-16,0 0-2 0,-2 0 2 15,1-2-1-15,-3 1 0 0,-1 1-4 16,1 0 0-16,-2 0 4 0,-1 0-2 16,-1 0 2-16,-2-1 1 0,-1 1 1 0,-1-2 1 15,-1 1-1-15,-1 1 0 0,2 0 0 16,-2-1-1-16,1 1-1 0,1 0 0 0,1-1 0 15,0 1-1-15,0 0 2 0,-1 0 0 16,1 0 0-16,0 0 0 0,3 0 1 16,-2 0 0-16,2 0 0 0,1 0 1 15,-3 0 1-15,2 0-1 0,-1 1-1 16,-1 0 0-16,1-1-1 0,0 1 1 0,1 1 0 15,0-2-1-15,1 1 1 0,-3-1-1 16,1 1 1-16,0 1 0 0,0-2 0 16,-3 1 0-16,-2 0-1 0,0-1 1 0,-1 0 0 15,0 0 0-15,-1 0-1 0,0 0 1 16,1 0 1-16,-2 0-1 0,2 0 0 15,-1 0 0-15,3 0 0 0,-1 1 0 16,1-1-1-16,1 1 0 0,-2 1 0 0,1-2 1 16,2 1 0-16,-3-1 0 0,2 1 1 15,-1-1 0-15,-1 0-2 0,2 0-1 16,-2 0 0-16,2 0 1 0,-1 0-1 15,-1 0-1-15,0 0 1 0,0 0 0 0,-1 0-1 16,1-1 2-16,2 1 2 0,-1-1 2 16,-1 1 2-16,1-2-1 0,-3 1 3 0,1 1-4 15,1-1-2-15,-1 1-2 0,1-1 1 16,0 0-1-16,-1 1 0 0,1-2 1 15,-1 1 0-15,1 1 3 0,0-1-3 16,0 1 0-16,0-2 0 0,0 1 0 0,1 0 1 16,-1 0-4-16,0 1 2 0,-1-1 1 15,-1 1 0-15,1-2 0 0,1 2-1 16,-2-1 2-16,-1 1 2 0,0 0-1 0,-1 0-3 15,-2 0 1-15,-1-1 0 0,-1 1 0 16,0 0-3-16,-3 0 0 0,0 0 1 16,0-2-2-16,-3 2-1 0,1 0 0 0,-1 0 0 15,-1-2-1-15,0 1-7 0,0 0-9 16,0-2-22-16,0 0-45 0,0 1-82 15,0-2-117-15,-1 2-122 0,-1-3-57 16,1 1-13-16,0-1 25 0,-1 1 74 0</inkml:trace>
  </inkml:traceGroup>
</inkml:ink>
</file>

<file path=ppt/ink/ink2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7:50.36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AF76029-1FFD-4A20-BE6B-9E8B263B04F7}" emma:medium="tactile" emma:mode="ink">
          <msink:context xmlns:msink="http://schemas.microsoft.com/ink/2010/main" type="inkDrawing" rotatedBoundingBox="1935,6409 4086,6359 4087,6398 1936,6447" shapeName="Other"/>
        </emma:interpretation>
      </emma:emma>
    </inkml:annotationXML>
    <inkml:trace contextRef="#ctx0" brushRef="#br0">6 38 26 0,'-2'0'212'15,"0"0"31"-15,2 2-23 0,-2-1-29 16,4-1-21-16,-1 1-12 0,3 1-1 16,0-2-1-16,3 4 8 0,3-2 4 0,1 0-2 15,4 1-8-15,4 0-14 0,6 0-13 16,6 0-19-16,7-1-20 0,4-1-15 0,9-1-13 15,4 0-10-15,7 0-3 0,8-1 1 16,9-1 7-16,7-1 7 0,8 0 10 16,2 0 1-16,2 2-7 0,-1-3-10 0,-3 2-11 15,-4-2-14-15,-2 2-10 0,-5 1-7 16,-6-2-4-16,-7 3-1 0,-5-4-4 15,-5 4-1-15,-3-2-3 0,-5 1 0 16,-4-2-2-16,-1 2 1 0,-3-1-2 0,-4-1 4 16,-5-1 7-16,0 2 9 0,-5 1 15 15,-4-2 21-15,-2 2 22 0,-5 0 25 16,-4 0 29-16,-1-2 19 0,-3 2 13 15,-3 1 12-15,-3-2 4 0,0 2-7 0,-1 0-21 16,-3 0-20-16,2 0-26 0,-3 0-29 16,0 0-24-16,0 0-22 0,0 0-16 15,0 0-8-15,0 0-2 0,0 0-3 0,1 0-3 16,-1 0 2-16,2 0 1 0,-1 0-4 15,-1 0-4-15,0 0-16 0,0 0-25 16,0 0-40-16,0 0-60 0,-1 0-77 0,-1 0-76 16,2 0-43-16,-1 0-12 0,1-2-55 15,-6 2-103-15,1 0-78 0,-3 0-2 16,-3 0 16-16,1-1 12 0,-4 1 84 15</inkml:trace>
  </inkml:traceGroup>
</inkml:ink>
</file>

<file path=ppt/ink/ink2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8:12.84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28306B2-69D5-41A7-BEEC-D9313BA25569}" emma:medium="tactile" emma:mode="ink">
          <msink:context xmlns:msink="http://schemas.microsoft.com/ink/2010/main" type="inkDrawing" rotatedBoundingBox="5370,8152 11739,7927 11742,7996 5373,8221" shapeName="Other"/>
        </emma:interpretation>
      </emma:emma>
    </inkml:annotationXML>
    <inkml:trace contextRef="#ctx0" brushRef="#br0">156 185 143 0,'-13'2'333'16,"1"-1"36"-16,0-1 29 0,-1 1-76 16,2-1-92-16,-1 2-58 0,2-2-34 15,-1 1-20-15,2-1-16 0,-1 0-9 16,3 0-7-16,-1 0-13 0,2 0-12 0,1 1-14 15,1 0-9-15,0-1-7 0,1 0-8 16,2 1-7-16,-1-1-2 0,1 0-3 16,-1 2-1-16,4-1-2 0,-1-1 1 15,2 3 0-15,2-2 0 0,2 1 1 0,3 1-1 16,1-1-2-16,3 2 0 0,4-3 0 15,2 2-1-15,4-1-1 0,2 2-1 16,4-1 0-16,2-1-2 0,2 0-2 0,2 1-2 16,4-2-1-16,2 1 2 0,5-2-1 15,1 0 1-15,3 0 0 0,1 0 2 16,3 0 2-16,0 0-2 0,3-2-1 0,1 0 1 15,2-1 1-15,-1 0 2 0,-2 0-4 16,-2-1 0-16,1 1 1 0,-2-1-2 16,-2 0 1-16,1 0-4 0,-2 1 1 0,0-1 2 15,-3 0 2-15,-1 2 5 0,-3-2 2 16,0 2 0-16,1-2 5 0,1 4-3 15,-2-3-1-15,2 0-2 0,1 1 0 0,1-2 0 16,2 3-2-16,0-2-1 0,3 0 1 16,1 0 0-16,1-1-2 0,1 2-1 15,-2 1-1-15,0-2-1 0,0 0-2 0,0 0-1 16,1 0-1-16,-1-1 0 0,0 1 1 15,0 0 2-15,-1 0 2 0,-2-1 1 16,0 1 1-16,-1 0 0 0,0 0 1 16,1 2-1-16,0-2 0 0,2 3-2 0,-2-2 1 15,1 1-2-15,-1 1-1 0,0-1 0 16,-1 1-2-16,1 0 0 0,-2 0-1 15,1 0 1-15,-5 0-1 0,2 0 2 0,-2 0-1 16,-2 0 2-16,1-2 3 0,-2 2 0 16,-1-1 1-16,0 0 1 0,-2 0-1 15,1-2 1-15,-1 2-4 0,-3-2 1 16,1 2 2-16,1 0-1 0,-1 0 0 0,1-2 0 15,-1 2 1-15,0-1-1 0,0-1-1 16,1 0 0-16,-1 1-2 0,-1 0 0 16,2 2 0-16,-1-3 1 0,-2 0-1 0,0 3 0 15,-2-4 1-15,0-2 0 0,-1 2 0 16,-1 1-2-16,0 0 0 0,-2 0 1 15,-1-1 0-15,-3 2 0 0,0-1 0 0,-3 2 0 16,1 0 0-16,-1-1 0 0,1 2 1 16,-2-1-1-16,0 0-1 0,0 1-1 15,-2 0 2-15,2 0 0 0,-1 0-2 16,1-1 2-16,1 1 2 0,2-2 0 0,0 2 1 15,1-1 0-15,0 1 1 0,-1 0-1 16,1 0-2-16,0 0 0 0,2-1 0 16,-1 1 0-16,-1-1 0 0,0 0 1 0,2-1 1 15,-2 1 0-15,1 1-2 0,1-1 2 16,-1 1-1-16,1-2 0 0,-1 1-2 15,1 1 0-15,-1-1 2 0,1-1-2 0,-1 2 0 16,2 0-3-16,-1 0 2 0,2-2 0 16,-2 1-1-16,0 1 2 0,0 3 0 15,-1-3 1-15,1 0 0 0,-2 2 0 16,2-2 0-16,-2 0-1 0,0-2 1 0,-3 2-1 15,1 0 2-15,-4 0 0 0,1 0 0 16,-5-2 4-16,2 2-2 0,-3-1 0 16,1 1-1-16,-3 0 0 0,1 0-2 0,-2 0 1 15,1-1-1-15,1-1 2 0,-1 2-1 16,0 0 0-16,-1 0 4 0,0 0-3 15,1 0 1-15,1 0 1 0,-1-2-4 0,0 0 1 16,0 2-1-16,0 0 0 0,-1 0-1 16,-1-2 1-16,0 1 2 0,0 1 0 15,-1 0-1-15,-2 0 2 0,-1 0 0 16,0 0-1-16,-2 0-1 0,-1 0-1 0,-1-1 1 15,0 1 0-15,0 0 0 0,-2 0-1 16,0 0 0-16,-1 0-3 0,2 0 1 16,-2 0 0-16,1 0 1 0,1 0 2 15,-2 0-1-15,1 0 4 0,0 0-4 0,-1 0 0 16,0 0-5-16,2 0-1 0,-1 0-3 15,-1 0-3-15,1 0-12 0,1 0-30 0,-2 0-67 16,1 0-116-16,-1 0-149 0,-1 1-86 16,-1 2-34-16,0-3 7 0,-1 0 58 15</inkml:trace>
  </inkml:traceGroup>
</inkml:ink>
</file>

<file path=ppt/ink/ink2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8:29.5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2387195-F2FE-4680-A480-922DA2CF048A}" emma:medium="tactile" emma:mode="ink">
          <msink:context xmlns:msink="http://schemas.microsoft.com/ink/2010/main" type="inkDrawing" rotatedBoundingBox="11671,9919 14831,9754 14849,10101 11689,10266" semanticType="callout" shapeName="Other">
            <msink:sourceLink direction="to" ref="{B66D2C4B-9233-48C0-9685-6CB1DC60D3E4}"/>
            <msink:sourceLink direction="to" ref="{9000BBCC-B6AE-46D8-B91E-7FA580345624}"/>
          </msink:context>
        </emma:interpretation>
      </emma:emma>
    </inkml:annotationXML>
    <inkml:trace contextRef="#ctx0" brushRef="#br0">-7393-379 154 0,'-5'-3'308'0,"3"-2"45"0,-1 2 27 15,-1-3-38-15,1 2-45 0,-1-2-32 16,1 2-32-16,0-2-35 0,1-1-45 0,-1 1-42 16,0 1-29-16,0 0-16 0,2-1 6 15,-2-1 23-15,3 2 41 0,-1 1 53 16,0 0 51-16,1-2 39 0,0 3 17 15,0 0-9-15,-2 2-28 0,1 1-52 0,1 0-57 16,-2 0-43-16,2 3-29 0,0 1-15 16,2 3-3-16,-1 3 13 0,2 2 22 15,0 4 14-15,1 4 4 0,0 0-2 16,0 3-12-16,2 1-15 0,-1-2-25 0,1 1-18 15,-2-2-12-15,1-1-9 0,1 0-2 16,-1-3-7-16,1-1-3 0,-2-2-3 0,0-3-1 16,-1-1-1-16,-1-1-2 15,0-3 1-15,-1-1 1 0,1-1 0 0,-1-2 2 16,0 0 2-16,-1 1 0 0,2-3 1 15,-1 0 1-15,-1 0 1 0,0 0-4 0,1-1-1 16,1-1-1-16,-2 0 2 0,1 1-4 16,1-2-1-16,0 1 1 0,2-2 0 15,2 0-2-15,1 1-3 0,2-1 3 16,1 2 0-16,1-2 0 0,1 0-1 0,2 0 1 15,3 0 0-15,1 2-2 0,2 0-1 16,4-2 2-16,0 2-1 0,2-1 0 0,2 0-2 16,2 2 2-16,2-2-1 15,1 1-3-15,1 1 1 0,3 0 1 0,0-1 3 16,2 1-1-16,0-1 1 0,0 0 0 15,3 1-1-15,2-1 2 0,1-1-1 0,0 1 0 16,2-3-1-16,0 1 2 0,-3-1 0 16,1 0-1-16,1 0-3 0,-1 0 3 15,0-2-3-15,-1 4 1 0,0-2 2 16,-1 1 1-16,-2 1 0 0,-1-4 0 0,0 1 0 15,-3 3 0-15,0-3-2 0,0 2 0 16,-2 0 2-16,-1 1 0 0,-2 0 1 0,1 0 0 16,-1-1 0-16,-2 1-1 0,1 0 1 15,1 2 0-15,-3-1 1 0,1 0-1 16,0 1 1-16,-1-3 0 0,0 2 1 15,-1-1-1-15,1 2-2 0,-1-1 1 0,0 1 1 16,1-1 0-16,-2 1-1 0,1-2 0 16,1 2-1-16,0-3 1 0,1 2-2 15,-1-1 0-15,0 0 0 0,1 3 0 0,-3-4-2 16,2 2 1-16,-1 0 0 0,1 0 0 15,-1-1 0-15,1 0 0 0,-1 1 4 16,-1 0-1-16,-1 0-1 0,1 1 1 0,-3 1-1 16,1-1 0-16,0-1 0 0,-3 2-2 15,1-1 3-15,-2 1-2 0,0-1 1 16,-2 0 2-16,0 1 0 0,-2-2 1 15,0 1-2-15,1 1 0 0,-3-1-1 0,2 1-1 16,-2-1 1-16,-1 0 0 0,0 1 0 16,1-2 0-16,-2 1 1 0,1 1-1 15,0-1-1-15,-2 1 0 0,1-2-1 0,-2 2 3 16,-2-1-1-16,1 1 2 0,0 0-1 15,-4 0 0-15,3 0 1 0,-2 0-4 16,-1 0 1-16,3 0 0 0,-4 0 0 0,2 0 0 16,-1 0 1-16,-1 1 1 0,1 1-1 15,-1-1 1-15,1 2 0 0,-1-2 1 16,2-1-2-16,0 1 0 0,1-1 0 15,-1 1-1-15,1-1 0 0,-1 1 0 0,1 1 0 16,-2-2 1-16,1 1-2 0,-3 0 3 16,1-1-1-16,-2 0 1 0,0 0 0 15,0 0 0-15,-3 0 1 0,1 0-1 16,-1 0 2-16,0 1 0 0,0-1 1 0,0 0-1 15,0 0 2-15,0 0 0 0,-1 0-2 16,1-1 2-16,-2 1-1 0,1-2-1 0,1 0 0 16,-2 0 1-16,1 0-1 0,1-1-2 15,0-2 1-15,-1 1 0 0,-1 0-2 16,2-3 1-16,-1 0-1 0,0 0 0 15,-2 0 1-15,1-2 1 0,0-1-1 0,-1 2 0 16,-1-4 1-16,1 2 4 0,-1 0-1 16,0 0 0-16,1 1-1 0,-1 1 0 15,1 0 0-15,-1 2-2 0,1 1-1 0,1 0 0 16,0 0 2-16,1 2-1 0,-1 1-2 15,1 1 0-15,1 1-1 0,0-1 0 16,0 1 0-16,0-2 0 0,-1 2 0 0,-1 0-3 16,2 0-4-16,-1 0-19 0,0 2-41 15,-2-1-96-15,-1 0-197 0,-2-1-210 16,-2 0-264-16,0 0-126 0,-2 0-35 0,2 0 55 15,2-1 174-15,2-2 201 0</inkml:trace>
  </inkml:traceGroup>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0:27.27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A7B31E4-E543-4A47-8A86-02399837D7AE}" emma:medium="tactile" emma:mode="ink">
          <msink:context xmlns:msink="http://schemas.microsoft.com/ink/2010/main" type="writingRegion" rotatedBoundingBox="1085,9115 6830,8454 7239,12011 1494,12671"/>
        </emma:interpretation>
      </emma:emma>
    </inkml:annotationXML>
    <inkml:traceGroup>
      <inkml:annotationXML>
        <emma:emma xmlns:emma="http://www.w3.org/2003/04/emma" version="1.0">
          <emma:interpretation id="{75494B17-0CE5-4393-ABD0-6EDF540E9C5A}" emma:medium="tactile" emma:mode="ink">
            <msink:context xmlns:msink="http://schemas.microsoft.com/ink/2010/main" type="paragraph" rotatedBoundingBox="3817,8678 4909,8678 4909,9519 3817,9519" alignmentLevel="2"/>
          </emma:interpretation>
        </emma:emma>
      </inkml:annotationXML>
      <inkml:traceGroup>
        <inkml:annotationXML>
          <emma:emma xmlns:emma="http://www.w3.org/2003/04/emma" version="1.0">
            <emma:interpretation id="{48838EEF-7179-4CC1-8B19-0C4F914F8DE3}" emma:medium="tactile" emma:mode="ink">
              <msink:context xmlns:msink="http://schemas.microsoft.com/ink/2010/main" type="inkBullet" rotatedBoundingBox="5050,8847 4038,9763 3817,9519 4829,8603"/>
            </emma:interpretation>
            <emma:one-of disjunction-type="recognition" id="oneOf0">
              <emma:interpretation id="interp0" emma:lang="" emma:confidence="0">
                <emma:literal>→</emma:literal>
              </emma:interpretation>
            </emma:one-of>
          </emma:emma>
        </inkml:annotationXML>
        <inkml:trace contextRef="#ctx0" brushRef="#br0">1054 8 138 0,'7'-3'427'0,"0"-1"44"0,-2 2 22 16,-1 2 8-16,0 1-186 0,-1 4-115 15,1 2-64-15,-1 7-21 0,-2 6 11 0,-1 3 19 16,-1 6 24-16,-5 5 25 0,-3 3 15 16,-4 5 3-16,-4 3-18 0,-8 3-25 15,-4 2-36-15,-7 0-38 0,-5-2-24 0,-6 0-23 16,-5-3-16-16,-6-1-12 0,-2-1-46 15,-5-4-83-15,-4-4-82 0,-1-3-57 16,-3-7-85-16,0-5-158 0,-1-3-127 16,3-4-9-16,-1-4 29 0,5 1 26 0,3-2 74 15</inkml:trace>
      </inkml:traceGroup>
    </inkml:traceGroup>
    <inkml:traceGroup>
      <inkml:annotationXML>
        <emma:emma xmlns:emma="http://www.w3.org/2003/04/emma" version="1.0">
          <emma:interpretation id="{5BA0279E-6362-4415-942A-3D723B6018DE}" emma:medium="tactile" emma:mode="ink">
            <msink:context xmlns:msink="http://schemas.microsoft.com/ink/2010/main" type="paragraph" rotatedBoundingBox="1559,10035 6042,9520 6128,10271 1646,10786" alignmentLevel="1"/>
          </emma:interpretation>
        </emma:emma>
      </inkml:annotationXML>
      <inkml:traceGroup>
        <inkml:annotationXML>
          <emma:emma xmlns:emma="http://www.w3.org/2003/04/emma" version="1.0">
            <emma:interpretation id="{F0D025B5-8A39-4DAE-BCC9-0D322DA56177}" emma:medium="tactile" emma:mode="ink">
              <msink:context xmlns:msink="http://schemas.microsoft.com/ink/2010/main" type="line" rotatedBoundingBox="1559,10035 6042,9520 6128,10271 1646,10786">
                <msink:destinationLink direction="with" ref="{A78AA9C5-D382-4624-86FA-B91A24D68369}"/>
              </msink:context>
            </emma:interpretation>
          </emma:emma>
        </inkml:annotationXML>
        <inkml:traceGroup>
          <inkml:annotationXML>
            <emma:emma xmlns:emma="http://www.w3.org/2003/04/emma" version="1.0">
              <emma:interpretation id="{AE2385C2-8A2C-45F2-8E7E-362F5594479B}" emma:medium="tactile" emma:mode="ink">
                <msink:context xmlns:msink="http://schemas.microsoft.com/ink/2010/main" type="inkWord" rotatedBoundingBox="1559,10035 6042,9520 6128,10271 1646,10786"/>
              </emma:interpretation>
              <emma:one-of disjunction-type="recognition" id="oneOf1">
                <emma:interpretation id="interp1" emma:lang="" emma:confidence="1">
                  <emma:literal/>
                </emma:interpretation>
              </emma:one-of>
            </emma:emma>
          </inkml:annotationXML>
          <inkml:trace contextRef="#ctx0" brushRef="#br0" timeOffset="932.0534">-2233 1568 84 0,'0'-7'433'15,"0"-1"54"-15,0-1 35 0,0 1 20 16,0 0-167-16,0 2-137 0,0 0-87 0,0 2-52 15,0 1-27-15,2 2-9 16,2 4 27-16,0 3 59 0,4 7 89 0,2 1 77 16,2 6 62-16,0 4 28 0,1 3-9 15,-1 4-44-15,-1 3-74 0,-1 3-65 0,-2 2-59 16,-1 1-35-16,-2 0-27 0,0-2-30 15,-4-1-21-15,0-2-14 0,-2-3-9 16,0 0-6-16,-2-7-5 0,1-2-1 16,0-4 1-16,-1-7-5 0,0-2-2 0,-2-6-7 15,-1-7-13-15,-1-5-12 0,-1-7-13 16,1-7-4-16,2-4-1 0,1-1 1 0,4-2 7 15,0-1 8-15,4 3 9 16,1 1 5-16,6 1 2 0,2 2 4 0,3 4 3 16,3 2 2-16,5 1 4 0,2 4 1 15,1 0 2-15,5 2 1 0,1 0 2 0,0 2 0 16,1 0-1-16,-1 1 1 0,-2-2 1 15,-3 0 2-15,0-1 0 0,-6 0 2 16,-1 0-1-16,-6-2 0 0,-4-1 0 16,-4-1-1-16,-3-2 0 0,-4 0-1 0,-3 0 4 15,-3 1 6-15,0-1 7 0,-3 2 8 16,1 4 7-16,-2 1 2 0,2 2-2 0,0 3-2 15,1 4-10-15,0 4-9 0,2 5-3 16,2 3-3-16,2 6-4 0,2 1 3 16,2 4 2-16,4 2-1 0,1 1-2 15,1 1-3-15,2 2 4 0,3 0-5 0,0-1-2 16,0-1-9-16,1-1-20 0,-1-1-29 15,-1-3-93-15,1 0-170 0,0-5-118 16,-2-3-142-16,1-3-227 0,-2-6-107 0,-3-3 20 16,-1-3 129-16,0-2 98 0,-2-5 141 15</inkml:trace>
          <inkml:trace contextRef="#ctx0" brushRef="#br0" timeOffset="1716.0982">-1428 1830 253 0,'8'3'447'0,"0"-1"50"16,0-2 28-16,1-2-48 0,0-1-170 0,1-4-106 16,0 0-63-16,-1-2-35 0,1-1-20 15,-1-3-13-15,1-3-9 0,0 3-11 0,-1-4-11 16,0-1-7-16,-4 1 5 0,-1-1 27 15,0 5 50-15,-2-3 70 0,-2 6 73 16,0 0 57-16,-2 2 25 0,-2 3-7 16,0 0-36-16,-4 5-63 0,-3 2-65 0,-2 5-51 15,1 2-26-15,-2 5-11 0,2 2-1 16,1 5 3-16,0 1 1 0,1 3-6 15,2 1-10-15,1 2-14 0,3-3-13 16,1 2-14-16,3-1-9 0,3-2-5 0,3-2-5 16,0-1-2-16,5-3-3 0,3-4-4 15,3-5-9-15,2-5-14 0,3-5-23 0,5-9-28 16,4-6-36-16,2-9-44 0,-2-5-42 15,0-8-43-15,-4-3-14 0,-2-4 11 16,-5-8 30-16,-2 0 41 0,-3-5 54 16,-2 3 62-16,-4 3 43 0,-2 4 32 0,-1 7 35 15,-2 6 46-15,-3 5 43 0,1 7 39 16,-4 3 36-16,2 4 19 0,-2 4-9 15,0 2-33-15,1 4-37 0,-2 3-37 16,2 3-36-16,-1 6-25 0,1 4-12 0,2 5-1 16,2 5-1-16,1 3-4 0,2 3-1 15,2 6-1-15,2-1-2 0,2 2-3 16,0 3-3-16,2-1-4 0,0 3-1 0,1-2-4 15,0 0-3-15,0-1-4 0,0 0-2 16,-2-3-2-16,-2-3-4 0,-2-3 0 16,-2-4-1-16,0-2 1 0,-3-6 0 0,0-3 2 15,-1-4 0-15,-3-4-2 0,0-4-9 16,-3-5-3-16,1-5-7 0,-1-6-4 15,-1-3-5-15,1-2-3 0,2-3 5 0,1-1-2 16,1 0-1-16,3-1 0 0,2-1 0 16,2 2 2-16,1 1 2 0,4 4 3 15,-1 2 2-15,3 3 5 0,0 1 2 0,1 6 0 16,0 3 2-16,2 2 0 0,-2 6 3 15,2 5-1-15,0 2 0 0,0 5 3 16,-1-1 2-16,-4 5-1 0,0 2 3 16,-6 2 0-16,-3-3 1 0,-4 5-1 0,-4-1 1 15,-3-1-2-15,-3 0-6 0,-1-1-10 16,-3-1-15-16,-1-4-27 0,0-3-37 0,0-3-59 15,0-6-135-15,0-4-135 16,1-4-87-16,3-6-126 0,-1-5-172 0,2-5-70 16,2-3 69-16,1-5 107 0,3-2 82 15,0-4 142-15</inkml:trace>
          <inkml:trace contextRef="#ctx0" brushRef="#br0" timeOffset="2168.1241">-640 1209 152 0,'9'-13'450'15,"1"3"50"-15,-2 0 29 0,-1 4 12 16,0 2-206-16,-2 4-119 0,1 3-32 0,1 4 66 15,2 3 92-15,2 7 100 16,2 4 66-16,0 5 19 0,4 5-24 0,2 4-94 16,2 2-101-16,1 2-103 0,1 3-68 15,-1-3-38-15,-1 1-26 0,-2 0-18 0,-4-2-16 16,-1 1-11-16,-3-5-7 0,-4-4-7 15,-2-1-3-15,0-7-3 0,-4-2 0 16,-1-4 0-16,-3-6-1 0,-1-1-5 0,-1-8-4 16,-4-2-8-16,0-7-4 0,0-2-6 15,0-4-3-15,2-2 1 0,1-1 1 0,1-3 2 16,4 0 1-16,-1 0 1 0,4 1 2 15,-1-3 1-15,4 1 1 0,2-1 0 16,3 3 2-16,1-1 2 0,4 1 3 0,0 0 1 16,3 6 3-16,1-1 2 0,2 6-2 15,1 1 1-15,0 4 0 0,4 6 1 16,-1 4 0-16,0 1 4 0,-2 4 3 15,-1 3 1-15,-6 1 2 0,-3 4 0 0,-6 2 1 16,-5-3-2-16,-4 4-1 0,-7-1-2 16,-2 1-6-16,-5-1-12 0,-2-2-14 15,-3-2-24-15,-1-2-30 0,0-2-45 0,-1-5-82 16,4-3-136-16,-2-4-113 0,3-3-63 15,2-6-92-15,-1 0-125 0,4-5-72 16,2-3 64-16,4-2 81 0,4-2 64 0,6 0 110 16</inkml:trace>
          <inkml:trace contextRef="#ctx0" brushRef="#br0" timeOffset="2822.1615">336 1218 104 0,'4'-3'454'0,"-1"2"59"0,-2 1 43 16,1 1 48-16,0 0-103 0,1 2-38 15,0 3 45-15,1 3 38 0,1 4 16 0,1 3-4 16,1 2-48-16,1 5-111 0,0 3-129 15,2 1-80-15,1 2-45 0,0-1-32 16,-1 3-24-16,-1-1-15 0,-1-3-9 16,1 1-12-16,-2-1-9 0,-2-3-8 0,-1-1-8 15,0-2-7-15,-1-4-3 0,-2 0-4 16,1-3-2-16,-2-4 0 0,0-3-1 15,-3-2 1-15,2-3 0 0,-3-4-1 16,-2-3-5-16,1-5-4 0,-4-4-7 0,2-6-6 16,-1-3-8-16,0-5-7 0,1-5-2 15,0-2-4-15,2-3 0 0,3 1 1 16,1-1 3-16,2 3 2 0,3-3 4 0,5 5 2 15,-1 3 2-15,3 2 3 0,0 5 2 16,3 1 5-16,1 3 0 0,3 6 2 16,2 0 0-16,1 6 3 0,2 1 0 0,1 2 1 15,-2 2 0-15,1 5-2 0,1 4 3 16,-4-1 0-16,1 3-3 0,-7 4-5 15,-3 0-8-15,-6 4-5 0,-6 1-11 16,-6 5-16-16,-8 1-19 0,-7 4-23 0,-4 0-14 16,-2 1-13-16,-4 3 0 0,2-3 7 15,3-1 18-15,2-3 26 0,3-3 21 16,4-3 18-16,3-3 13 0,4-3 6 0,3-3 5 15,3-1 7-15,5-3 6 0,3-1 5 16,7-1 12-16,2-2 14 0,5 3 11 16,2-1 6-16,3-1 3 0,1 3 3 0,2-2-6 15,1 3-9-15,3-1-7 0,0 2-7 16,0-1-7-16,-2 0-8 0,-2 3-8 16,-3-2-20-16,-4 0-31 0,-6-1-41 15,1 2-87-15,-5-3-146 0,-2-1-140 0,0-3-96 16,-3 1-170-16,-1-6-162 0,-2 0-23 15,-2-4 92-15,-1-1 113 0,2-5 92 16,0-1 190-16</inkml:trace>
          <inkml:trace contextRef="#ctx0" brushRef="#br0" timeOffset="3608.2063">926 1361 34 0,'3'-2'425'0,"1"2"61"0,-1 0 34 0,-1 0 19 16,0 2-133-16,-1 0-153 0,2 1-65 15,-2 2 5-15,2 4 47 0,0 1 78 0,-1 2 67 16,1 0 50-16,0 5 16 0,0-1-19 16,-2 2-55-16,3 2-75 0,0-2-69 15,2 2-60-15,-1-3-50 0,2 2-41 16,-1 0-23-16,1-4-20 0,-2-1-12 0,1-3-8 15,-1-2-3-15,1-3-3 0,-1-3-5 16,3-3-2-16,2-6-9 0,1-1-7 0,1-8-11 16,2-2-16-16,0-7-10 0,-3-3-1 15,-2-2 3-15,0 3 5 0,-4 0 11 16,-1 5 13-16,-1 4 11 0,-2 3 5 15,-1 5 1-15,0 3 6 0,0 8 6 0,-1 4 9 16,1 5 7-16,-1 4 9 0,1 2 7 16,1 3 3-16,3 2 0 0,2-3-6 15,3 3-3-15,4-4-5 0,0 0 0 0,4-3-6 16,4-4-3-16,1-4-5 0,5-7-7 15,5-6-2-15,3-5-9 0,1-8-6 16,0-3-7-16,-3-7-3 0,-1-4-4 0,-4-8-2 16,-4-6 0-16,-3-5 1 0,-5-7 2 15,-4 1 3-15,-2 0 5 0,-4 5 5 16,-2 6 5-16,-2 9 6 0,0 7 1 15,-2 6 2-15,-2 6-3 0,0 5-1 0,-2 7-3 16,-2 6-1-16,-2 6 4 0,-2 6 4 16,1 5 6-16,-1 7 5 0,0 2 5 15,2 6 0-15,0 1-4 0,1 4-2 0,3 1-3 16,1 4-6-16,3-2-4 0,3 3 0 15,4-3-3-15,2-4-2 0,4-1 1 0,5-4 5 16,4-3 3-16,5-8 0 16,6-3 1-16,6-4 1 0,3-8 0 0,2-2-2 15,-1-6-3-15,-2-4-3 0,-2-5-3 16,-5-5-3-16,-4-3-5 0,-5-2-4 0,-6-5-1 15,-6-1-1-15,-7 0 1 0,-4 0 1 16,-5 0 3-16,-2 4 0 0,-5 3 5 16,-2 3-1-16,-1 4 2 0,-1 6 1 0,-1 3 1 15,0 5 3-15,0 2-2 0,-1 5 4 16,0 4 1-16,3 6 1 0,0 0-2 15,4 2 0-15,0 3 1 0,7 3-3 0,0 1-2 16,6 1-1-16,5 0-1 0,3 1-5 16,5-1-10-16,6-3-14 0,4 0-25 15,5-2-41-15,4-4-55 0,1 0-117 0,3-4-174 16,0-2-110-16,-3-1-172 0,-3-6-185 15,-2-1-67-15,-6 0 58 0,-3-3 147 16,-1-2 109-16,-4 0 185 0</inkml:trace>
        </inkml:traceGroup>
      </inkml:traceGroup>
    </inkml:traceGroup>
    <inkml:traceGroup>
      <inkml:annotationXML>
        <emma:emma xmlns:emma="http://www.w3.org/2003/04/emma" version="1.0">
          <emma:interpretation id="{49955D95-3197-4BCA-8FC1-5CAD2DE4C0B1}" emma:medium="tactile" emma:mode="ink">
            <msink:context xmlns:msink="http://schemas.microsoft.com/ink/2010/main" type="paragraph" rotatedBoundingBox="1362,11637 7082,10840 7227,11875 1507,12672" alignmentLevel="1"/>
          </emma:interpretation>
        </emma:emma>
      </inkml:annotationXML>
      <inkml:traceGroup>
        <inkml:annotationXML>
          <emma:emma xmlns:emma="http://www.w3.org/2003/04/emma" version="1.0">
            <emma:interpretation id="{0329C460-89AF-48A3-AE32-4A380FBE7415}" emma:medium="tactile" emma:mode="ink">
              <msink:context xmlns:msink="http://schemas.microsoft.com/ink/2010/main" type="line" rotatedBoundingBox="1362,11637 7082,10840 7227,11875 1507,12672"/>
            </emma:interpretation>
          </emma:emma>
        </inkml:annotationXML>
        <inkml:traceGroup>
          <inkml:annotationXML>
            <emma:emma xmlns:emma="http://www.w3.org/2003/04/emma" version="1.0">
              <emma:interpretation id="{B61336EA-00D0-4F0B-8394-8C742391B622}" emma:medium="tactile" emma:mode="ink">
                <msink:context xmlns:msink="http://schemas.microsoft.com/ink/2010/main" type="inkWord" rotatedBoundingBox="1382,11781 4135,11397 4260,12288 1507,12672"/>
              </emma:interpretation>
              <emma:one-of disjunction-type="recognition" id="oneOf2">
                <emma:interpretation id="interp2" emma:lang="" emma:confidence="1">
                  <emma:literal/>
                </emma:interpretation>
              </emma:one-of>
            </emma:emma>
          </inkml:annotationXML>
          <inkml:trace contextRef="#ctx0" brushRef="#br0" timeOffset="10064.5757">-1173 3226 41 0,'6'3'396'0,"-1"-2"63"15,0-1 42-15,-1 1 8 0,-2-1-125 16,1 0-126-16,0-1-78 0,-2 1-39 15,1-1-7-15,-1-2 11 0,0 2 19 0,1 0 33 16,-2 0 39-16,0-2 23 0,0 2 9 16,0 1 2-16,-3-2-11 0,0 2-27 15,2 2-45-15,-5-1-39 0,0 2-39 16,-3 0-33-16,-2 3-24 0,-1 3-20 0,-2 1-9 15,0 1-5-15,1 3-3 0,-2 1-2 16,2 0-3-16,1 2-1 0,1-3-3 16,1 2-1-16,3-1-1 0,2 1 0 0,2-2 0 15,0-1 2-15,5-1-1 0,2-2-1 16,1-1 3-16,6-4-1 0,3-3-1 15,5-3-6-15,3-4-9 0,3-5-12 16,1-4-16-16,2-3-11 0,-1-4-7 0,-3-3-2 16,-4-2 6-16,-3-3 8 0,-5-2 13 15,-2-5 10-15,-5-2 8 0,-3 0 7 16,-4-1 5-16,-1 3 12 0,-1 4 12 0,-1 3 17 15,-1 4 16-15,1 5 10 0,-1 3 7 16,1 4-8-16,1 2-9 0,0 5-16 16,-1 1-14-16,1 3-13 0,2 4-8 0,-3 3-1 15,3 5-3-15,0 2 1 0,2 4-1 16,2 3 2-16,2 1-1 0,1 4-1 15,2 2 0-15,1 0 0 0,2 1-1 0,1 2-4 16,0-1-14-16,0-1-27 0,1-2-52 16,-1-1-89-16,2-3-115 0,-2-4-84 15,0-3-75-15,0-5-138 0,0-5-139 16,-2-4-14-16,0-3 62 0,-1-6 60 0,-1-3 73 15,-2-2 157-15</inkml:trace>
          <inkml:trace contextRef="#ctx0" brushRef="#br0" timeOffset="10387.5942">-898 3069 315 0,'5'1'409'0,"-1"3"42"0,1 3 37 0,1 3-104 15,2 4-114-15,-1 1-78 0,0 1-47 16,1 3-32-16,2-3-29 0,-2 2-20 16,1-4-15-16,0 2-2 0,0-4-7 15,0-1-9-15,2-3-8 0,0-3-8 0,2-4-6 16,2-2-2-16,2-6-4 0,1 0-3 15,0-5-4-15,0-4-3 0,-3 0-2 16,-3-6-2-16,-2 1 1 0,-2-1 1 0,-4 3 4 16,2 1 4-16,-4 4-2 0,0 4 3 15,-1 4 1-15,-1 4 12 0,0 7 15 16,0 4 28-16,0 5 36 0,0 5 38 15,1 3 35-15,2 4 22 0,0 0 4 0,2 1-15 16,1-1-23-16,2 1-32 0,0-4-34 16,3-1-28-16,3-2-28 0,0-2-55 15,2-4-93-15,2-5-77 0,2-5-63 0,-1-6-95 16,0-6-121-16,-1-4-108 0,-1-4-17 15,-2-4 17-15,-3-5 28 0,-2-5 81 16,-2-2 115-16</inkml:trace>
          <inkml:trace contextRef="#ctx0" brushRef="#br0" timeOffset="10855.621">-346 3016 316 0,'-3'-13'429'0,"2"7"44"0,-2 4 32 16,0 8-83-16,1 6-147 0,-1 7-84 15,0 4-37-15,2 3-1 0,1 4 16 16,0 1 21-16,1 2 26 0,5-1 15 16,0-3 2-16,4 0-20 0,1-4-34 0,4-3-33 15,0-5-34-15,3-1-27 0,3-9-24 16,2-7-29-16,3-6-50 0,3-11-65 15,0-3-62-15,0-8-54 0,-3-5-40 0,-4-6-19 16,-5-4 23-16,-5-4 48 0,-5-5 50 16,-3-2 50-16,-3 2 40 0,-1 5 40 15,-1 5 45-15,0 9 42 0,-1 6 30 0,-1 7 13 16,1 5 19-16,-1 8 24 0,0 7 15 15,2 7 16-15,-2 7 15 0,3 6 21 16,0 5 0-16,3 5-23 0,1 2-38 16,3 6-46-16,0 1-37 0,2 2-33 0,1 0-20 15,1 0-13-15,0-3-9 0,0 0-6 16,0-3-10-16,-1-3-29 0,-2-5-59 15,-3-2-94-15,1-6-109 0,-5-5-74 0,-2-5-59 16,-2-8-69-16,-5-5-74 0,0-3-15 16,-3-5 33-16,1 0 34 0,-1-3 60 15,0 0 136-15,1 0 218 0,2 0 196 16,0 0 148-16,1-1 87 0,3 3 32 0,2-3-20 15,2 4-72-15,5 1-77 0,1-1-60 16,5 1-39-16,3 0-19 0,4 0-17 16,4 1-11-16,3-2-12 0,1 2-10 0,3 0-8 15,2 2-7-15,0-1-6 0,2 1-28 16,-3-2-114-16,-1 0-195 0,-3 3-106 15,-4-2-55-15,-4 3-26 0,-4 0 10 0,-3 0 106 16</inkml:trace>
          <inkml:trace contextRef="#ctx0" brushRef="#br0" timeOffset="9043.5173">-2380 3490 266 0,'0'-7'442'16,"0"1"43"-16,0 1 23 0,0 0-60 15,0 2-169-15,3 0-102 0,0 3-58 16,3 3-15-16,1 2 8 0,4 5 27 0,0 4 44 16,2 2 45-16,-1 6 38 0,0 1 21 15,-1 2 16-15,2 2-6 0,-2 2-28 16,-2 3-26-16,-2 0-23 0,2-3-30 0,-4 2-35 15,1-1-31-15,-1-3-20 0,-1-1-25 16,0-1-23-16,0-1-14 0,-1-3-9 0,-1-5-3 16,-1 0-2-16,2-4-2 0,-3-2 2 15,1-3 2-15,-1-2 3 0,-1-4-4 16,-2-3-3-16,-1-6-3 0,-3-4-8 0,-1-5-8 15,-3-5-7-15,-2-5-9 0,0-8-10 16,-3-5-6-16,1-7-8 0,0-6-3 16,1-3 3-16,2-2 4 0,2 4 7 0,4 2 7 15,3 1 5-15,3 8 3 0,4 3-2 16,1 5-1-16,5 5 1 0,1 4-2 15,1 5 1-15,2 3 0 0,3 7-1 16,1 3 4-16,2 5 0 0,2 3 1 0,2 7 2 16,-1 1 1-16,-2 4 2 0,-2 6-2 15,-3 2 1-15,-3 2 0 0,-5 2 1 16,-5 1-1-16,-6-1-3 0,-5 2-8 0,-5-4-16 15,-3 1-35-15,-5-6-60 0,1-1-94 16,-4-4-103-16,1-4-76 0,1-4-39 16,1-2 2-16,1-6 32 0,0-2 38 0,5-2 4 15,1-2-47-15,3-4-72 0,3 1-33 16,4-1-8-16,3-1 36 0,3-1 93 15</inkml:trace>
          <inkml:trace contextRef="#ctx0" brushRef="#br0" timeOffset="9521.5446">-1992 3226 340 0,'11'3'430'0,"0"0"42"16,-2 1 35-16,4 2-98 15,-1 2-143-15,3 0-70 0,0 2-30 0,1 2-12 16,-1-1-1-16,1 1 12 0,-1 1 22 15,0 0 7-15,-1 3-10 0,-1-3-19 0,-2 3-24 16,-3-2-34-16,0 0-34 0,-4-1-23 16,2-3-18-16,-4 4-13 0,-2-5-14 15,0 0-23-15,-2-2-28 0,-1-1-28 16,-1 0-16-16,1-3-11 0,-1-3-4 0,0-1 11 15,1-3 19-15,2-1 16 0,1-3 14 16,1-2 11-16,3 0 7 0,2-4 7 16,1 2 6-16,2-1 4 0,1 1 3 0,2-1 1 15,1 3 2-15,-1 0 2 0,0 3 2 16,1-1-1-16,0 2 1 0,1 2-1 15,-1 1 1-15,-1 0-1 0,0 2-1 0,-1-1 3 16,-1 0-1-16,-2 0 1 16,2 2 0-16,-3 0 6 0,1-2 1 0,-1 1 0 15,-2 1 1-15,-1-1 3 0,1-1 0 16,-3-2-5-16,0 2-3 0,0-2 0 15,-2 1-2-15,2-1-3 0,-2 0-3 0,0 1-1 16,-2-2 0-16,2 2-9 0,-1 0-22 16,0 0-28-16,-2 0-23 0,0-1-15 0,0 2-15 15,2-2-23-15,-2 0-40 0,1 1-88 16,-1-1-139-16,0 1-72 0,2-1-28 15,1 0 6-15,2-1 50 0</inkml:trace>
        </inkml:traceGroup>
        <inkml:traceGroup>
          <inkml:annotationXML>
            <emma:emma xmlns:emma="http://www.w3.org/2003/04/emma" version="1.0">
              <emma:interpretation id="{84614D42-A5E2-4129-AA8B-3F0131C6202A}" emma:medium="tactile" emma:mode="ink">
                <msink:context xmlns:msink="http://schemas.microsoft.com/ink/2010/main" type="inkWord" rotatedBoundingBox="4904,11144 7082,10840 7210,11751 5031,12055"/>
              </emma:interpretation>
              <emma:one-of disjunction-type="recognition" id="oneOf3">
                <emma:interpretation id="interp3" emma:lang="" emma:confidence="1">
                  <emma:literal>Rule</emma:literal>
                </emma:interpretation>
                <emma:interpretation id="interp4" emma:lang="" emma:confidence="0">
                  <emma:literal>Rall</emma:literal>
                </emma:interpretation>
                <emma:interpretation id="interp5" emma:lang="" emma:confidence="0">
                  <emma:literal>Role</emma:literal>
                </emma:interpretation>
                <emma:interpretation id="interp6" emma:lang="" emma:confidence="0">
                  <emma:literal>rule</emma:literal>
                </emma:interpretation>
                <emma:interpretation id="interp7" emma:lang="" emma:confidence="0">
                  <emma:literal>Rube</emma:literal>
                </emma:interpretation>
              </emma:one-of>
            </emma:emma>
          </inkml:annotationXML>
          <inkml:trace contextRef="#ctx0" brushRef="#br0" timeOffset="11591.663">1149 2757 366 0,'-6'-1'455'0,"2"0"38"0,0-1 24 15,1 2-108-15,0 0-150 0,2 0-95 16,1 3-57-16,1 1-21 0,4 2 19 0,0 4 89 15,5 2 95-15,1 8 98 0,2 2 75 16,4 4 41-16,1 3-7 0,0 0-81 0,-2 1-89 16,1 1-94-16,-2 1-68 0,-3-1-47 15,1 0-28-15,-5-2-20 0,-1-2-7 16,-2-3-10-16,-1-3-7 0,-1-2-6 15,-3-5-4-15,0-3-1 0,-4-2-5 0,-2-7-7 16,-5-3-2-16,-1-6-8 0,-3-7-9 16,-2-6-11-16,1-5-9 0,-1-9-9 0,2-6-6 15,0-6-4-15,3-5-1 0,2-2 1 16,3 0 2-16,5 2 4 0,3 2 2 15,4 4 2-15,4 5 4 0,3 4 3 16,3 7 4-16,4 5 2 0,3 3 1 0,2 7 4 16,3 2 1-16,2 8 0 0,1 4 3 15,3 3 0-15,0 7 2 0,-1 1 0 16,-3 4 0-16,-3 4 1 0,-4 1-5 15,-7 4-5-15,-4 2-8 0,-9 3-12 0,-6 1-17 16,-9 3-29-16,-8-1-29 0,-3-3-25 0,-4 0-14 16,-3-4-4-16,-2-6 13 0,0-1 24 15,1-5 32-15,3-6 32 0,3-2 27 16,3-3 21-16,5-2 16 0,4 0 14 15,3 0 9-15,4 0 3 0,3-2-1 0,5 2-9 16,5 2-8-16,6 0-10 0,5 2-7 16,3 3 0-16,8 0-1 0,2 5 2 15,2 2-1-15,3 2 1 0,0-1-1 0,-2 2-1 16,0 1-2-16,-2-1-5 0,-2 0-11 15,-2 1-35-15,-3-3-85 0,0-1-133 16,-5-4-101-16,-3-3-103 0,-3-4-182 0,-2-3-141 16,-3-6-12-16,-1-1 84 0,1-3 75 15,-1-3 90-15</inkml:trace>
          <inkml:trace contextRef="#ctx0" brushRef="#br0" timeOffset="12379.7081">1765 2866 266 0,'1'0'422'0,"2"0"51"0,1 3 35 16,2-3-77-16,-1 6-123 0,3 0-92 15,1 1-35-15,0 5-8 0,1-2-1 16,-1 6 42-16,1-1 34 0,0-1 20 0,-3 4-4 15,1 0-19-15,-1-3-17 0,0 1-51 0,-1-2-45 16,0 0-32-16,-2-2-23 0,0-1-18 16,0-3-17-16,-1-4-10 0,1 2-5 15,0-6-5-15,0-6-8 0,2-2-3 16,2-6-8-16,-1-5-5 0,-1-5-5 0,-2-3-3 15,-2-1 1-15,1-1 0 0,-3 1 4 16,2 5 6-16,-1 4-1 0,-1 2-1 16,0 5 2-16,0 5 12 0,1 4 40 0,2 7 43 15,0 7 44-15,2 4 35 0,2 7 19 16,1 1 3-16,2 2-31 0,2 1-37 15,1-1-37-15,2 0-27 0,3-2-16 0,1-5-11 16,4-3-10-16,5-4-8 0,2-6-8 16,5-6-10-16,0-6-8 0,2-8-9 0,1-5-5 15,-4-5-6-15,-1-7-5 16,-6-6-3-16,-2-7-2 0,-6-7 1 0,-3-7 1 15,-5-8 5-15,-5-2 6 0,-3 0 4 16,0 2 12-16,-3 10 11 0,-3 8 8 0,2 10 5 16,-2 6 3-16,0 7 2 0,-2 8-4 15,-1 7-2-15,-1 11 1 0,-2 7 4 16,-1 14 7-16,2 6 7 0,1 9 12 0,2 6 4 15,2 6 1-15,3 3 0 0,5 1-2 16,2 3-5-16,3 0-6 0,2-2-2 16,5-4-2-16,2-1-3 0,2-5-5 15,3-5-3-15,1-6-1 0,4-6-5 0,1-4-4 16,5-10-7-16,0-7-13 0,3-6-16 15,0-9-17-15,-1-8-17 0,-1-4-12 0,-3-8-8 16,-4-5 3-16,-4-4 14 0,-8 0 10 16,-6-4 16-16,-5 5 14 0,-6 1 15 15,-4 5 11-15,-4 5 6 0,-5 7 6 16,-1 2 4-16,-3 7-1 0,-3 3-4 0,0 7-5 15,-1 2-3-15,0 7-2 0,2 3 3 16,0 7 6-16,4 2 9 0,0 4 5 0,4 4 3 16,4 2 1-16,1 4-2 0,6-1-7 15,6 2-2-15,2 1-5 0,6-2-2 16,4-1-3-16,6-1-2 0,7-3-6 15,4-3-14-15,7-4-25 0,4-2-46 0,3-4-80 16,3-1-182-16,0-8-170 0,-1-1-230 16,-2-6-215-16,0 0-82 0,-7-3 13 0,1 0 144 15,-6-1 152-15,-4 0 233 0</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8:29.6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B3F00B5-BCFF-430F-818B-F5016BC37ECA}" emma:medium="tactile" emma:mode="ink">
          <msink:context xmlns:msink="http://schemas.microsoft.com/ink/2010/main" type="writingRegion" rotatedBoundingBox="18759,7550 22064,7222 22304,9633 18998,9961"/>
        </emma:interpretation>
      </emma:emma>
    </inkml:annotationXML>
    <inkml:traceGroup>
      <inkml:annotationXML>
        <emma:emma xmlns:emma="http://www.w3.org/2003/04/emma" version="1.0">
          <emma:interpretation id="{BCF64B80-912D-46CC-BEC4-20FFB7DEE65E}" emma:medium="tactile" emma:mode="ink">
            <msink:context xmlns:msink="http://schemas.microsoft.com/ink/2010/main" type="paragraph" rotatedBoundingBox="18760,7550 21581,7349 21624,7950 18803,8151" alignmentLevel="1"/>
          </emma:interpretation>
        </emma:emma>
      </inkml:annotationXML>
      <inkml:traceGroup>
        <inkml:annotationXML>
          <emma:emma xmlns:emma="http://www.w3.org/2003/04/emma" version="1.0">
            <emma:interpretation id="{AA57DF3A-C9FD-4D7B-A0C2-5E6E413A1E4A}" emma:medium="tactile" emma:mode="ink">
              <msink:context xmlns:msink="http://schemas.microsoft.com/ink/2010/main" type="line" rotatedBoundingBox="18760,7550 21581,7349 21624,7950 18803,8151"/>
            </emma:interpretation>
          </emma:emma>
        </inkml:annotationXML>
        <inkml:traceGroup>
          <inkml:annotationXML>
            <emma:emma xmlns:emma="http://www.w3.org/2003/04/emma" version="1.0">
              <emma:interpretation id="{70E28A2E-5E39-4FBA-B963-D284A4FA69DA}" emma:medium="tactile" emma:mode="ink">
                <msink:context xmlns:msink="http://schemas.microsoft.com/ink/2010/main" type="inkWord" rotatedBoundingBox="18760,7550 21581,7349 21624,7950 18803,8151"/>
              </emma:interpretation>
              <emma:one-of disjunction-type="recognition" id="oneOf0">
                <emma:interpretation id="interp0" emma:lang="" emma:confidence="1">
                  <emma:literal/>
                </emma:interpretation>
              </emma:one-of>
            </emma:emma>
          </inkml:annotationXML>
          <inkml:trace contextRef="#ctx0" brushRef="#br0">489 66 113 0,'-5'-6'391'0,"-1"-1"56"0,3 2 40 16,1 3-40-16,0-2-105 0,-1 3-113 15,3 1-82-15,-1-2-55 0,2 1-43 0,1 1-33 16,2-1-36-16,1-1-79 0,4 0-114 16,0 2-154-16,2 0-79 0,2 2-34 15,-1 0 2-15,0 0 59 0</inkml:trace>
          <inkml:trace contextRef="#ctx0" brushRef="#br0" timeOffset="-157.0089">576 180 224 0,'2'6'435'0,"0"1"52"0,-1 2 33 0,-1 1-51 16,0 2-139-16,0 4-99 0,2 1-58 15,-1 2-39-15,0 3-25 0,2-1-20 0,0 1-14 16,2 0-22-16,0-3-22 0,0 1-14 15,2 0-12-15,-2-1-20 0,0-4-29 16,-1-2-36-16,-2-3-129 0,0-4-200 16,-2-6-104-16,-3-6-42 0,-1-1-3 15,0-7 19-15,-2-4 119 0</inkml:trace>
          <inkml:trace contextRef="#ctx0" brushRef="#br0" timeOffset="413.0236">675 83 28 0,'0'5'329'16,"0"0"84"-16,1 3 68 0,2 0-34 0,1 2-44 15,2 2-25-15,0 1-9 0,3 2 14 16,0 0 14-16,2 1 29 0,2 0 14 16,-1 2-15-16,-1 1-64 0,0 1-87 15,0-2-69-15,-1 3-66 0,-3-1-47 0,-2 1-37 16,-4 3-22-16,1 0-13 0,-4-1-14 15,1-2-11-15,-3-4-5 0,0-4-6 0,0-3-13 16,0-6-8-16,-2-8-7 16,1-6-5-16,-1-5-6 0,1-8 5 0,0-2 8 15,4-2 6-15,1-3 11 0,1 0 10 16,4 1 5-16,3 0 3 0,0 2 0 0,3 3 4 15,3 4 2-15,0 3-1 0,2 1-1 16,2 5 1-16,3 0 1 0,2 5 0 16,2 2 0-16,1 4 3 0,3 3 3 15,-2 1 4-15,3 5 3 0,-2-1 9 0,-1 4 10 16,0 1 4-16,-4 3 0 0,-4 0 0 15,-2 1 0-15,-4 1-9 0,-3-2-10 0,-3 0-7 16,-2-3-19-16,-2 3-50 16,0-5-114-16,-3-1-135 0,-3-4-92 0,2-1-109 15,-2-5-160-15,-2-3-130 0,0 0 19 16,3-2 84-16,-1-2 67 0,4 0 92 15</inkml:trace>
          <inkml:trace contextRef="#ctx0" brushRef="#br0" timeOffset="974.0557">1457 124 213 0,'2'-5'372'0,"-2"3"59"16,0-1 7-16,0 0-49 0,0-1-70 0,0 1-74 15,0 1-72-15,0-1-50 0,0 2-35 16,0-1-22-16,0-1-1 0,0 0 10 16,0 1 28-16,0 0 42 0,0-1 65 0,0 0 58 15,-3 3 55-15,1-3 29 0,0 3 3 16,-1 0-26-16,0 0-50 0,-2 0-55 15,-4 3-68-15,-2 0-49 0,-2 4-36 0,-4 1-25 16,-2 2-19-16,-3 3-12 0,-1 3-3 16,-1-1-6-16,2 2-1 0,-1 3-1 15,1-1-2-15,4 0-1 0,3 1 0 16,4-1-1-16,4 0 0 0,4-6-1 0,6 1-1 15,4-4-1-15,7-2-4 0,3-3 0 16,7-4 0-16,3-6-1 0,2-1-3 16,1-4-6-16,-2-3-3 0,-3 1-2 15,-5-3-2-15,-3 1-1 0,-3 0 5 0,-5 4 9 16,-2-2 8-16,-4 2 4 0,0 3 6 15,-5-1 6-15,-1 2 3 0,-1 1 1 0,-1 2 2 16,-2-1 2-16,1 2 1 0,1 2-2 16,1 0-2-16,0 0-3 0,0 2-5 15,1 5-4-15,1 0-3 0,4 0-2 16,1 5 1-16,1 0-1 0,3 2 4 0,-1 2 0 15,3 2 2-15,2-1-1 0,0 3-1 16,1-3-1-16,2 0-2 0,-2 0-1 16,1-4-9-16,-1 1-20 0,-2-4-67 0,-1-4-141 15,-1-4-133-15,-1-4-91 0,-1-6-119 16,-2-4-132-16,-4-4-88 0,-1-4 52 15,-5-1 85-15,1-3 65 0,-2-5 115 0</inkml:trace>
          <inkml:trace contextRef="#ctx0" brushRef="#br0" timeOffset="-373.021">0 60 354 0,'-2'-12'470'0,"2"2"49"16,0 0 50-16,2 3-53 0,-1 1-78 16,-1-2-36-16,3 3-11 0,1 1 18 0,1 3 13 15,2 2-13-15,1 3-41 0,5 3-48 16,-1 6-45-16,3 4-53 0,0 4-51 0,-1 2-45 15,0 5-37-15,-2 2-27 0,-1 1-17 16,0 2-13-16,-2 2-11 0,-1-2-8 16,-3-1-3-16,-1-1-3 0,1-2-1 15,-3-3-5-15,0-3-1 0,-1-5 0 0,0-2-1 16,-1-3 3-16,0-5-2 0,-1-5 0 15,1-6 1-15,-3-4-3 0,3-8-1 16,0-2-3-16,0-6-1 0,3 1 0 16,3-3 0-16,-1 2-1 0,5 1 2 0,1 1 1 15,4 2 0-15,3 1 0 0,4 5 3 16,1 4 1-16,2 1 0 0,0 6 1 0,1 2-1 15,0 5-1-15,-3 2 0 0,-1 3 2 16,-1 2-3-16,-5 2 1 0,-3 2 3 16,-5-3 1-16,-3 4 1 0,-5 0-1 15,-2-2 2-15,-4 0-2 0,-5-1-1 0,-3 1-1 16,-3-4-2-16,-3-1-7 0,0-2-11 15,-2-2-18-15,-2 0-33 0,1-5-47 0,2 0-80 16,1-1-125-16,0-1-108 0,4-1-57 16,1-3-39-16,2-1-83 0,2 0-126 15,2-1 20-15,3-3 59 0,4 1 43 16,3-3 56-16,3-1 123 0</inkml:trace>
          <inkml:trace contextRef="#ctx0" brushRef="#br0" timeOffset="1960.1121">1555 31 29 0,'9'-9'342'0,"2"2"79"0,2 1 65 15,1 4-31-15,2 2-46 0,2 2-31 0,3 2 9 16,1 2 26-16,2 1 20 0,1 2 23 16,3 2 8-16,-4 1-25 0,3 2-84 15,-4 1-90-15,-1 0-74 0,-3 1-53 16,-4 1-38-16,-2-1-29 0,-4-1-20 0,-5-1-17 15,-4 2-9-15,-1 0-13 0,-6-3-24 16,-2 1-46-16,-5-2-59 0,-1-4-71 16,-2-3-56-16,-1-1-24 0,0-4 0 15,3-3 31-15,2-1 49 0,2-3 68 0,2 0 49 16,5-5 25-16,4-2 19 0,2-1 8 15,4 1 7-15,4-2 0 0,1 3 4 0,3-1 5 16,1 3-2-16,1 0 1 16,1 2-1-16,-1 2 2 0,1-1 3 0,1 3 0 15,-2 0 3-15,1 1 1 0,-2 2 2 16,-1-2 1-16,-1 1 3 0,-2 3-2 0,-1-2-1 15,-2 1-2-15,-1 0 2 0,0-2 0 16,0 0-4-16,-2 1 2 0,1-2-3 16,-2 0-1-16,0-2-1 0,-1 1-5 15,1 2 3-15,-1-1-1 0,-2 3 1 0,2-2-2 16,-3 2 1-16,1 1 2 0,-1-1 1 0,2 0 0 15,-2 1-1-15,0 0 2 0,0 0 0 16,0 1 2-16,0 0-2 0,0-1-2 16,-2 1 1-16,2-1 3 0,2 0-3 15,-1 0 1-15,-1 0 3 0,1 0 4 0,-1 0 5 16,0 0 0-16,0 0 3 0,2 0 4 15,-2 0 3-15,1 0-3 0,1 0-4 16,-2 0-1-16,1 0-5 0,0 0-5 16,-1 1-3-16,3-1 0 0,-3 0-3 0,1 0 1 15,-1 0 13-15,2 0 22 0,-1 0 29 16,-1 2 27-16,3-2 19 0,-2 0 13 0,1-2 2 15,0 1-14-15,1 1-19 0,0-1-19 16,0-1-10-16,-2-1-9 0,2 3-7 16,-2-1-8-16,1 1-9 0,-1 0-9 15,-1 0-8-15,0 0-6 0,0 0-2 0,0 1 0 16,0 0 2-16,0 3 1 0,0-2 5 15,0 2 1-15,0 0 1 0,0 1 3 16,0 0-2-16,1 1-2 0,1-1 0 16,-2 0-3-16,1-1-5 0,0-1-2 0,-1-1 3 15,2 2 5-15,-1-3 4 0,1-1 3 16,0 0 7-16,4-1-1 0,1-5-3 0,4 3-3 15,2-2-7-15,1-1-2 16,1 0-5-16,0 0-3 0,1 0-1 0,-5 2-1 16,0 1 0-16,-2 0 0 0,1 2-1 0,1 1 1 15,3 1 3-15,1 2 7 0,3 2 9 16,1 1 11-16,1 2 11 0,2 0 4 15,0 1 3-15,2 2-1 0,-1 0-8 16,2 3-7-16,-2 0-7 0,1 1-3 0,-1 1-1 16,-1 2-4-16,-4-1-1 0,-2 2-3 15,-3-1-3-15,-5 5-1 0,-5 0-7 0,-9 3-8 16,-3-1-17-16,-9 1-32 0,-6-4-35 15,-4-1-24-15,-7-5-13 0,-3-4 1 16,-2-6 15-16,3-6 33 0,1-6 45 16,6-7 38-16,6-4 27 0,6-4 21 0,9-1 16 15,6-2 8-15,9-1-5 0,6-2-5 16,7 1-14-16,7 1-12 0,6-1-14 0,2 2-13 15,8 2-9-15,2 1-10 16,1 2-43-16,0 1-107 0,-2 2-178 0,-2 1-147 16,-5 0-226-16,-3 5-191 0,-3 0-62 15,-4 4 52-15,-2 3 147 0,-6 1 133 0,-6 4 221 16</inkml:trace>
        </inkml:traceGroup>
      </inkml:traceGroup>
    </inkml:traceGroup>
    <inkml:traceGroup>
      <inkml:annotationXML>
        <emma:emma xmlns:emma="http://www.w3.org/2003/04/emma" version="1.0">
          <emma:interpretation id="{0169F27B-BE0E-4CDA-8062-2038AB239C1E}" emma:medium="tactile" emma:mode="ink">
            <msink:context xmlns:msink="http://schemas.microsoft.com/ink/2010/main" type="paragraph" rotatedBoundingBox="19015,9171 22226,8852 22304,9633 19093,9952" alignmentLevel="1"/>
          </emma:interpretation>
        </emma:emma>
      </inkml:annotationXML>
      <inkml:traceGroup>
        <inkml:annotationXML>
          <emma:emma xmlns:emma="http://www.w3.org/2003/04/emma" version="1.0">
            <emma:interpretation id="{6CF72C59-7D78-4AE9-A6EB-182D4643D3CB}" emma:medium="tactile" emma:mode="ink">
              <msink:context xmlns:msink="http://schemas.microsoft.com/ink/2010/main" type="line" rotatedBoundingBox="19015,9171 22226,8852 22304,9633 19093,9952"/>
            </emma:interpretation>
          </emma:emma>
        </inkml:annotationXML>
        <inkml:traceGroup>
          <inkml:annotationXML>
            <emma:emma xmlns:emma="http://www.w3.org/2003/04/emma" version="1.0">
              <emma:interpretation id="{482D7CF7-8ED3-41E6-BDD1-9E99A8A0B5FD}" emma:medium="tactile" emma:mode="ink">
                <msink:context xmlns:msink="http://schemas.microsoft.com/ink/2010/main" type="inkWord" rotatedBoundingBox="19015,9171 21245,8949 21323,9730 19093,9952"/>
              </emma:interpretation>
              <emma:one-of disjunction-type="recognition" id="oneOf1">
                <emma:interpretation id="interp1" emma:lang="" emma:confidence="1">
                  <emma:literal/>
                </emma:interpretation>
              </emma:one-of>
            </emma:emma>
          </inkml:annotationXML>
          <inkml:trace contextRef="#ctx0" brushRef="#br0" timeOffset="2950.1684">255 1672 187 0,'3'-7'440'0,"0"-2"46"16,0 3 32-16,1 5-31 0,0 1-117 0,0 5-72 16,1 4 15-16,0 3 51 0,1 5 48 15,1 2 30-15,3 3-3 0,-2 5-54 0,2 1-87 16,1 4-87-16,0 0-77 0,-2 2-54 15,1 1-31-15,0-1-17 0,-2 2-11 16,-3-1-9-16,1-3-5 0,-2-2-1 0,0-5-6 16,-1-6-2-16,-2-5-2 0,1-2-3 15,0-6 0-15,0-7-1 0,1-6-1 16,-1-5 0-16,2-3 2 0,3-2 2 0,0-4 1 15,3 3 0-15,1-2 4 0,1 1-3 16,3 1-2-16,3 0 1 0,0 5 1 16,1 3 1-16,2 0-1 0,-2 7 3 15,1 0 0-15,0 6 0 0,-2 3 0 0,0 1 1 16,-2 5 2-16,-3 0 3 0,-1 3 1 15,-4 3 1-15,-2-1 5 0,-5 3 4 16,-2 0 1-16,-5-1 0 0,-2-1-1 0,-4-2 0 16,-3 1-4-16,-2-3-5 0,-3-3-6 15,-1-2-12-15,-1-3-23 0,0-2-39 16,-2-6-64-16,5-2-97 0,0-2-111 0,2-2-72 15,4-6-63-15,2-3-116 0,1 0-128 16,3-5-7-16,3 0 58 0,5-1 51 16,4-2 70-16,4 2 144 0</inkml:trace>
          <inkml:trace contextRef="#ctx0" brushRef="#br0" timeOffset="3126.1787">825 1914 173 0,'9'13'429'0,"-2"2"61"0,-1 4 34 15,-5 2-40-15,0 4-111 0,-1 1-101 0,0 0-69 16,-1 0-43-16,1-1-23 0,-1 0-25 15,1-1-27-15,0-3-25 0,0-2-30 16,0-4-44-16,1-3-46 0,0-6-51 0,1-6-142 16,1-6-195-16,-1-6-98 0,0-5-28 15,-1-6 8-15,0-3 31 0,-1-4 131 16</inkml:trace>
          <inkml:trace contextRef="#ctx0" brushRef="#br0" timeOffset="3261.1863">825 1815 54 0,'-4'-7'363'0,"-1"3"39"0,3-2 21 0,-1 2-27 16,0 1-124-16,2 0-121 0,1 3-78 15,3-3-59-15,1 3-67 0,3-1-97 16,2 1-139-16,2 0-70 0,2 0-35 16,3 0 1-16,2 0 35 0</inkml:trace>
          <inkml:trace contextRef="#ctx0" brushRef="#br0" timeOffset="3683.2107">1096 1865 300 0,'0'16'445'0,"0"0"50"0,0 3 36 15,0 2-72-15,0 0-67 0,2 2 8 16,1 0 42-16,1 3 35 0,2-3 25 15,-1 2 3-15,2 0-52 0,1-2-97 16,-1 3-109-16,1-4-78 0,1 1-57 0,-1-3-41 16,-3 2-27-16,1-3-18 0,-2-6-10 15,0 1-6-15,-1-4-1 0,-2-2-1 16,1-2-1-16,-2-2-1 0,-2-2-3 0,0-4-3 15,-3-2-4-15,0-3-2 0,-1-4-1 16,1-1 0-16,-2-5-3 0,-1-4 1 16,1-1-3-16,0-4-10 0,2-1-8 0,0-1-5 15,3-2-3-15,2 1-1 0,2-1 3 16,4 1 9-16,2 3 7 0,5 1 7 15,2 3 4-15,3 2 3 0,4 0 4 16,1 4 0-16,2 4 0 0,-1 2 3 0,3 4 0 16,-1 2 0-16,-2 8 1 0,1 0 4 15,-3 5 1-15,-4 2 2 0,-3 3 3 16,-4 1 2-16,-7 2 1 0,-4-1-2 0,-4 3 1 15,-5 0-7-15,-5-2-16 0,-3-1-31 16,-3-3-67-16,-2-3-129 0,-2-6-136 16,0-3-83-16,-1-3-48 0,4-7-63 0,2-2-66 15,0-3-45-15,2-2 41 0,3-1 35 16,6 0 34-16,4 1 74 0</inkml:trace>
          <inkml:trace contextRef="#ctx0" brushRef="#br0" timeOffset="4040.2311">1523 1818 64 0,'4'2'410'0,"-2"0"61"0,-1 2 41 16,-2 1 0-16,-1 1-120 0,0 3-123 0,-1 1-64 15,0 0-15-15,2 4 9 0,1-2 28 16,1 3 12-16,3-1-2 0,3 1-19 0,3-2-34 15,1 3-37-15,4 0-38 0,4-4-17 16,3 1-15-16,3-5-13 0,2-2-7 16,2-2-10-16,2-5-16 0,-1-2-17 0,-1-5-11 15,0-3-4-15,-5-3-2 0,-2-4 1 16,-4 4 8-16,-5-3 6 0,-7 1 6 0,-1 1 15 15,-7 0 15-15,-3 2 15 0,-4-1 6 16,-3 2 3-16,-2 1-1 0,-4 2-7 16,1 1-16-16,0 1-16 0,-1 3-12 15,2 0-10-15,2 2-9 0,4-1-33 0,1 2-86 16,3-1-118-16,1 2-89 0,3 2-53 15,4-2-64-15,3 1-87 0,2 2-62 16,1 0-17-16,2 1 16 0,0 2 18 0,3-1 49 16,0 2 105-16</inkml:trace>
          <inkml:trace contextRef="#ctx0" brushRef="#br0" timeOffset="4402.2518">1987 1993 244 0,'1'11'466'0,"2"-2"47"0,0-2 33 0,1 1 3 16,1-2-100-16,2 0-21 0,4-4 5 15,3-2 6-15,4-4-5 0,5-4-35 16,5-4-92-16,3-3-116 0,2-6-82 0,3-3-50 16,0-3-29-16,-2-7-15 0,-2-4-8 15,-3-4-4-15,-5-5-1 0,-4-2-2 16,-4 0 0-16,-5 4 3 0,-4 4 9 0,-2 2 19 15,-5 7 22-15,-2 6 22 0,-2 4 16 16,-3 5 12-16,-3 1-6 0,0 5-13 16,-2 4-22-16,0 2-19 0,-3 5-16 15,1 2-14-15,0 6-4 0,-1 3-8 0,3 7 0 16,-1 3-1-16,4 6 0 0,-1 6 1 15,3 0 0-15,3 5 4 0,1 1-2 16,3 2-1-16,3-3-1 0,2 2-2 16,2-2-6-16,4-1-16 0,3-3-33 0,1-5-78 15,4-1-164-15,2-8-126 0,4-8-123 16,0-5-170-16,2-5-149 0,2-6-21 0,0-4 114 15,1-1 99-15,-2-4 115 0</inkml:trace>
        </inkml:traceGroup>
        <inkml:traceGroup>
          <inkml:annotationXML>
            <emma:emma xmlns:emma="http://www.w3.org/2003/04/emma" version="1.0">
              <emma:interpretation id="{7BCE219B-A9F2-4B20-8F5B-A3FF8E296984}" emma:medium="tactile" emma:mode="ink">
                <msink:context xmlns:msink="http://schemas.microsoft.com/ink/2010/main" type="inkWord" rotatedBoundingBox="21295,9255 22257,9160 22296,9560 21335,9655"/>
              </emma:interpretation>
              <emma:one-of disjunction-type="recognition" id="oneOf2">
                <emma:interpretation id="interp2" emma:lang="" emma:confidence="0">
                  <emma:literal>as</emma:literal>
                </emma:interpretation>
                <emma:interpretation id="interp3" emma:lang="" emma:confidence="0">
                  <emma:literal>at</emma:literal>
                </emma:interpretation>
                <emma:interpretation id="interp4" emma:lang="" emma:confidence="0">
                  <emma:literal>an</emma:literal>
                </emma:interpretation>
                <emma:interpretation id="interp5" emma:lang="" emma:confidence="0">
                  <emma:literal>a.</emma:literal>
                </emma:interpretation>
                <emma:interpretation id="interp6" emma:lang="" emma:confidence="0">
                  <emma:literal>ago</emma:literal>
                </emma:interpretation>
              </emma:one-of>
            </emma:emma>
          </inkml:annotationXML>
          <inkml:trace contextRef="#ctx0" brushRef="#br0" timeOffset="4855.2774">2845 1737 280 0,'3'-6'453'0,"-2"0"45"15,0 0 31-15,1 0-69 0,-1-1-135 0,-1 1-81 16,-1 1-22-16,-1 2 25 0,0 0 33 15,-1-1 34-15,0 1 11 0,0 3-22 16,-1 0-38-16,-3 2-58 0,-1 3-48 16,-2 2-34-16,-2 5-18 0,-3 1-3 0,-3 5-2 15,-1 2-1-15,-2 0-8 0,-2 3-16 16,-1 1-17-16,0 3-17 0,0 0-13 0,4-3-12 15,3 2-8-15,2-7-3 0,5 1-2 16,3-4-1-16,5-3-2 0,4-4 0 16,7-6-2-16,6-3-8 0,6-6-7 15,6-6-9-15,3-3-8 0,3-5-11 0,0-4 1 16,-2-2 2-16,-3 0 4 0,-3 0 9 15,-6 2 12-15,-3 4 14 0,-5 4 5 16,-2 3 10-16,-3 2 8 0,-2 5 7 16,-1 1 14-16,-5 5 21 0,-1 5 18 0,-2 2 7 15,-2 5 5-15,-1 2-4 0,0 0-13 16,1 3-21-16,1-1-20 0,3 2-12 0,2-2-7 15,2-3-6-15,2 2-2 16,3-5-13-16,3 0-21 0,2-4-54 0,3-2-151 16,4-5-167-16,0-7-135 0,1-3-189 15,-1-2-179-15,-3-3-54 0,-1 3 93 0,-2-3 138 16,-2 3 118-16,-2-1 191 0</inkml:trace>
          <inkml:trace contextRef="#ctx0" brushRef="#br0" timeOffset="5176.2961">3030 1708 64 0,'5'-10'434'0,"1"1"61"0,4-1 38 16,2 0 51-16,2 1-62 0,4 2-26 0,3 1 0 15,2 2 24-15,2 2 23 0,2 2-10 16,2 3-78-16,1 3-108 0,1 3-88 16,-1 2-68-16,0 3-54 0,0 1-33 15,-1 3-23-15,-4 2-19 0,-2 2-16 0,-3 0-12 16,-5 2-9-16,-3 0-7 0,-6 0-5 15,-5 4-3-15,-6-2-4 0,-8 1-1 16,-3-2-3-16,-5-1-3 0,-4-4-2 0,1-7-4 16,-4-5 2-16,1-6-2 0,-1-8 0 15,3-4 0-15,1-7 1 0,3-4 1 16,2-3 1-16,4-2-1 0,4 0 0 0,5-1 1 15,5 0-6-15,2 0-5 0,5 0-7 16,5 3-10-16,1 1-17 0,4 2-34 16,2 3-58-16,3 2-133 0,2 2-169 0,3 1-132 15,-1 1-207-15,1 2-150 0,-1 2-38 16,-2 2 86-16,1 2 149 0,-2 2 129 15,-2 2 216-15</inkml:trace>
        </inkml:traceGroup>
      </inkml:traceGroup>
    </inkml:traceGroup>
  </inkml:traceGroup>
</inkml:ink>
</file>

<file path=ppt/ink/ink3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8:31.81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05E730B-7C3D-4CE2-923E-D9FBA94027D3}" emma:medium="tactile" emma:mode="ink">
          <msink:context xmlns:msink="http://schemas.microsoft.com/ink/2010/main" type="inkDrawing" rotatedBoundingBox="15727,9816 19584,9717 19591,9957 15733,10056" shapeName="Other"/>
        </emma:interpretation>
      </emma:emma>
    </inkml:annotationXML>
    <inkml:trace contextRef="#ctx0" brushRef="#br0">-3386-550 155 0,'0'-2'210'16,"0"0"-13"-16,0 1-19 0,1-2-11 16,1 1-2-16,-2-1 6 0,1 1 5 15,0 0 6-15,1-1 9 0,-2 0 5 16,1 1-5-16,0 0-16 0,-1 2-22 0,0-3-26 15,0 3-32-15,0-1-30 0,0 1-21 16,0 0-12-16,0 0-12 0,0 1-7 16,0 0-1-16,0 1 1 0,0 1 6 0,3 4 7 15,-1-1 14-15,0 1 20 0,1 4 27 16,0 0 27-16,0 2 14 0,1 0 7 15,-2 0 2-15,3 2-3 0,-1-1-11 0,1 1-12 16,-1-2-14-16,0 1-10 0,1-2-16 16,-3 0-10-16,1-2-20 0,0-1-16 15,0-2-7-15,-2 0-5 0,2-4 1 16,-3 0-3-16,1 1 3 0,-1-1-1 0,1-2 2 15,1 1-1-15,-2-1 6 0,0 0-2 16,1 1 2-16,1-2 0 0,-2 0 2 16,2 0-2-16,1 0-3 0,0 0-4 15,1 0-1-15,3 0-2 0,1 0-5 0,0-2 5 16,3 1-5-16,0 1 0 0,2-1-4 0,2 1 2 15,0-2-5-15,3 1-6 0,1 1 2 16,3 0 1-16,1 0 1 0,2 0 2 16,3 0 1-16,-1 0 1 0,1 0 3 15,2 0-1-15,-1 0-1 0,1-1-1 0,2-1 1 16,1 2 0-16,1 0-1 15,2-2 0-15,2 0-1 0,2 0 1 0,0 0 0 16,1 0 0-16,1-1-2 0,-2 0 0 16,-1-1 1-16,1 2-2 0,-1 1-1 0,-1-2 0 15,-1 1 3-15,-1-1 1 0,-1 1 3 16,-1 0 0-16,-2-1 1 0,-1 2 1 15,-1-1 2-15,-1 0-3 0,0 1 1 0,0 0-3 16,0 1 2-16,-2-2-2 0,2 1-1 16,-1 1 1-16,-1-1-2 0,2 1 0 15,0-2 1-15,0 2 0 0,0 0-1 0,1-2 0 16,-1 0 0-16,0 2 0 0,1 0 0 15,0 0-1-15,2-3 0 0,0 2 0 16,-1-1 0-16,1 2 0 0,1-4 0 16,-3 4 1-16,2-3 0 0,-2 2-2 0,2-2 1 15,-2 1 0-15,0-1 1 0,0 2 0 0,-2-2-3 16,1 1 2-16,0-2 0 15,-2 3 2-15,1-3 0 0,-1 2-1 0,1-1 2 16,-1 1-1-16,1 1-1 0,-4-2-1 16,3 0 0-16,-3 3-3 0,1-2 0 0,0 1 2 15,-2 1 1-15,-1 0 1 0,0 0 0 16,-2 0 0-16,0 0 0 0,1 0 0 15,-2 0 0-15,0 0-2 0,2 1 2 0,-2-1 3 16,-1 0-1-16,1 0 0 16,-1 2-1-16,3-2-2 0,-2 0-1 0,0 0 1 15,1 0 0-15,-1 0-2 0,1 0 3 16,0 0 1-16,0 0 1 0,1-2-2 0,1 2-1 15,-1 0 2-15,1 0-3 0,0-1 2 16,-2 1 1-16,2 0 0 0,-1 0 1 16,1 0-1-16,-2 0-1 0,2 0 1 15,-2-1-2-15,0 1 1 0,0-2-2 0,0 1 0 16,-1 1 2-16,1-1-1 0,-1-1 2 15,0 2-1-15,2-2 3 0,-3 1 1 0,1-2-1 16,-1 2 0-16,-2 0-2 0,2-1 0 16,0 2-1-16,1-3 0 0,-1 2-2 15,0-1 0-15,-1 1-1 0,0-2 1 16,0 3 2-16,-1 0 2 0,1-2 3 0,-2 2 1 15,-1-1 1-15,0 1-2 0,-3-3-2 16,-2 3-1-16,1-1 0 0,-2 1-2 16,-1 0-2-16,-1-1 1 0,-1 1 1 0,-1 0 1 15,0 0-2-15,-1 0 1 0,0 0 0 16,0 0 2-16,-1 0-2 0,0 0 0 15,-1 0 0-15,2 0 1 0,0 0-2 0,1 0-3 16,-2 1 0-16,3 0 1 0,0-1 2 16,1 3-3-16,-1-3 4 0,2 1 0 15,-2-1 2-15,2 2-1 0,-1-2-1 0,-1 0 1 16,1 2 0-16,-1-1 1 0,1-1 2 15,-2 0-3-15,0 1 1 0,0-1 1 16,-1 2-4-16,1-1 1 0,-1-1-1 0,0 1 2 16,-1-1-3-16,0 0 0 0,-1 2 4 15,0-2 0-15,2 0-1 0,-1 0 0 16,-1 0 2-16,2 0 0 0,-2 0-1 15,0-2 0-15,-1 2-1 0,2-1 1 0,-1 1-1 16,-1-1-1-16,2-1 1 0,0 2 0 16,0-1 2-16,-1 0 1 0,2-1 1 15,0 0 1-15,-2-2-2 0,3 2-4 16,0-1 5-16,-1 1 1 0,1-3 3 0,-1 1 11 15,1 1 15-15,0-1 21 0,-1-2 25 16,1 3 24-16,0-2 18 0,0 0 13 0,-1-1 3 16,0-1-4-16,-2 3-13 0,2-1-13 15,-3 1-12-15,1-2-11 0,1 2-14 16,-2 0-10-16,0 2-13 0,0-2-12 0,0 2-11 15,0-1-7-15,0 2-6 0,0-1-3 16,0 1-4-16,0-2-1 16,0 3-2-16,0 0-1 0,0-2-1 0,0 2-1 15,0 0 3-15,0 0-3 0,0 0 0 0,0 0 0 16,0 0 1-16,0 0-3 0,0-1-3 15,0 1-10-15,0 0-36 0,-2-1-72 16,1-1-153-16,-2 0-138 0,2-3-110 0,-2 0-175 16,0-2-161-16,0 1-33 0,-2 0 97 15,1 2 111-15,0-2 96 0,0 2 179 16</inkml:trace>
  </inkml:traceGroup>
</inkml:ink>
</file>

<file path=ppt/ink/ink3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3.1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000BBCC-B6AE-46D8-B91E-7FA580345624}" emma:medium="tactile" emma:mode="ink">
          <msink:context xmlns:msink="http://schemas.microsoft.com/ink/2010/main" type="inkDrawing" rotatedBoundingBox="12481,10182 17858,10648 17704,12420 12328,11954" hotPoints="18090,11354 14892,12114 11730,11212 14929,10453" semanticType="enclosure" shapeName="Ellipse">
            <msink:destinationLink direction="to" ref="{D2387195-F2FE-4680-A480-922DA2CF048A}"/>
          </msink:context>
        </emma:interpretation>
      </emma:emma>
    </inkml:annotationXML>
    <inkml:trace contextRef="#ctx0" brushRef="#br0">1698 237 308 0,'3'-5'382'15,"-3"0"30"-15,1-2 18 0,-1 0-126 16,0 0-77-16,0 1-57 0,0-2-35 16,0-1-18-16,0 2-10 0,0-1-24 15,2-1-21-15,-1 2-17 0,-1 0-11 16,0 0-8-16,0 1-5 0,-1-1-6 0,-1 1-2 15,2 0-4-15,-1 3 2 0,-2-1-4 16,0-1-3-16,1 1-1 0,-1 1-1 16,-1-1 1-16,-2 0-2 0,1 2 0 0,-2-2 0 15,1 1 1-15,0-1 2 0,-3 2-2 16,0-2 1-16,0-1 0 0,0 1-1 15,-1 1 0-15,-1-1 0 0,0 0-2 0,0 0 1 16,0 0 0-16,-1 1 0 0,-1 0 0 16,0-1 0-16,0 1 2 0,-2 0-3 15,1-1 0-15,-1 1 1 0,-1 0 0 16,-1 2-2-16,-1-1 2 0,-2 2-1 0,1-1-1 15,-1 1 0-15,1 0-1 0,0 0 0 16,-2 1-3-16,1-1 0 0,0 2 3 16,1-1-1-16,0 1 2 0,1-1 0 0,0 2 1 15,0-1 0-15,2 0 0 0,1 1-1 16,-3 0-2-16,1-3 3 0,1 4 0 0,-1-2-1 15,2-1 0-15,-1 2 0 16,-1-1 1-16,-1 2 0 0,2-2-2 0,-2 2 1 16,0-2 0-16,0 2 1 0,2-1 1 15,-2-1-1-15,1 3 0 0,-1-1 1 0,0-1-1 16,0 3 1-16,2-2 0 0,-1 2-1 15,1-2 0-15,-2 2 0 0,-1 0-2 16,0 0 0-16,-2 1 2 0,0-1 0 16,-1 4 2-16,2-3 0 0,-2 2-1 0,1-2 1 15,-1 3-1-15,1-1 0 0,-1 0 0 16,2 1-1-16,1 0 1 0,1 0-1 0,0 1 2 15,1-1 3-15,1 1 0 16,-1 0-1-16,2 1 0 0,1-2-2 0,1 3-1 16,0-2-1-16,1 2-1 0,0-2 2 15,-1 3-1-15,2-2 0 0,-1 2 1 0,2 0-1 16,-1-1-2-16,0 0 1 0,2 2 1 15,-4-1 0-15,2 0 0 0,-1 1 3 16,1 0 2-16,0 2-1 0,-2-4-1 16,2 3-2-16,2 0 3 0,-1-2-4 15,2 2-1-15,-2 1 0 0,3 1 1 0,-1-1 0 16,1 0 1-16,0 0-1 0,1 0 1 15,-1-1 0-15,0 2-1 0,0-1 0 16,0 2-1-16,0-1-1 0,2-1-2 0,-2 4 3 16,1-3 1-16,-1 2 0 0,2-2-1 15,-1 1 2-15,1-1 1 0,1 0-2 16,0-2-1-16,1 1 0 0,0-1 2 0,0-1-1 15,2 1-1-15,-2 1 1 0,3 0 1 16,-1 1 1-16,1-2-1 0,0 0 0 16,1 3-1-16,-1-2 0 0,3 2 0 15,-2 1-1-15,2 1 0 0,0-1-1 0,1-1 0 16,0 0-1-16,2 1 1 0,-1-2-1 15,1 2 0-15,1-1 3 0,-1 0 0 16,3 1 1-16,-1-3-1 0,2-1 1 0,-1 2 0 16,2-2-2-16,0-1 1 0,2 0 0 15,-1-3 0-15,2-1 0 0,-2 1 0 0,2-1 0 16,0-2-2-16,1 0 1 0,1 1 1 15,2-2-3-15,0 2 0 0,3 0 1 16,1-3 2-16,0 3 0 0,1 0 0 0,0-1 1 16,2 0 0-16,1-1-1 0,2 0 0 15,1 1-1-15,-1-2 1 0,0-2-1 16,2 3 0-16,-1-4 1 0,0 3-2 15,1-4 1-15,0 3-1 0,-1-1 2 16,2-3 1-16,-4 2 0 0,1-2 3 0,-1 1-2 16,1-2 0-16,-1 2-1 0,2-2-2 15,0 0-1-15,-2-1 0 0,2 0 1 0,0 0 2 16,0 0-1-16,1 0 0 0,2 0 1 15,0 0-1-15,-1 0 2 0,2 0 0 16,-1 1 1-16,1 1-1 0,-2-1 3 16,1 2-2-16,1 0-2 0,-1-2 0 0,-1 1 1 15,1 2-4-15,0-4-1 0,-2 2 2 16,-1-1 0-16,1 2 1 0,0-2 0 15,2 0 1-15,-1 1 2 0,-2-2-1 16,3 3-1-16,-2 0-2 0,0-3 2 0,1 1-1 16,-1-1 0-16,0 1 0 0,1 0-1 15,-1-1 1-15,-1 0-1 0,1-1 1 0,0 0 0 16,2 1 3-16,-1-1-2 0,1-2 0 15,4 3 1-15,-2-1-2 0,1-1 1 16,2 2-4-16,-2-4 1 0,3 0 1 16,-3 2 0-16,2-2 1 0,1 2-4 0,-3 1 2 15,0 1 2-15,-1-1-2 0,-1-1 0 16,0 2 0-16,1 0 3 0,-1 0-1 15,2 0-2-15,-2 0 1 0,1 0-1 0,-1 0 0 16,0 0 0-16,-1 0 1 0,2 2 1 16,-1-1 1-16,3 0-1 0,-2 1 0 15,1-2 2-15,-1 0 0 0,2 2 0 16,0 0-2-16,1-2 1 0,1 0 1 0,-1 0-2 15,1 3 0-15,-3 0-2 0,2-2 1 16,1 2 2-16,-1-3 0 0,1 0 1 16,1 0 2-16,-1 0 2 0,-2 0 1 0,1 0-4 15,-3 0-2-15,1 0 1 0,-2 3 0 16,0 0-2-16,1-3 2 0,-1 1-1 15,4-2 2-15,-1 1-2 0,1-2 0 0,-1 1 0 16,0 0-3-16,0-1-1 0,1 2-1 16,-2-2 4-16,0 1 0 0,-1 0-2 15,-1-2 3-15,-1 2 0 0,-2-1 1 16,0 0-2-16,1 0-2 0,-1-1 1 15,-3 0-1-15,-1-1 0 0,1 1 0 0,-1-2 1 16,0 1-1-16,0 1-1 0,1-3 1 16,1-1 1-16,-1 1 0 0,1-1-1 0,-2-1 2 15,2 0 1-15,-2 1 0 0,0-2 0 16,1 0 0-16,1-1 0 0,-2 0 0 15,-1 0 0-15,-3-1-1 0,1 1 0 16,-2 0-1-16,-1 0 0 0,1 0 1 0,-2-3 0 16,-1 3 0-16,0-2 1 0,0 2 1 15,-2-2-1-15,2 0 0 0,0 1-1 16,0-2-1-16,-1 0-2 0,0 3 1 15,1-3-1-15,0 0 0 0,0 2-1 0,0-1 1 16,0 0 3-16,0 0-1 0,0 1 2 16,-2-3 1-16,-1 2 3 0,-1-1 1 0,-2 1-1 15,1-3-1-15,-4 1-1 0,0-1-1 16,-1-1-1-16,-3-1 1 0,1 1 0 15,-1 0 2-15,-3 1 1 0,0-2-1 16,-2 0 0-16,0 1 1 0,-1-1-3 0,-2 1-1 16,1 1 0-16,-1-1 2 0,-1 0 0 15,0-1 0-15,-2 0 0 0,-1 0 1 16,-1-3 1-16,0 2 2 0,-3-2-1 0,1-1 0 15,-2 0 1-15,-1-2-1 0,1-2-3 16,-3-1-2-16,0 0 1 0,-2 1 0 16,1-2-2-16,-2 2 0 0,0-1 0 15,0 0 1-15,-3 1-1 0,1-2-1 0,1-1 1 16,-2 2 1-16,2 3-1 0,-2-3 0 15,0 4 2-15,-1 3-1 0,0-1 0 16,0 1-4-16,-2 1 1 0,-2 2-1 0,-2 2-1 16,-1 1-2-16,-3 1 2 0,-1-2 3 15,-2 4 1-15,-2-2 1 0,-3 1 2 0,-3 0 0 16,-2 0 2-16,-3 2 0 0,-1-2-3 15,-3 1 0-15,-3 0-2 0,-3-1 0 16,-1 5-3-16,-1-4 3 0,-1 3 0 0,1 1 0 16,-2 0 0-16,0-2 0 0,-1 2 0 15,-1 1-3-15,0-2 1 0,-1 3 2 16,1-2 0-16,-2 3-1 0,-5 0 0 15,-3 2-1-15,-6 0-2 0,-5-1 0 0,-7 0 0 16,-3 2 1-16,-1-1 0 0,-2 1 2 16,1-3 4-16,0 2-1 0,1-1 2 15,3-1-1-15,0 2-1 0,7-1-1 0,2 0-2 16,3 0-2-16,4-1-1 0,5 1 1 15,4 1 2-15,4-2 0 0,5 2 1 16,7-1 0-16,4 2-1 0,4 0 1 0,2 2 1 16,4 0-4-16,1 1-7 0,0 2-3 15,2 1-7-15,2 0-27 0,3 1-55 0,1-1-77 16,2 1-163-16,1 0-105 15,2-1-49-15,2-2-5 0,3-1 39 0,2 0 72 16</inkml:trace>
  </inkml:traceGroup>
</inkml:ink>
</file>

<file path=ppt/ink/ink3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8:23.08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ECE32E8-27DA-42E4-98F7-3E6DF9A90DBF}" emma:medium="tactile" emma:mode="ink">
          <msink:context xmlns:msink="http://schemas.microsoft.com/ink/2010/main" type="inkDrawing" rotatedBoundingBox="8005,9134 10934,8909 10942,9014 8013,9239" semanticType="callout" shapeName="Other"/>
        </emma:interpretation>
      </emma:emma>
    </inkml:annotationXML>
    <inkml:trace contextRef="#ctx0" brushRef="#br0">2897 1166 209 0,'-3'0'235'15,"0"0"-14"-15,2 0-26 0,-2 0-29 16,3 0-25-16,-1 3-21 0,-1-3-17 16,2 0-16-16,-1 0-18 0,1 0-15 15,0 0-9-15,0 0-6 0,0 0-4 0,0 0 1 16,0 0 1-16,0 0 4 0,0 0 2 15,0 0 6-15,0 1 8 0,0-1 5 16,-2 0 5-16,1 2 1 0,1-2 3 0,-1 0 0 16,-1 1-6-16,2-1-5 0,-1 0-5 15,-1 1-3-15,2 1-7 0,0-2-6 16,-1 0-4-16,0 0-4 0,1 0-5 15,0 1-5-15,0 0-4 0,0-1-4 0,0 0 0 16,0 0-6-16,0 0 3 0,0 0-3 16,1 0 0-16,0 0 0 0,-1 0-1 15,2 1 0-15,-1-1-1 0,2 1 3 16,1 1 0-16,0-1 2 0,2 0-2 0,1 2-1 15,2-1-1-15,4 1-3 0,2 0 0 16,1 0-2-16,5 0 2 0,0-3 3 16,2 3-1-16,3-2 0 0,3 1 0 0,4-2-3 15,3 0-2-15,4 0 1 0,-1 0 0 16,3 0-2-16,0-2 0 0,1 1 1 15,0 0 0-15,1-1-2 0,0 2 2 0,-2-3 0 16,1-3 0-16,-1 2 0 0,-2-1 4 16,0 0 1-16,0 0 0 0,0 1 2 15,-3-2 0-15,2 3-1 0,-2-1-1 16,-3-2-2-16,-1 2 0 0,-1 2 1 0,1-2-2 15,-3 2 0-15,0 0 0 0,-2 0 0 16,-1 1-1-16,-2 1-1 0,-2-1 1 0,1 1 0 16,-2 0 0-16,-2 0 0 0,1 0-1 15,-2 1 1-15,-1-1-2 0,0 1 0 16,0-1 1-16,-2 2 0 0,2-1 0 15,0-1-1-15,0 0 0 0,1 0 1 0,-1 0 0 16,-1-1-1-16,1-1 1 0,-2 2 0 16,1-1 2-16,-4 1-2 0,2-1-1 15,1 0 1-15,-4-1 1 0,2 1 0 16,-2 0 0-16,0-2 0 0,1 2 0 0,-2 0 0 15,0 1-1-15,-2 0 0 0,2 0-1 16,-1 0 0-16,1-3 1 0,-1 1 2 16,1 0-2-16,0 2 0 0,-2-3 0 0,4 2 0 15,-2-1-1-15,1 1 0 0,0-2 1 16,1 3 0-16,-1-2 0 0,1 1 2 15,-1 0-1-15,-2-2 0 0,-1 2 1 0,1-1-1 16,-2 2-1-16,-1 0 0 0,-2-3 4 16,1 3-1-16,-1-1 1 0,0-1 1 15,0 2 2-15,-1-1 0 0,2 1-2 16,-1 0-3-16,-1 0-1 0,2-1 0 0,1 1-3 15,-2-2 1-15,1 2-1 0,1 0 2 16,-2 0-1-16,1-2 0 0,-1 2 0 16,-1 0 1-16,0 0 3 0,-1 0-2 15,0 0-1-15,-2 0 0 0,1 0 1 0,0 0 0 16,-2 0-1-16,0 0 0 0,0 0 3 15,0 0 1-15,-1 0 2 0,0 0 1 0,1 0 1 16,-3 0 3-16,0 2-1 0,-1-2-2 16,-1 0-7-16,-2 0 1 0,-2 2 1 15,0-1 1-15,-4-1 0 0,1 1 0 16,-2-1 4-16,-1 2-2 0,-1-1-4 0,-1-1 0 15,-1 3-3-15,0-3 1 0,-2 0 1 16,-2 0-1-16,0 2 2 0,-2-1-1 16,0-1-1-16,-3 1 0 0,1 1 0 15,-1 0 0-15,-2 0-1 0,0 1 0 0,0 0 1 16,-1-3 0-16,0 0-1 0,-2 1 1 15,0-1 3-15,2 1-1 0,1 1-1 0,0-2-1 16,2 2 0-16,1-1-1 0,0 2-2 16,0-2 0-16,1 0 2 0,0 0 1 15,0 2 0-15,1-2 0 0,-1 0-1 16,-1 1 0-16,0 0 0 0,1-1-1 0,-1-1 2 15,0 3-2-15,1-2 1 0,-1 0 0 16,1-1 1-16,0 1 0 0,2 1 0 16,-1 0 0-16,2 0 0 0,2-2 0 15,-2 3 0-15,1-2 1 0,0 1-1 0,2-1 3 16,0 2-2-16,-2-3 0 0,1 2-1 15,-1 0-1-15,-1-2 1 0,-1 3-1 16,-2 0 1-16,-3-3 0 0,0 4 0 16,-1-1-3-16,0 0 3 0,3-2 0 0,0 1 0 15,-2 1 1-15,1-2-1 0,-1 0 4 16,2 0-5-16,0 2 1 0,0-2 0 15,1 0 0-15,3 1 0 0,-1 0 0 0,1-1 1 16,0 2-1-16,2-2 1 0,0 1-1 16,2-2-1-16,1 2 0 0,2-1 0 15,0-1-1-15,0 0 1 0,0 0 0 16,0 0 1-16,1 0 0 0,0 1 1 0,2 1-1 15,-2 0 1-15,0 0 0 0,2-2 0 16,-2-2-1-16,0 2-1 0,1 0-2 0,-1 0 1 16,1 0-1-16,1 0 1 0,1 0 1 15,-1 2 0-15,-1-2 4 0,1 0-1 16,0 0-1-16,1 2 1 0,0-1 0 0,1-1 1 15,2 1-1-15,-1 1 0 0,3-2 0 16,-1 1-1-16,0-1-2 0,3 1 1 16,0-1-1-16,1 2 0 0,0-2 0 15,0 0 0-15,3 0 1 0,-1 0-3 0,1 0 0 16,0 0 1-16,1 0 0 0,1 0 1 15,0 0 0-15,3 0 0 0,-1 0 0 16,3 0 1-16,1 0 0 0,1 0 0 0,4 0 0 16,1 0 1-16,2-2-1 0,3 1-1 15,3 0 2-15,2 1 1 0,2-3 1 16,1 2 1-16,4-1 3 0,2 0-1 0,1 0 0 15,3-1-5-15,3 0 2 0,1 0-2 16,2-1 1-16,0 0-2 0,-1 2-1 16,-1-2 1-16,-1 2-1 0,0-2-1 15,-3 2-1-15,0-2 2 0,1-2 0 0,-3 4-1 16,-2-2 2-16,0 2-1 0,-1 0 0 15,-2-1 2-15,0-1-1 0,1 1 1 16,-2 1-4-16,-1 0 3 0,1-1 2 0,-1 1-3 16,-1-1 3-16,1 2-1 0,1-1 1 15,0 0 0-15,1 1-1 0,-1 0 1 16,1-2-2-16,0 2 0 0,1 0 3 15,0 0-3-15,1-3 2 0,-1 2 1 0,2-1-1 16,0 0 2-16,2-1-2 0,-2 2-2 16,1-2 0-16,-1 0-1 0,2 0 0 15,-4 0-1-15,2 0 0 0,0 0 1 0,-3 2 0 16,2-1 1-16,-2 1-1 0,1-1-2 15,-3 1 3-15,3 2-1 0,-2-1 1 16,-1 1 0-16,1-3-2 0,0 2 1 0,-1-1-1 16,1-1 0-16,-1 0-2 0,1 0 1 15,-1-1 2-15,1 1 1 0,-2-1 1 16,1-2 1-16,-1 2 2 0,-1 1-2 15,2-1-1-15,-3 1-1 0,1-2 1 0,-3 1 0 16,-1 0-1-16,0 2 1 0,-3-2 0 16,2 2 0-16,-2-1-1 0,1 0 0 15,-3-1 0-15,0 4 0 0,-1-3 0 0,0 0 0 16,-3 2-1-16,1 0 0 0,0-1 0 15,0 2-1-15,-2-3 0 0,0 2 1 16,-1-1 1-16,2 1 0 0,-4 1-1 16,2-1 2-16,0-1 0 0,-1 2-1 0,-2-2 1 15,0 2-1-15,-1-1 2 0,0 1-1 16,-1-1-1-16,-1 1 0 0,-1-2 0 15,2 2 0-15,-2 0 0 0,0 0 0 0,0 0 0 16,-1 0 3-16,0 0-2 0,-1-1-1 16,1 1 1-16,3 0-1 0,-2 0 0 15,0 0-2-15,1-1 2 0,-2 1 0 0,1-1 0 16,-1 1-1-16,0 0-3 0,0 0 2 15,-2-1-3-15,-1-1-9 0,1 2-8 16,-1 0-7-16,0 0-8 0,-1 0-40 16,0-1-89-16,-2 1-121 0,-3-1-129 15,-2 0-67-15,-2 1-29 0,1-2 17 0,-4 1 81 16</inkml:trace>
  </inkml:traceGroup>
</inkml:ink>
</file>

<file path=ppt/ink/ink3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4.2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8E20CB3-2F91-4417-8BCC-30674DC568D8}" emma:medium="tactile" emma:mode="ink">
          <msink:context xmlns:msink="http://schemas.microsoft.com/ink/2010/main" type="writingRegion" rotatedBoundingBox="18988,10723 21179,10651 21196,11158 19005,11230">
            <msink:destinationLink direction="with" ref="{730FC209-EB47-4E06-A66E-1DE0C6FF9DAE}"/>
          </msink:context>
        </emma:interpretation>
      </emma:emma>
    </inkml:annotationXML>
    <inkml:traceGroup>
      <inkml:annotationXML>
        <emma:emma xmlns:emma="http://www.w3.org/2003/04/emma" version="1.0">
          <emma:interpretation id="{7A48C4D0-356A-4FAD-9125-806B7AFB3032}" emma:medium="tactile" emma:mode="ink">
            <msink:context xmlns:msink="http://schemas.microsoft.com/ink/2010/main" type="paragraph" rotatedBoundingBox="18988,10723 21179,10651 21196,11158 19005,11230" alignmentLevel="1"/>
          </emma:interpretation>
        </emma:emma>
      </inkml:annotationXML>
      <inkml:traceGroup>
        <inkml:annotationXML>
          <emma:emma xmlns:emma="http://www.w3.org/2003/04/emma" version="1.0">
            <emma:interpretation id="{088A7DD6-BAAB-40E4-A67B-C46BDBB85BC7}" emma:medium="tactile" emma:mode="ink">
              <msink:context xmlns:msink="http://schemas.microsoft.com/ink/2010/main" type="line" rotatedBoundingBox="18988,10723 21179,10651 21196,11158 19005,11230"/>
            </emma:interpretation>
          </emma:emma>
        </inkml:annotationXML>
        <inkml:traceGroup>
          <inkml:annotationXML>
            <emma:emma xmlns:emma="http://www.w3.org/2003/04/emma" version="1.0">
              <emma:interpretation id="{80736962-FE8D-4BFA-8601-DB2F6A4CF7A3}" emma:medium="tactile" emma:mode="ink">
                <msink:context xmlns:msink="http://schemas.microsoft.com/ink/2010/main" type="inkWord" rotatedBoundingBox="18989,10731 20009,10698 20025,11197 19005,11230"/>
              </emma:interpretation>
              <emma:one-of disjunction-type="recognition" id="oneOf0">
                <emma:interpretation id="interp0" emma:lang="" emma:confidence="1">
                  <emma:literal/>
                </emma:interpretation>
              </emma:one-of>
            </emma:emma>
          </inkml:annotationXML>
          <inkml:trace contextRef="#ctx0" brushRef="#br0">0 71 116 0,'10'-10'430'0,"-1"1"54"16,0-1 32-16,-1 1 17 0,-1 2-198 15,-3 1-128-15,-1 2-84 0,1 4-49 16,0 0-27-16,3 4-11 0,1 2-5 0,3 4 0 16,1 3 3-16,3 7 5 0,5 4 1 15,0 3-1-15,4 7-3 0,2 1-2 16,0 1-6-16,0 3-6 0,0-4-6 15,0 2-3-15,-2-3-2 0,-2-5-4 0,-3-1-1 16,-1-6-3-16,-4-1 1 0,-3-7 4 16,-2-2 2-16,0-6 2 0,-4-5 0 15,1-5 1-15,-2-5 0 0,0-7-6 0,-3-4-3 16,-1-5-3-16,-1-5-1 0,-2-2 0 15,-1 0-3-15,1 0-2 0,-1 3 3 16,1 3-1-16,2 6 3 0,0 3-2 0,-1 3 0 16,4 7 1-16,2 4-4 0,3 3 2 15,4 4 1-15,4 5 2 0,3 6 3 16,4 1 0-16,4 5 6 0,3 1-1 15,1 0-2-15,4 2-2 0,-1 0-1 0,0-4 0 16,-1 0-2-16,-5-3 0 0,-1-3 0 16,-2-4 3-16,-4 1 0 0,0-6 2 15,-2-4 0-15,-2-5-1 0,-1-3 1 0,-1-5-1 16,-2-2 0-16,-3-5-5 0,-3-5 1 15,-3-2 1-15,0-4-2 0,-3 1-2 16,-1 0 1-16,-1 1 0 0,-1 3-2 16,2 1-4-16,0 3-9 0,1 3-14 0,0 1-17 15,0 1-12-15,2 4-12 0,4-1-17 16,2 2-37-16,2 0-99 0,1 1-167 15,1 0-81-15,2-2-41 0,-2 2-7 0,2 0 32 16</inkml:trace>
        </inkml:traceGroup>
        <inkml:traceGroup>
          <inkml:annotationXML>
            <emma:emma xmlns:emma="http://www.w3.org/2003/04/emma" version="1.0">
              <emma:interpretation id="{180ED3AA-206C-41DC-A28A-1E62E1F807BA}" emma:medium="tactile" emma:mode="ink">
                <msink:context xmlns:msink="http://schemas.microsoft.com/ink/2010/main" type="inkWord" rotatedBoundingBox="20534,10673 21179,10651 21191,11021 20546,11042">
                  <msink:destinationLink direction="with" ref="{526645AC-7295-4763-B432-47E609980510}"/>
                  <msink:destinationLink direction="with" ref="{20E419B0-513E-4B0B-AE41-EF1C1C1F80F0}"/>
                </msink:context>
              </emma:interpretation>
              <emma:one-of disjunction-type="recognition" id="oneOf1">
                <emma:interpretation id="interp1" emma:lang="" emma:confidence="1">
                  <emma:literal/>
                </emma:interpretation>
              </emma:one-of>
            </emma:emma>
          </inkml:annotationXML>
          <inkml:trace contextRef="#ctx0" brushRef="#br0" timeOffset="216.0123">1546 37 325 0,'18'1'412'16,"0"-3"27"-16,1-4 14 0,3 2-115 16,0-2-147-16,4 2-95 0,1-4-59 0,2 0-63 15,2 1-105-15,-4-2-159 0,1 0-84 16,-2-1-38-16,-3 0-10 0,-1 3 23 15</inkml:trace>
          <inkml:trace contextRef="#ctx0" brushRef="#br0" timeOffset="397.0227">1792 194 336 0,'-10'26'378'0,"3"-5"27"0,2-1 22 16,2-4-123-16,3-1-87 0,3-4-44 16,4-1-22-16,4-6-19 0,5-1-16 0,8-3-32 15,5-4-33-15,6-3-57 0,5-3-110 16,6-3-202-16,-1-4-107 0,0-4-58 15,-1-5-28-15,-1-2 20 0,-2-2 88 16</inkml:trace>
        </inkml:traceGroup>
      </inkml:traceGroup>
    </inkml:traceGroup>
  </inkml:traceGroup>
</inkml:ink>
</file>

<file path=ppt/ink/ink3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7.6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6645AC-7295-4763-B432-47E609980510}" emma:medium="tactile" emma:mode="ink">
          <msink:context xmlns:msink="http://schemas.microsoft.com/ink/2010/main" type="inkDrawing" rotatedBoundingBox="22682,10259 22841,10550 22588,10688 22430,10397" semanticType="callout" shapeName="Other">
            <msink:sourceLink direction="with" ref="{180ED3AA-206C-41DC-A28A-1E62E1F807BA}"/>
          </msink:context>
        </emma:interpretation>
      </emma:emma>
    </inkml:annotationXML>
    <inkml:trace contextRef="#ctx0" brushRef="#br0">3591-393 231 0,'2'0'382'0,"1"0"36"15,0-2 14-15,-2 1-68 0,1-2-104 0,-2 3-74 16,0-2-47-16,-2 1-26 0,1 0-21 16,1 1-22-16,-1 0-20 0,-1 1-17 0,-1 2-15 15,1 0-8-15,-2 4-7 0,-2 0 0 16,-1 3-3-16,2 1 1 0,-2 2-1 15,-1 1 0-15,1 2 0 0,1 1-2 16,1 1 2-16,-1 2 1 0,2 2 1 16,3 0-1-16,1 1 5 0,1-2 0 0,5 0-2 15,0-2 1-15,4-3 1 0,4-3-1 16,5-3-2-16,2-2 1 0,3-4 2 0,3-3-1 15,-1-4 0-15,0-3-1 0,-3-2 1 16,1-2-2-16,-5-5-2 0,-4-1 1 16,-4-2-1-16,-3-2 1 0,-4 1 0 0,-2 1 1 15,-5 0 3-15,-3 1-1 0,-2 1-2 16,-1 3-1-16,-2 2-2 0,-3 2-1 15,0 2-3-15,-1 2 0 0,0-1 2 0,2 6 1 16,1 0-1-16,0 3 0 0,2 1-1 16,2 1-10-16,1 1-28 0,3-1-45 0,1 3-55 15,2-2-104-15,1 0-141 0,2-1-66 16,1 2-16-16,3-4 23 0,1 0 45 15</inkml:trace>
  </inkml:traceGroup>
</inkml:ink>
</file>

<file path=ppt/ink/ink3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5.1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A1B2DA-5FE8-4174-AFAD-3EA2E762AA66}" emma:medium="tactile" emma:mode="ink">
          <msink:context xmlns:msink="http://schemas.microsoft.com/ink/2010/main" type="inkDrawing" rotatedBoundingBox="21951,10032 22579,11828 21843,12085 21215,10290" shapeName="Other"/>
        </emma:interpretation>
      </emma:emma>
    </inkml:annotationXML>
    <inkml:trace contextRef="#ctx0" brushRef="#br0">3024-499 77 0,'-8'-3'367'0,"-5"0"37"15,-3-3 18-15,-6 2 2 0,-4 1-176 0,-6 0-94 16,-2 0-46-16,-3 0-19 0,-2 2-7 16,1-2 0-16,3 1-3 0,2-1-10 0,3 1-4 15,5 0-13-15,6 0-9 0,1 1-8 16,6 1-7-16,2-1-7 0,2 2-9 15,2 0-6-15,2 3-3 0,4 1-3 16,2 4 0-16,2 3 0 0,0 5 0 0,3 2 0 16,0 6 0-16,1 4 0 0,0 7 0 15,-1 5 0-15,-1 5 5 0,-1 8 3 16,-1 5 0-16,0 2 2 0,-1 6 1 0,-2 3 2 15,1 5-6-15,-2 3-4 0,0 2-1 16,-2 1 1-16,2-1-1 0,0-3-4 16,2-3 3-16,1-6-1 0,3-3 7 0,3-5 6 15,2-5 4-15,1-4 8 0,5-6 3 16,0-4 4-16,7-5 5 0,1-2 5 15,5-6 4-15,3-2 1 0,5-7-1 16,4-1-3-16,2-4-9 0,1-2-12 0,0-3-7 16,1-3-8-16,-2-1 0 0,-2-3-6 15,0 2 0-15,-4-4 2 0,-1 0-3 0,-4 0 0 16,-4 0-1-16,-3 0 1 15,-4 0-1-15,-4 0-1 0,-3 0 1 0,-2 0 0 16,-2 0 1-16,-3 0-2 0,-1 0-8 16,-2 0-17-16,-1 0-31 0,1-4-33 0,-1-1-119 15,-2-1-199-15,0-1-101 0,-1-6-39 16,2 0 1-16,1-4 17 0,0-3 110 15</inkml:trace>
  </inkml:traceGroup>
</inkml:ink>
</file>

<file path=ppt/ink/ink3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6.7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0E419B0-513E-4B0B-AE41-EF1C1C1F80F0}" emma:medium="tactile" emma:mode="ink">
          <msink:context xmlns:msink="http://schemas.microsoft.com/ink/2010/main" type="inkDrawing" rotatedBoundingBox="22321,10341 25037,11487 25023,11520 22307,10373" semanticType="callout" shapeName="Other">
            <msink:sourceLink direction="with" ref="{DE238ECF-8261-467E-9FDC-C210E5F84FA8}"/>
            <msink:sourceLink direction="with" ref="{180ED3AA-206C-41DC-A28A-1E62E1F807BA}"/>
          </msink:context>
        </emma:interpretation>
      </emma:emma>
    </inkml:annotationXML>
    <inkml:trace contextRef="#ctx0" brushRef="#br0">3349-335 213 0,'-6'0'349'0,"2"-3"30"0,-1 0 16 0,2 0-77 15,-1 2-92-15,1-1-55 0,2 1-32 16,-1-1-21-16,4 1-20 0,2 1-23 16,3 1-19-16,4 2-18 0,2 0-11 0,7 3-7 15,3 2-6-15,4 1 1 0,6 5-2 16,6 0-3-16,5 4 1 0,5 3 1 15,6 1 2-15,3 5 2 0,7 0 1 0,6 4 3 16,8 3 0-16,7 2-1 0,6 3 1 16,5 2-3-16,2 0-3 0,0 2 0 0,1-1-1 15,2 3-1-15,1 1-2 0,0 3-1 16,2-2-1-16,-1 1-3 0,-2-1-4 15,-4-4-2-15,-5-1-2 0,-6-4 0 16,-5-3 3-16,-7-2-2 0,-8-6 0 0,-4-2 1 16,-8-5 5-16,-8-2 0 0,-6-2 1 15,-5-6 4-15,-7 1 0 0,-4-3-1 16,-6 0-2-16,-4-3 0 0,-1 1-1 0,-3-3-2 15,-3 1 0-15,0-1 2 0,-1 1 0 16,0-1 2-16,-2 0 3 0,1 0 5 16,-1-1 0-16,0 0 4 0,-1 0-3 0,0-1-3 15,-1 0-3-15,-1 1-3 0,1-2-1 16,-2 0-4-16,1 0 1 0,-2 0-1 15,0 0-3-15,0 0-8 0,0-2-12 16,0 0-30-16,-2-2-71 0,-3-1-129 16,-3 0-157-16,-5-1-77 0,0-2-36 0,-3 0 8 15,-1-1 57-15</inkml:trace>
  </inkml:traceGroup>
</inkml:ink>
</file>

<file path=ppt/ink/ink3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8.4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C4E046-4074-42BF-A14E-6153DA1942E1}" emma:medium="tactile" emma:mode="ink">
          <msink:context xmlns:msink="http://schemas.microsoft.com/ink/2010/main" type="inkDrawing" rotatedBoundingBox="23618,10735 23984,10964 23832,11208 23465,10978" semanticType="enclosure" shapeName="Other"/>
        </emma:interpretation>
      </emma:emma>
    </inkml:annotationXML>
    <inkml:trace contextRef="#ctx0" brushRef="#br0">4596 71 258 0,'0'0'302'15,"0"0"2"-15,0 0-28 0,1 0-42 0,1 0-62 16,-1-2-45-16,0 1-27 0,1 1-14 15,-2-1-6-15,1-1-3 0,1 2-3 0,-2 0-4 16,0 0-8-16,-2 2-6 0,1-1-4 16,1 0-2-16,-2 1 3 0,0 4-1 15,-4-2 0-15,2 6 1 0,-4-1-2 0,1 3-4 16,-3 0-5-16,2 2-4 0,-2 0-4 15,2 2-4-15,0-3-7 0,1 3-7 16,3 0-4-16,3 0-4 16,2 0-1-16,3 0 1 0,4 2 0 0,5 0-1 0,5 1-1 15,4-2 1-15,4-2-1 0,4 1-5 16,3-4-2-16,3-2-1 0,1-4 2 15,-3-2-2-15,-1-4 0 0,-3-3 1 0,-2-3 3 16,-6-1-1-16,-3-3-3 0,-4-6 1 16,-4 2-1-16,-5-4 0 0,-3-1 0 0,-5-3 1 15,-3 3 0-15,-4-1 1 0,-2 3-1 16,-4-1 0-16,-1 1 3 0,-2 2 3 15,-3 1 0-15,2 2 0 0,1 2 1 16,-1 1 0-16,2 1-4 0,1 4-1 0,2 0 0 16,0 2 1-16,3 0-1 0,2 2-2 15,1 0-4-15,1 2-10 0,1 0-32 16,2 0-44-16,1 1-58 0,2 0-101 15,1 1-143-15,0 0-69 0,3 0-11 0,1-2 23 16,3 1 46-16</inkml:trace>
  </inkml:traceGroup>
</inkml:ink>
</file>

<file path=ppt/ink/ink3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9.1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238ECF-8261-467E-9FDC-C210E5F84FA8}" emma:medium="tactile" emma:mode="ink">
          <msink:context xmlns:msink="http://schemas.microsoft.com/ink/2010/main" type="inkDrawing" rotatedBoundingBox="24466,11106 24994,11161 24953,11559 24425,11505" semanticType="enclosure" shapeName="Other">
            <msink:destinationLink direction="with" ref="{20E419B0-513E-4B0B-AE41-EF1C1C1F80F0}"/>
          </msink:context>
        </emma:interpretation>
      </emma:emma>
    </inkml:annotationXML>
    <inkml:trace contextRef="#ctx0" brushRef="#br0">173 94 22 0,'3'0'320'0,"-1"-1"52"0,-1 1 35 0,0-3-30 0,-1 2-58 16,0-1-71-16,0 0-56 0,-1 1-39 16,1 0-26-16,-1-2-22 0,-1 3-21 15,1-1-24-15,-1 1-18 0,0 1-14 16,-2 0-10-16,-2 2-7 0,-2 3-5 15,-3 3-1-15,-3 0 2 0,-1 3 2 0,-2 2-1 16,0 1 0-16,-1 1 0 0,1 2-2 16,2-1-1-16,1 4-1 0,5 0 0 15,2 0 2-15,7 2 2 0,4-2 5 0,7-1 0 16,5-1 6-16,9-2 1 0,8-4-2 15,8-3-4-15,6-4-3 0,3-3-3 16,1-5-3-16,-5-2-2 0,-3-3 2 16,-5-4 0-16,-3-4 2 0,-6-3 0 0,-6-4-2 15,-4-1-1-15,-4-4 2 0,-6-1 5 16,-5-1 7-16,-4 0 9 0,-6 3 9 15,-3 0 6-15,-5 2 2 0,-5 3-5 0,-5 2-6 16,0 2-10-16,-7 2-8 0,1 3-8 16,-3 4-5-16,1 2-5 0,-1 0-14 15,0 6-25-15,2 0-19 0,1 0-31 16,2 2-90-16,3 2-190 0,2 2-112 0,4 0-44 15,-2 1-16-15,3-2 12 0,2 2 80 16</inkml:trace>
  </inkml:traceGroup>
</inkml:ink>
</file>

<file path=ppt/ink/ink3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39:55.7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0FC209-EB47-4E06-A66E-1DE0C6FF9DAE}" emma:medium="tactile" emma:mode="ink">
          <msink:context xmlns:msink="http://schemas.microsoft.com/ink/2010/main" type="inkDrawing" rotatedBoundingBox="24983,9950 25414,11744 24486,11967 24055,10173" semanticType="verticalRange" shapeName="Other">
            <msink:sourceLink direction="with" ref="{88E20CB3-2F91-4417-8BCC-30674DC568D8}"/>
          </msink:context>
        </emma:interpretation>
      </emma:emma>
    </inkml:annotationXML>
    <inkml:trace contextRef="#ctx0" brushRef="#br0">5523-568 11 0,'-3'-6'372'0,"2"-2"53"16,-2 0 30-16,3-1 20 0,3 1-143 0,1-3-120 15,3 1-73-15,4 0-47 0,2-1-19 16,5 2-13-16,3 1-9 0,4 0-7 15,2 2-5-15,2 1-6 0,3 2-7 0,-1 2-7 16,2 2-4-16,-1 5-3 0,-2 4 0 16,-2 2-4-16,-4 3-1 0,-2 5 2 0,-1 4 1 15,-3 5 1-15,0 7 1 0,-3 5 8 16,0 7 8-16,0 6 7 0,-1 8 8 15,0 2 7-15,1 9 2 0,0 3-1 16,0 7-5-16,4 4-1 0,2 1 1 0,2 1 8 16,3-3 14-16,5-4 27 0,-1-5 31 15,2-3 27-15,-2-3 16 0,-3-5-4 16,-3-6-7-16,-4-4-26 0,-4-6-30 15,-7-5-30-15,-5-7-19 0,-6-4-10 0,-9-4-5 16,-9-5-6-16,-7-5-5 0,-10-3-5 16,-7-5-7-16,-7-4-18 0,-4-4-44 15,-6-3-66-15,-2-4-87 0,-2-4-62 0,-1-2-39 16,2-1-48-16,0-6-93 15,3 0-120-15,0-1-16 0,2-2 10 0,1-1 9 16,3-1 48-16,2-2 119 0</inkml:trace>
  </inkml:traceGroup>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8:28.49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1E7C84D-99CF-4AF9-9F0C-AF5E733FD454}" emma:medium="tactile" emma:mode="ink">
          <msink:context xmlns:msink="http://schemas.microsoft.com/ink/2010/main" type="inkDrawing" rotatedBoundingBox="16482,8653 18287,8373 18291,8398 16486,8678" semanticType="callout" shapeName="Other"/>
        </emma:interpretation>
      </emma:emma>
    </inkml:annotationXML>
    <inkml:trace contextRef="#ctx0" brushRef="#br0">0 278 103 0,'8'-2'246'0,"7"1"35"0,7-2-3 15,11 1-12-15,7-2-14 0,12 1-18 0,9-5-19 16,6 1-32-16,9-3-25 0,6-3-15 16,9-1-17-16,8-2-17 0,7-1-25 15,4-1-19-15,0 1-15 0,-3-1-13 0,-6 1-4 16,-6 1-6-16,-7 1 0 0,-11 2-3 15,-7-1-1-15,-10 5-4 0,-10 0-2 0,-8 2 1 16,-9 0 5-16,-7 4 9 0,-4-1 5 16,-5-1 7-16,-5 4 2 0,-2-1-2 15,-3 0-9-15,-2 0-9 0,-1 2-10 0,-1 2-16 16,-1 0-24-16,-1 0-27 0,0 2-49 15,1-2-120-15,-2-1-185 0,-2 2-95 16,0 0-37-16,-1 0-8 0,0-1 33 16,-1 0 113-16</inkml:trace>
  </inkml:traceGroup>
</inkml:ink>
</file>

<file path=ppt/ink/ink3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2:30.2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 46 58 0,'-3'0'268'0,"2"0"37"0,0 0-2 16,-1 0-27-16,1-2-50 0,1 2-42 15,-1 0-37-15,1 0-24 0,-2 0-21 16,1 0-15-16,1 0-8 0,0 0-5 15,0 2-6-15,0-2-2 0,0 0-6 0,0 0-3 16,0 0-4-16,0 2-7 0,-2-2-2 16,2 0-3-16,0 0-6 0,0 0 0 15,2 0-4-15,-2 0 1 0,1 0-4 16,1 0-5-16,-1 0-1 0,2 0-2 0,-1 1-5 15,1-1-4-15,3 1-4 0,1 2-2 16,2 0-2-16,4 0-2 0,2 0 0 16,1 1 2-16,3-2-1 0,3 3 0 15,3-2-1-15,1 1 2 0,3 0 1 0,3 0-3 16,-1-1 1-16,2 1 1 0,2 0-1 15,-2-2-3-15,1 1 1 0,1 0 0 16,-2-3-1-16,1 0 1 0,-1 0 0 0,-1 0 0 16,-2 0 0-16,0-2 2 0,-1 1 0 15,0-2 1-15,-2 2 1 0,1 0 3 16,-1-1-2-16,-2 0-1 0,0 2 0 0,0-1-3 15,-2 0 0-15,2-1 1 0,-2 2-1 16,1 0-1-16,-1 0 1 0,0 2 1 16,1-1-1-16,-1-1 0 0,0 1-1 15,1-1-1-15,1 0 1 0,-2 0 0 0,2 2 0 16,-3-2 0-16,1 0 1 0,0 0 2 15,1 0-2-15,-2 0-3 0,1 0 1 16,1 0 1-16,-2 0 0 0,1 0 1 0,-1 0 0 16,0-2 0-16,1 2-1 0,-1-1 0 15,0 0-2-15,0 1 1 0,0-2 0 16,0 2 0-16,-1 0 0 0,1 0-1 15,-1 0 1-15,1-1-1 0,-2 0 0 0,2 1 1 16,-1 0 1-16,-2 0 0 0,-1 0 0 16,1 0 0-16,-1 0 0 0,3-1 0 15,-2 1-2-15,-1 0 1 0,1 0-2 0,-1 1-1 16,0-1 0-16,0 1 2 0,0 0 0 15,-2 2 2-15,2-2 0 0,-1 1 2 0,-1 0 1 16,-1-1-2-16,2 0 1 0,-2 2-2 16,1-2 1-16,1 1-1 0,-2-2 0 15,3 0 0-15,-2 0 1 0,1 0 1 16,-1 0-1-16,2 0 1 0,-1-2-1 0,1 1-1 15,1 1 0-15,-1-1 0 0,0-1 2 16,-1 2-1-16,1-1-1 0,0 1 0 16,0-1 2-16,0-1-1 0,1 2-1 15,0 0 0-15,1-2 0 0,-1 2 0 0,-1-1 0 16,1 1-1-16,0 0 1 0,-1 0 0 15,1 0 1-15,-1 0 0 0,2 0 1 16,-3 0-1-16,1 0-1 0,-1 0 0 0,-1 0 0 16,1 0 0-16,-2 0-2 0,0 0-1 15,0 0 1-15,0 0 0 0,-1 0-1 16,0 0 0-16,1 0 1 0,-1 0 3 15,0 0 0-15,-1-1 0 0,1 1-1 0,0-2 0 16,1 2 1-16,-1 0-1 0,1 0-1 16,1 0 0-16,-1 0-1 0,2 0 1 15,-1 0 0-15,0 0-1 0,0 0 3 0,-1 0 2 16,2-1 0-16,-1 0 0 0,1 1 1 15,-1-1 0-15,1 1-2 0,1 0-1 0,-3 0-1 16,1-1 0-16,-1-1 1 0,2 2 0 16,-1 0 0-16,-1-1-1 0,1 1 2 15,-1-1 0-15,0 1-1 0,-1-1 0 16,1 1 1-16,0 0 1 0,0 0-3 0,0 0 0 15,0 0 0-15,-1 0 0 0,0 0-3 16,1 0 3-16,0-2 1 0,0 2-1 16,2 0 1-16,-2-1 0 0,1 1 1 15,1-1 0-15,-2 1-2 0,3-2 1 0,0 1-1 16,1 1 2-16,1-1-2 0,1 0-1 15,0 0 2-15,-1 1-1 0,0-2-1 0,-1 1-1 16,0 0 0-16,-1 1 0 0,0-2 0 16,-2 2-1-16,1 0 2 0,-2-2 0 15,0 1 1-15,-1 1 0 0,0-1 0 16,1 1 1-16,-1 0-1 0,-1 0 2 15,2 0 0-15,1-2-1 0,-1 2-1 0,0-1 1 16,0 1-1-16,0 0-3 0,2 0-1 16,-1 0 4-16,2 0-2 0,0 0 0 15,0 0 2-15,0 0 1 0,-1 0-1 16,3-1-1-16,0-1-2 0,0 2 0 0,-3 0-1 15,3 0 0-15,-2-2 1 0,-2 1 2 16,1 1 2-16,-1 0-1 0,-1 0 2 0,0 0-1 16,-1 0 3-16,0 1-1 0,-2-1-1 15,2 0 1-15,0 0 1 0,-2-1-2 16,0 1-2-16,1 0 0 0,-1-1 0 0,2-1 0 15,0 2 0-15,-1 0 0 0,3-1-1 16,-3 1 0-16,1 0 0 0,1-1 1 16,-2 1-1-16,-1 0 1 0,0 0 2 15,-1 0 0-15,0-2-1 0,0 2 2 0,-1 0-1 16,0-2 1-16,-1 2-1 0,1-1 3 15,-2 1 2-15,0 0 2 0,1-1 0 16,-2-1-2-16,-1 2 0 0,-2 0-2 0,2-1-2 16,-2 1-3-16,0 0 0 0,-2-1-3 15,-1 1-8-15,-1-2-7 0,-1 2-21 16,-1-3-71-16,-5 0-136 0,-2-2-156 0,-5 1-76 15,-4-3-37-15,-4 0-4 0,-3 1 59 16</inkml:trace>
</inkml:ink>
</file>

<file path=ppt/ink/ink3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2:36.26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21 149 150 0,'-5'2'303'15,"3"-2"35"-15,-1 2-3 0,2-1-48 16,-1-1-55-16,-1 0-43 0,2 0-31 0,0 0-22 16,-1 0-17-16,1 0-19 0,1 0-17 15,-1 0-14-15,1 0-8 0,0 0-9 16,0 0-6-16,0 0-7 0,0 0-2 0,0 1-5 15,0-1-10-15,0 0-3 0,0 0-5 16,0 0-4-16,1 0-3 0,-1 0-2 16,1 0 0-16,1 0-2 0,0 0 0 15,3 0-2-15,-1 0 0 0,3 2 1 0,-1-2 1 16,6 0-1-16,-1 2 2 0,2-2 1 15,2 0 2-15,3-2-1 0,2 2 1 0,2 0 2 16,1-2 1-16,2 1-2 0,2-2 0 16,1 3 2-16,2-3-3 0,2-1-1 15,1 0 0-15,0 2 1 0,1-2-2 16,0 2-3-16,2-1 1 0,-2 1-2 0,-1-1-1 15,2 1-1-15,-2-1-2 0,1 0 1 16,-1 3 1-16,2-3-2 0,-2 2 2 16,-2-1 2-16,1 2 1 0,-1-4 0 15,1 4-2-15,0-2 1 0,-1 0 0 0,2-1-2 16,0 0 1-16,-1 0 1 0,1 0 2 15,-1 0-1-15,1 0-1 0,1-1 3 16,0 2-3-16,1-2-2 0,-1 2-1 0,-1-2 0 16,0 1 1-16,-1 1-2 0,-1 0 0 15,1 0 2-15,-2 1-1 0,-1-2 0 16,0 3-1-16,0 0 3 0,-2-2 0 0,0 1 1 15,0 1-1-15,-1-1 1 0,2-1 0 16,-1 1-2-16,1-2 0 0,-1 3-1 16,2-3 1-16,0 0 0 0,0 2 1 15,1-2 0-15,2 1 1 0,-1 1 1 0,0-2-2 16,-1 2 0-16,-1 1 2 0,1-1-2 15,-2 1 0-15,0 0 0 0,1 1 1 16,-1-1 0-16,-1 1-1 0,1 2 3 0,-3 0-3 16,-1 0 0-16,1 1 1 0,-3-1 1 15,1 0 1-15,-1 0 1 0,-1-2 1 16,0 2 1-16,-1-3-1 0,1 0-2 0,1 2 2 15,0-1-5-15,1-1 0 0,1 1 0 16,-2 1 1-16,0-2-1 0,1 0 0 0,2 0 0 16,0 0 0-16,-1 1 0 15,4-1 0-15,-1 1-1 0,1 1 0 0,-1-2-1 16,1 0 2-16,1 2 1 0,0-2 1 15,-2 1-2-15,1-1 1 0,-1 1 0 0,-1 2-1 16,-1-2-2-16,-2 0 1 0,1 2 1 16,-1-3 0-16,1 1 0 0,-2-1 2 15,0 0-1-15,0 0 0 0,-2 1 0 16,1 0 0-16,-1-1 2 0,0 2-1 15,0-1-1-15,1-1-1 0,0 1 1 0,-1-1 0 16,1 2-3-16,-1-1 1 0,0-1 1 16,2 1 1-16,-2 0-2 0,2-1-1 15,2 0 2-15,-2 0-1 0,0 0-2 0,1-1 1 16,-1 1 1-16,1 0 2 0,2 0-1 15,-1 0 0-15,-1 0 1 0,2 0-1 16,-2 0 0-16,-1 0-1 0,1 0 1 0,2 0 1 16,-1 0-2-16,0 0 1 0,1 0-3 15,0 1-1-15,1-1 3 0,0 0-1 16,0 0 0-16,2 0 1 0,1 0 1 15,0 0 1-15,-1-1-1 0,1 0 1 0,2 1 2 16,-1-3-2-16,0 2 1 0,-1 0 0 16,0-1-2-16,0 1-1 0,0 0-1 15,-2 1 0-15,-1-1-2 0,0 1 1 0,-1 0 3 16,0 0 0-16,0 0 2 0,-1 0 0 15,0 1 0-15,0-1-1 0,-2 1-4 16,3 0 2-16,-3 1 0 0,3-1 1 0,-2 0 2 16,2 2 0-16,0-2 3 0,1 0-2 15,0 2 0-15,2-1 1 0,0 0-2 16,1 0 1-16,2-2-1 0,0 0 1 15,2 1-2-15,0-1 0 0,2 1 0 0,0-1-1 16,1 0 0-16,1 0 0 0,2 2-1 16,-1-2-1-16,2 0-1 0,-3 0 1 15,0 1 1-15,-1-1 1 0,-1 0-1 16,-2 0 1-16,0 0 2 0,-2-1-1 0,1 1-3 15,-2 0 3-15,-1 0 2 0,0 0 2 16,1 0-5-16,0 0-2 0,1 0 3 0,0 1-4 16,2 0-3-16,2 1 3 0,-2 2 3 15,1-2 1-15,-1 2 0 0,3 2 1 16,-2-1-1-16,2 0-1 0,1 1 0 15,-1-1 0-15,0 1 2 0,-1-1-2 0,0 0 0 16,0-1 0-16,0 0-1 0,-1-3 2 16,-1 2-1-16,-1-3 0 0,-1 0 3 15,0 0 1-15,-4-3 0 0,1 2-2 16,-1-2 2-16,-1 0-1 0,2-1-1 0,-1 2-2 15,-2 0 0-15,1 0 0 0,-2 0 2 16,-1 1-2-16,0-2-1 0,1 2 0 16,-2-2 0-16,0 2-1 0,0 0-3 0,-2 1 3 15,1-1 1-15,0 1 3 0,-2-1-1 16,0-1 0-16,0 2 3 0,-1-1-1 15,1 0-1-15,1 0-2 0,-1-2 4 0,2 3-1 16,-1 0-3-16,1 0 0 0,0-1 1 16,-2-1 0-16,1 2-1 0,2-2 1 15,-1 1 3-15,1 1 0 0,1-4-3 16,-2 1 0-16,0 3 0 0,-1-2-1 0,0 1-1 15,-1 1 2-15,0 0 0 0,-2 0 1 16,0 0-1-16,1 0 0 0,-3 0 1 0,1 0-2 16,-1 0 3-16,0 0-2 0,-1 0-1 15,-2 0 0-15,2 1 1 0,-2 1 2 16,0-2-1-16,1 0 0 0,1 0 1 15,-1 2-1-15,0-1-1 0,2-1-1 0,0 3 1 16,0-2-1-16,2 0 4 0,-1 1-2 16,1-1-3-16,0 0 0 0,1 0 0 15,2 2 0-15,-1-3-3 0,-1 1 3 16,1 0 3-16,-1-1-2 0,-2 0 0 0,1 0 0 15,-2 0 2-15,-1 0-2 0,-1-1-2 16,1 0 1-16,-1 1 2 0,-1-2 2 0,-1 1-2 16,1 1 3-16,-1 0 2 15,-1 0-1-15,2 0-1 0,-1 0 1 0,0 0-1 16,2 0 0-16,-2 0 0 0,1 0 0 15,-1-1 1-15,1 1-1 0,1 0 4 0,-1 0-1 16,1 0 0-16,-1 0 0 0,0 0 0 16,1 0 0-16,-2-1-3 0,0 1 0 15,-2 0 1-15,2 0 2 0,0 0-3 16,0 0-1-16,-1 0-2 0,0 0 2 0,-1 0 2 15,1 0-4-15,0 1 1 0,1-1 3 16,0 0-3-16,-2 0 2 0,2 0-1 16,0 0 0-16,0 0 3 0,2 0 1 15,-1-1-1-15,0 1-1 0,2 0 1 0,-2 0 1 16,1 0-1-16,-1 0-2 0,1 0 3 15,-2 0-2-15,0 0 0 0,0 0 0 16,-2 0-1-16,1 0 1 0,-3 0 0 0,1 0 2 16,0 0 1-16,0 0 1 0,1-1 1 15,-2 1-2-15,-1 0 0 0,1 0 1 16,0 0 2-16,0-2 1 0,1 2 4 15,-1 0 2-15,-1-1 2 0,1 1 0 0,-2 0 2 16,1 0 5-16,-1 0 9 0,1 0 6 16,-1 0 7-16,1 0 10 0,-1 0 8 15,2 0 1-15,-2 1-4 0,1 1 0 0,-1-2-5 16,1 1-8-16,-1-1-10 0,0 1-6 15,0-1 3-15,2 0 3 0,0 1 2 16,1-1-2-16,0 0-2 0,-1 0-2 16,0 1-10-16,0-1-10 0,0 2-3 0,1-2-3 15,0 0-4-15,-1 0 2 0,0 0-8 16,0 0 3-16,1 0-2 0,-1 0 1 15,0 0 2-15,0 0-1 0,1 0 4 0,0 0 0 16,1-2-1-16,0 2 1 0,-1-1 0 16,2 1 3-16,0 0 4 0,-1 0 1 15,1 0 3-15,0-1 0 0,1 1 1 0,-2-1 4 16,-1 0 1-16,2 1 5 0,-2-2 2 15,1 1-1-15,-1 1-1 0,0 0-2 16,-1 0-4-16,0 0-5 0,0-1-4 16,-2 1-2-16,3-3 0 0,-1 3 1 0,2 0 0 15,-3 0 1-15,4 0-1 0,0 0 3 16,-1 0-3-16,2 0-3 0,0 0-4 15,2 0-1-15,0 0 1 0,0 0-3 0,2 0-1 16,-1 0-1-16,1 0 0 0,0 0 0 16,2 3-2-16,-2-2 0 0,3 0-1 15,-2 1 1-15,2-2-2 0,0 0-5 0,0 1 1 16,1 0 2-16,-1-1 4 0,1 1 2 15,-1-1-4-15,0 0 6 0,0 0-2 0,0 0-1 16,-2 0-1-16,2 0 0 16,-3 0 2-16,0 0 1 0,-1-1 1 0,1 1 1 15,-3-1 1-15,2 0 2 0,0 1 2 16,0-3 4-16,-1 2-2 0,3-2 3 0,-1 2-3 15,0-1-1-15,0-1-4 0,3 2-3 16,-2 1 2-16,4-2-5 0,0 2 4 16,2-4-4-16,2 4 0 0,0 0-1 15,1-2-1-15,0 2-2 0,1 0-1 0,-1 0 3 16,1 2 2-16,-1-2 0 0,-2 0 1 15,2 0 2-15,-2 0-2 0,-1 0 2 0,-1 0-3 16,-1-2 2-16,2 1 1 16,-2-2 0-16,0 2-1 0,1-2-2 0,-2 1 0 15,0 0-1-15,-1 0 1 0,2 0 1 16,-3 0 2-16,4 0-3 0,-3 1 2 0,1-2-2 15,-1 2-1-15,0 0 3 0,0 0-2 16,0 1 4-16,0-1-2 0,-1-1-1 16,1 2-1-16,-1 0 0 0,-1 0 2 0,1 0-2 15,-1 0 0-15,1 0-3 0,1 2 3 16,-2-1-1-16,1-1-1 0,-1 1 1 15,1-1-1-15,-1 1 5 0,1-1-3 0,1 0-1 16,1-1 1-16,0 1-1 0,2-1 2 16,-1 1-1-16,1-1 1 0,1-1-1 15,-1 2-1-15,1-1 0 0,-2 1 0 16,1-1 0-16,-1 1 0 0,0 0 0 0,-1 0 1 15,0 0 1-15,-1 0-2 0,0 0 1 16,0 0 0-16,-2 0-1 0,1 0 1 16,-1 0 0-16,-1 0-2 0,1 0 0 0,-1 0 1 15,-2 1 0-15,3-1 0 0,-1 0 0 16,0 1 2-16,0-1 0 0,0 0 0 15,0 0 0-15,0 0-1 0,2 0 1 0,-2 0-1 16,0 0 0-16,0 2 0 0,0-2-1 16,1 1 0-16,-1-1 2 0,-2 0-1 15,3 1-1-15,-3-1 1 0,2 0-1 16,1 0 0-16,-3 0 1 0,2 0 0 0,-1 1 0 15,1-1 0-15,0 0 1 0,2 0-4 16,-1 1 2-16,2-1 1 0,0 0-2 16,0 2 0-16,3-1 1 0,-1-1 3 15,2 1-3-15,2-1-2 0,-1 0 2 0,2 2 1 16,-2-2-1-16,2 1-1 0,0-1 2 15,-2 0 1-15,0 0-2 0,2 0 1 0,-1 0-1 16,-1-1 0-16,-1-1-2 0,-3 2 0 16,-1-1 1-16,-1 1-2 0,-2 0 2 15,1 0 0-15,-1-1 3 0,-1 1-1 16,1 0 1-16,-2 0 0 0,0 0-2 0,1 0-1 15,0 0-1-15,1 0 2 0,0 1-4 16,2-1 2-16,-1 1 1 0,1-1 1 16,-1 2 0-16,2-1-3 0,1-1 4 15,-1 2-4-15,1-1 3 0,-1 1-1 0,2-1-2 16,-3 0-1-16,-1-1 0 0,-1 2 0 15,-2-2-6-15,0 2-3 0,-4-1-2 0,1-1-1 16,-3 1-1-16,-2-1-2 0,1 2 5 16,-2-1 2-16,0-1 5 0,-1 1 4 15,0 1 2-15,-1-2 3 0,1 0-2 16,0 0 2-16,0 0-2 0,-1 0 0 0,1 0 0 15,-1 0 0-15,-2 0 0 0,1 0 0 16,0 0 2-16,-1 0-1 0,0 0 0 16,0 0 0-16,-1 0 3 0,0 2 0 0,1 0 7 15,-2-2-2-15,2 0 0 0,-3 0 0 16,3 0-1-16,-1 0 1 0,0 0-8 15,1 0 4-15,0 0 2 0,0 0-2 0,0 0-2 16,1 0-2-16,-1 0 3 0,1 0-2 16,-1 0-2-16,0 0 3 0,2 0 1 15,-1 0 3-15,-1-2 3 0,2 0 7 0,0 2 5 16,1 0 4-16,0 0 5 0,1-2 3 15,0 1 0-15,2-2-5 0,-1 2-6 16,1 0-4-16,0-3-5 0,1 3-7 16,2-2 0-16,-1 1-5 0,3 0-3 0,1-1 1 15,2 0-1-15,4 1 1 0,0-2 2 16,0 3 2-16,1-1 1 0,0-1-2 15,0 2 0-15,1-1-3 0,-1-1-1 0,0 2 0 16,2-2 0-16,-1 0 0 0,2 1-1 16,-1 1 1-16,1 0 0 0,-1-2-1 15,1 2 1-15,-3-1 1 0,1 2 0 0,-2-2 0 16,2 1 0-16,-3 1 0 0,1-1 0 15,-1-1 2-15,1 2-1 0,-2-1-1 16,1 1-1-16,-2 0 0 0,1 0 1 16,-1 0-2-16,2 0 0 0,-1 0 1 0,0 0 1 15,-1 1-1-15,0-1 1 0,-1 2 0 16,1-1 0-16,-1-1 0 0,-1 1 0 15,2 1 1-15,-2-2-1 0,1 3-2 0,-1-2 2 16,0 1 0-16,0-1 0 0,1 2 0 16,0-3 0-16,0 3 2 0,1 0-2 15,0 1 1-15,0-2-1 0,3 0 0 16,0 2 0-16,0-4 0 0,1 1 3 0,2-1-2 15,-1 0 0-15,-1 0 0 0,1 0 2 16,-1-1-2-16,-1 1 1 0,0-1-2 16,0 0 0-16,-2-1 0 0,-1 1 0 0,0 0 0 15,0 1-1-15,-2-2 1 0,1 2-1 16,-2 0 2-16,0 0 0 0,1 0 1 15,-4 0 1-15,2 0-2 0,-1 0 2 0,0 0-2 16,-2 0 0-16,0 0-3 0,3 0 1 16,-1 0 0-16,-1 0 0 0,1 2 1 15,4-1 0-15,-2-1 2 0,2 0-2 0,1-1 1 16,0-1-1-16,3 0-1 0,-2 1 1 15,1 0 0-15,1-2 0 0,0 2-2 16,0-1 2-16,-2 2-3 0,1-3-3 16,-1 3 0-16,1-1 0 0,-2 1-1 0,-2-2 0 15,1 1-1-15,-1 1-2 0,-1-1 0 16,0 1-2-16,1 0 1 0,-1 0 2 0,1-2-1 15,2 2 3-15,0 0 1 0,1-2-2 16,1 1-2-16,1 1-7 0,1-1-1 16,-1-1-6-16,1 1 2 0,-1 1-1 15,-2-1 4-15,1-1 4 0,-1 2 2 0,2-2 1 16,-3 1 0-16,2-2 0 0,-2 2-5 15,-1 0-3-15,0 0-2 0,-1-2 1 16,0 2 2-16,-2-2 2 0,0 2 4 16,-2 0 3-16,2 0 1 0,-1 1-2 0,0-2-4 15,-1 1-2-15,1 1-4 0,1-1-3 16,-2 1-2-16,4-1 3 0,-2 0 2 0,1 1 1 15,-1 0 8-15,2 0 4 0,-1 0 4 16,0 0-2-16,2-2 6 0,-2 1 0 16,2 1-2-16,0-1 0 0,-2 1-3 15,2-2 1-15,0 1-5 0,-2 1-4 0,1-1-7 16,-1 0-7-16,2 1-10 0,-3 0-7 15,0 0-5-15,-2 0-4 0,2 0 7 16,0 0 3-16,0 0 9 0,-1 1 2 16,1 0 7-16,0-1 4 0,3 1 0 0,-2 1 4 15,0-2 1-15,2 0 5 0,0 0 3 16,-2 0 1-16,2 0 4 0,0 0-2 0,-2 0-1 15,2-2-4-15,0 1-7 0,-2 1-7 16,0 0-7-16,1 0-3 0,-2 0-3 16,0 0-3-16,3 0 5 0,-2-1 4 15,3 1-3-15,-1 0-2 0,1-1-6 0,0 1 0 16,-2 0-3-16,0 0-2 0,1 0 0 15,-2 0 0-15,2-1-1 0,0 1 2 16,-2-2-1-16,2 1 4 0,0 1 8 16,0-3 9-16,-1 3 9 0,2 0 4 0,1 0 4 15,0-2 1-15,-1 0 2 0,0 2 0 16,-1 0 2-16,0 0 0 0,0 0 0 15,-2 0 1-15,0 0-2 0,-1 0 1 0,0 2 0 16,0 0-1-16,0-2 1 0,0 0 0 16,-1 0-1-16,1 3-1 0,1-3-3 15,-1 1-6-15,0 1-5 0,2-2-4 0,-1 1-6 16,-1-1-2-16,1 0-3 0,-1 0 2 15,0 0 4-15,2 0 4 0,-1 0 3 16,2 0 3-16,0 0 3 0,-1 0 2 16,1 0 0-16,1-1-1 0,0 1 3 0,1 0-1 15,-1 0 2-15,0 0 3 0,-3 0 1 0,1 0 1 16,-1 0-1-16,-1 0 0 15,0 0-3-15,-3 0-4 0,0 0-8 0,1 0-15 16,-2 0-20-16,-1 0-21 0,1 0-18 16,0 0-52-16,1-2-62 0,1 1-63 15,-1 1-47-15,0 0-46 0,-1 1-28 0,3 1 29 16,-2-2 57-16</inkml:trace>
</inkml:ink>
</file>

<file path=ppt/ink/ink3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2:37.97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0-1 158 0,'4'2'359'15,"-1"-1"43"-15,0 1 23 0,-2-1-56 16,0-1-86-16,2 3-72 0,0-2-48 15,-2 0-32-15,2 0-21 0,1-1-20 0,0 1-22 16,3 1-16-16,0-1-14 0,1 1-13 16,3 0-7-16,2 0-3 0,3 0-1 15,3 1-1-15,5-2 1 0,5 2 3 16,4 0 1-16,5-1-1 0,5 0-3 0,1 1 0 15,5 0 2-15,2 1 1 0,4-2-1 16,2 2 3-16,0-1 7 0,0 1 6 0,-1-2 7 16,-2 2 16-16,-2 0 29 0,0-2 31 15,-2 1 20-15,-1-2 11 0,-3 0 7 16,-6 0 1-16,-2 1-13 0,-6-1-15 0,-5-1-10 15,-2 1-5-15,-4-1-6 0,-4 0-12 16,-1 0-12-16,-4 0-14 0,-4 0-11 16,-1 0-12-16,-1 0-6 0,-2 0-7 0,-2 0-6 15,0 2-8-15,-2-1-5 0,0-1-5 16,0 1-2-16,0 0-4 0,-2 0 0 15,2 2-1-15,-1 0-11 0,0-3-32 16,1 0-65-16,-2 2-85 0,1 0-74 0,0-2-48 16,-1-2-66-16,-2 0-169 0,-1 2-93 15,-2-3 4-15,-2-1 29 0,0-1 25 16,-1 0 65-16</inkml:trace>
</inkml:ink>
</file>

<file path=ppt/ink/ink3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3:30.83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0CE0682-B35F-48C9-8E85-8086481C351A}" emma:medium="tactile" emma:mode="ink">
          <msink:context xmlns:msink="http://schemas.microsoft.com/ink/2010/main" type="writingRegion" rotatedBoundingBox="19034,2139 27906,1421 28738,11705 19867,12424"/>
        </emma:interpretation>
      </emma:emma>
    </inkml:annotationXML>
    <inkml:traceGroup>
      <inkml:annotationXML>
        <emma:emma xmlns:emma="http://www.w3.org/2003/04/emma" version="1.0">
          <emma:interpretation id="{75564C1B-1A29-4183-A9EF-787B5246FA61}" emma:medium="tactile" emma:mode="ink">
            <msink:context xmlns:msink="http://schemas.microsoft.com/ink/2010/main" type="paragraph" rotatedBoundingBox="20432,2003 23880,1789 23921,2462 20474,2676" alignmentLevel="2"/>
          </emma:interpretation>
        </emma:emma>
      </inkml:annotationXML>
      <inkml:traceGroup>
        <inkml:annotationXML>
          <emma:emma xmlns:emma="http://www.w3.org/2003/04/emma" version="1.0">
            <emma:interpretation id="{37239386-2C07-486B-BBC0-6367736AA3C1}" emma:medium="tactile" emma:mode="ink">
              <msink:context xmlns:msink="http://schemas.microsoft.com/ink/2010/main" type="inkBullet" rotatedBoundingBox="20441,2145 20515,2141 20526,2312 20451,2316"/>
            </emma:interpretation>
            <emma:one-of disjunction-type="recognition" id="oneOf0">
              <emma:interpretation id="interp0" emma:lang="" emma:confidence="0">
                <emma:literal>•</emma:literal>
              </emma:interpretation>
            </emma:one-of>
          </emma:emma>
        </inkml:annotationXML>
        <inkml:trace contextRef="#ctx0" brushRef="#br0">-1107 382 193 0,'-10'-18'395'0,"1"1"39"0,0-1 40 0,0 3-39 16,0 1-138-16,3 2-91 0,-3 0-57 16,4 2-36-16,-1 2-36 0,2-1-30 15,1 3-21-15,1 1-13 0,0 0-7 16,1 0-15-16,2 2-36 0,1 0-72 0,-1 2-142 15,0-1-138-15,1 1-72 0,1 1-27 16,2-3 14-16,1 3 61 0</inkml:trace>
      </inkml:traceGroup>
      <inkml:traceGroup>
        <inkml:annotationXML>
          <emma:emma xmlns:emma="http://www.w3.org/2003/04/emma" version="1.0">
            <emma:interpretation id="{5DEFA3AA-F1F6-414B-910E-48562CBAB6B0}" emma:medium="tactile" emma:mode="ink">
              <msink:context xmlns:msink="http://schemas.microsoft.com/ink/2010/main" type="line" rotatedBoundingBox="20489,2000 23880,1789 23921,2462 20530,2673"/>
            </emma:interpretation>
          </emma:emma>
        </inkml:annotationXML>
        <inkml:traceGroup>
          <inkml:annotationXML>
            <emma:emma xmlns:emma="http://www.w3.org/2003/04/emma" version="1.0">
              <emma:interpretation id="{E6E119EC-33BF-4E90-8999-16712CE2DFBB}" emma:medium="tactile" emma:mode="ink">
                <msink:context xmlns:msink="http://schemas.microsoft.com/ink/2010/main" type="inkWord" rotatedBoundingBox="20491,2045 21044,2011 21083,2638 20530,2673"/>
              </emma:interpretation>
              <emma:one-of disjunction-type="recognition" id="oneOf1">
                <emma:interpretation id="interp1" emma:lang="" emma:confidence="0">
                  <emma:literal>}</emma:literal>
                </emma:interpretation>
                <emma:interpretation id="interp2" emma:lang="" emma:confidence="0">
                  <emma:literal>p</emma:literal>
                </emma:interpretation>
                <emma:interpretation id="interp3" emma:lang="" emma:confidence="0">
                  <emma:literal>r</emma:literal>
                </emma:interpretation>
                <emma:interpretation id="interp4" emma:lang="" emma:confidence="0">
                  <emma:literal>•</emma:literal>
                </emma:interpretation>
                <emma:interpretation id="interp5" emma:lang="" emma:confidence="0">
                  <emma:literal>n</emma:literal>
                </emma:interpretation>
              </emma:one-of>
            </emma:emma>
          </inkml:annotationXML>
          <inkml:trace contextRef="#ctx0" brushRef="#br0" timeOffset="662.0378">-730 369 119 0,'1'-6'354'0,"0"3"45"15,2 1 36-15,-2 3-39 0,1 3-96 16,1 2-67-16,1 3-46 0,0 3-33 15,1 3-25-15,4 3-14 0,0 2-10 16,4 2 11-16,-1 2 26 0,0 1 34 16,2-2 32-16,0 2 13 0,0 0 1 15,-2-1-23-15,-1-3-37 0,-1-2-36 0,-2-3-37 16,-3-2-21-16,1-4-15 0,-2-3-5 15,-1 1 1-15,-3-6-6 0,0-1-3 0,-4-3-5 16,-2-7-7-16,-4-2-12 0,-1-7-9 16,-2-1-5-16,-2-7-9 0,-1-3-13 0,1-3-9 15,2-1-5-15,0-1-10 0,4 2-10 16,3 2-2-16,2 2 7 0,4 4 2 15,0 3 5-15,4 4 7 0,0 1 9 0,3 3 7 16,-1 3 2-16,0 2 4 16,1 3 0-16,0 1 5 0,0 2 1 0,0 2 2 15,-2 0-3-15,1 0-6 0,-2 4-13 16,-3 0-26-16,1 1-19 0,-5 0-22 0,-1 3-31 15,-3-2-33-15,-3 1-16 0,-2 3 0 16,-3-1-2-16,1 1-9 0,0 0-18 16,2 1-41-16,1-1-85 0,1 0-110 0,2-3-47 15,0 5-5-15,4-3 32 0,1 1 70 16</inkml:trace>
          <inkml:trace contextRef="#ctx0" brushRef="#br0" timeOffset="-147.0084">-1100 395 195 0,'-6'-6'470'0,"2"-1"41"0,1 1 27 15,-1 2 12-15,1 1-233 0,1 0-142 16,0 2-79-16,1 2-42 0,1 2-22 15,0 3-13-15,3 4-9 0,-1 1-6 16,3 7 0-16,0 3-1 0,1 1-1 0,0 3 2 16,0 1-4-16,1-3 2 0,1 2 1 15,-1-4-1-15,0 0 0 0,0-2-8 16,1-2 2-16,0-3-9 0,-1-3-18 0,1-2-42 15,1-5-63-15,-3-4-102 0,-1-4-153 16,-4-5-74-16,-2-3-27 0,-1-1 19 16,-3-7 51-16</inkml:trace>
          <inkml:trace contextRef="#ctx0" brushRef="#br0" timeOffset="267.0152">-878 101 75 0,'3'-2'400'16,"0"2"41"-16,0 3 25 0,-3 1 28 15,0 6-167-15,0 3-116 0,0 4-63 0,0 4-35 16,0 4-14-16,1 4-21 0,0 2-17 16,1 3-15-16,1 3-11 0,-1 3-8 15,1-1-8-15,1 2-4 0,-1-3-5 16,1-1-3-16,0-4 0 0,0-2-2 0,0-5-2 15,1 0-7-15,0-7-7 0,1 0-9 16,-1-6-20-16,1-1-39 0,0-6-89 16,0-2-148-16,-2-9-119 0,0-2-58 0,0-3-16 15,2-7 22-15,-1 0 80 0</inkml:trace>
        </inkml:traceGroup>
        <inkml:traceGroup>
          <inkml:annotationXML>
            <emma:emma xmlns:emma="http://www.w3.org/2003/04/emma" version="1.0">
              <emma:interpretation id="{5476C5DB-EDDA-45BC-A418-ACE6F542FD34}" emma:medium="tactile" emma:mode="ink">
                <msink:context xmlns:msink="http://schemas.microsoft.com/ink/2010/main" type="inkWord" rotatedBoundingBox="21631,1929 23880,1789 23920,2442 21671,2582">
                  <msink:destinationLink direction="with" ref="{FAAE6D91-09F2-4889-83C0-8770BA49BF7E}"/>
                </msink:context>
              </emma:interpretation>
              <emma:one-of disjunction-type="recognition" id="oneOf2">
                <emma:interpretation id="interp6" emma:lang="" emma:confidence="1">
                  <emma:literal/>
                </emma:interpretation>
              </emma:one-of>
            </emma:emma>
          </inkml:annotationXML>
          <inkml:trace contextRef="#ctx0" brushRef="#br0" timeOffset="-10483.5997">11 77 8 0,'4'-12'432'0,"-4"1"61"0,0-2 43 16,0 3 54-16,-1 1-24 0,-1 2-78 16,-1 2-24-16,2-2-2 0,0 5-7 15,-1 1-35-15,0 0-91 0,0 2-107 16,1 2-86-16,1 3-50 0,0 2-15 0,0 5-8 15,1 1 0-15,1 6-2 0,-1-1 3 16,2 1-5-16,-1 3-19 0,3 1-11 16,-1 2-7-16,0 0-5 0,1 3-4 15,1-1-6-15,1 1-1 0,-2 0-2 0,2-2 0 16,-1-1-2-16,-1 0 0 0,1-1 1 15,-1-3 1-15,-1 2-2 0,0-5-7 0,0-3-17 16,-1 0-45-16,1-6-97 0,0 1-152 16,-1-5-111-16,3-4-108 0,-1-2-181 15,1-4-130-15,2-3 3 0,0-4 104 16,2 0 85-16,-1-5 101 0</inkml:trace>
          <inkml:trace contextRef="#ctx0" brushRef="#br0" timeOffset="-9886.5655">573 138 124 0,'4'-1'366'0,"0"-1"61"16,1-2 46-16,-3 2-43 0,1-1-95 0,-2 2-82 15,1-2-65-15,-2 0-52 0,1 3-30 16,-1-2-11-16,0 1 3 0,-1 1 14 16,1 0 14-16,-3 0 18 0,2 0 2 15,-2 1-7-15,0 1-14 0,2 0-15 0,-2 2-10 16,-1 2 11-16,-3 4 29 0,0 0 24 15,-2 3 16-15,-1-1 12 0,2 3-2 16,-2-1-31-16,2 2-39 0,2 0-31 0,2 0-16 16,3 0-10-16,2 1-3 0,2-3 7 15,2 3 5-15,5-3 5 0,4 0-1 16,4-1-8-16,2-2-10 0,5-2-11 0,0-2-10 15,2-3-9-15,-2-4-7 0,0-1-5 16,0-3-2-16,-3-4-3 0,-2 1-4 16,-2-2-1-16,-3 0-2 0,-4-1-1 15,-1-3 0-15,-3 2 1 0,-4-2 1 0,-1 1 2 16,-3 0 1-16,-3-2-1 0,-2 0 1 15,-1 1 1-15,-1-1-4 0,-1 4-2 16,-2-2-1-16,0 2-2 0,1 1-2 0,-1 1-2 16,1 2-5-16,1 0-11 0,0 2-18 15,3 0-36-15,-1 1-51 0,1 1-77 16,-1-1-84-16,2 3-81 0,-1-1-51 0,1 1-9 15,1-1 16-15,1-1 10 0,0 1-23 16,0 0-53-16,1 0-48 0,0-2-14 16,4 1 0-16,0-2 52 0,3 2 102 15</inkml:trace>
          <inkml:trace contextRef="#ctx0" brushRef="#br0" timeOffset="-9509.544">1214 62 287 0,'6'2'460'16,"-4"-4"46"-16,1 1 26 0,-2 1-66 15,1 0-157-15,-1 1-109 0,-1 1-62 0,0-1-41 16,0 0-23-16,0 3-14 0,3 0 8 16,0 3 104-16,4 5 94 0,1 4 79 15,3 4 51-15,3 1 40 0,-1 3-2 0,4 1-105 16,-2 1-98-16,1 3-80 0,2 1-55 15,0 0-39-15,-1-1-23 0,-1 0-13 16,-2-2-7-16,0-2-5 0,-3-2-2 0,0 0-1 16,-2-3-6-16,0-2-18 0,-1-2-37 15,-3-4-57-15,1-2-90 0,-1-3-100 16,-1-1-99-16,1-4-52 0,0-4-41 0,1-1-63 15,-1-4-70-15,2-2-31 0,-2-1 34 16,0-2 30-16,3 0 59 0,-1-2 109 16</inkml:trace>
          <inkml:trace contextRef="#ctx0" brushRef="#br0" timeOffset="-9050.5177">1849 146 329 0,'2'-2'437'0,"-1"1"47"15,1 0 32-15,-1 1-108 0,0 0-125 16,-1 0-97-16,0 0-61 0,0 2-44 15,-1 1-28-15,0 2-5 0,-1 3 0 0,-1 2 12 16,-1 0 19-16,0 3 25 0,1 3 19 16,-1 0 9-16,2 3 18 0,2 1 9 15,0 0 11-15,5 0 27 0,2 0 21 16,4 0 21-16,4-1-3 0,4-3-7 0,6-3-26 15,3 0-46-15,2-4-43 0,1-4-41 16,5-3-27-16,1-3-16 0,-1-4-10 0,-2-1-4 16,-2-5-3-16,-6-2-3 0,-4-2-1 15,-4-1 1-15,-4-1 5 0,-6-3 13 16,-2 0 15-16,-5 1 12 0,-4 1 8 0,-2 0 2 15,-4 1-3-15,0 4-13 0,-4-2-14 16,0 2-11-16,-4 1-7 0,-1 2-10 16,0 1-10-16,-1 2-20 0,1 2-44 15,-1 1-70-15,1 0-123 0,0 2-132 0,2 2-75 16,-1 1-60-16,2 2-84 0,0 0-96 15,0 1-4-15,1 2 65 0,0 0 43 16,2 0 60-16,0 2 117 0</inkml:trace>
        </inkml:traceGroup>
      </inkml:traceGroup>
    </inkml:traceGroup>
    <inkml:traceGroup>
      <inkml:annotationXML>
        <emma:emma xmlns:emma="http://www.w3.org/2003/04/emma" version="1.0">
          <emma:interpretation id="{ED4580A7-72E8-4DB7-B4DB-33504521DCA5}" emma:medium="tactile" emma:mode="ink">
            <msink:context xmlns:msink="http://schemas.microsoft.com/ink/2010/main" type="paragraph" rotatedBoundingBox="22132,3284 24394,3080 24445,3639 22183,3843" alignmentLevel="3"/>
          </emma:interpretation>
        </emma:emma>
      </inkml:annotationXML>
      <inkml:traceGroup>
        <inkml:annotationXML>
          <emma:emma xmlns:emma="http://www.w3.org/2003/04/emma" version="1.0">
            <emma:interpretation id="{E44119FE-5D78-4628-A086-06069180B9E7}" emma:medium="tactile" emma:mode="ink">
              <msink:context xmlns:msink="http://schemas.microsoft.com/ink/2010/main" type="line" rotatedBoundingBox="22132,3284 24394,3080 24445,3639 22183,3843"/>
            </emma:interpretation>
          </emma:emma>
        </inkml:annotationXML>
        <inkml:traceGroup>
          <inkml:annotationXML>
            <emma:emma xmlns:emma="http://www.w3.org/2003/04/emma" version="1.0">
              <emma:interpretation id="{596CDBD7-4E12-4DC1-86DF-6D40D9AA173F}" emma:medium="tactile" emma:mode="ink">
                <msink:context xmlns:msink="http://schemas.microsoft.com/ink/2010/main" type="inkWord" rotatedBoundingBox="22132,3284 24394,3080 24445,3639 22183,3843"/>
              </emma:interpretation>
              <emma:one-of disjunction-type="recognition" id="oneOf3">
                <emma:interpretation id="interp7" emma:lang="" emma:confidence="1">
                  <emma:literal/>
                </emma:interpretation>
              </emma:one-of>
            </emma:emma>
          </inkml:annotationXML>
          <inkml:trace contextRef="#ctx0" brushRef="#br0" timeOffset="-3127.1789">522 1410 191 0,'0'-4'405'16,"-1"-2"51"-16,0 2 39 0,-1-1-43 16,1 1-137-16,-2 0-99 0,2-2-65 15,-1 3-45-15,1-1-29 0,0 1-17 0,-1 0-6 16,2 0-1-16,-1 1 3 0,-1 0 7 15,2 0 3-15,0 2 2 0,0-1 0 16,0 1 1-16,0 0-4 0,0 0-7 16,0 0-8-16,0 1-12 0,0-1-11 0,0 2-4 15,0 1 4-15,0 1 20 0,0 2 28 16,0 3 35-16,2 2 34 0,-1 3 19 0,-1 0 13 15,2 6-4-15,-1-1-8 0,0 4-14 16,2 2-20-16,0 0-11 0,0 1-17 16,1 0-15-16,-2-1-22 0,3 0-16 0,-1-1-10 15,-2 0-10-15,3 0-2 0,-3-1-4 16,2-2 1-16,1 0-3 0,-1-2-3 15,-2-2-3-15,1-2-2 0,1-1-1 0,-2-1-1 16,2-1 0-16,-1-2-2 0,-1 0 1 16,2-4-1-16,1 1-2 0,-3-4-3 15,0 2 0-15,0-1 1 0,0-3-1 16,-2 2 0-16,1-3-2 0,1 1 0 0,-2-1-1 15,1 0-1-15,0-1-4 0,-1-2-1 16,0 2-4-16,0-5-20 0,0 3-49 16,2-2-82-16,-1-1-99 0,-1 0-84 15,1-3-56-15,1 1-14 0,1 0 8 0,1-2 26 16,-2-2 13-16,3 2-50 0,-3 0-66 15,3 1-32-15,-1-1 3 0,1 1 39 0,-1-2 77 16</inkml:trace>
          <inkml:trace contextRef="#ctx0" brushRef="#br0" timeOffset="-2329.1333">1035 1460 134 0,'3'-3'385'0,"-2"0"51"16,1-1 36-16,-1 2-37 0,-1-1-113 16,0 0-98-16,0 1-64 0,0 0-47 15,0-1-31-15,-1 2-26 0,-1-1-19 0,2 2-10 16,0-2-10-16,0 0-4 0,0 2-1 15,0 0 0-15,0 0 0 0,0 0 5 0,-1 0 1 16,0 0 3-16,1 0 5 16,-2 0 11-16,1 0 12 0,1 0 6 0,-1 0 8 15,-1 2 8-15,2 0-2 0,-1-2-6 16,-2 3-9-16,-1 0-8 0,0 3 2 0,-2 0-2 15,-1 4 4-15,2 0 4 0,-2 3 9 16,0 0 14-16,-1 3 11 0,1 2 10 16,-1-1 5-16,2 3 7 0,1 1 0 15,1 0-4-15,0 1-6 0,1-3-3 0,1 1-4 16,2-2-5-16,2-1-3 0,1-1-5 15,1 1-5-15,1-2-10 0,3-2-2 0,1-3-6 16,2 0-7-16,1-4-5 16,5-2-8-16,2-2-5 0,1-2-7 0,4-3-5 15,-1 0-4-15,1-5-5 0,-1 0-2 16,-2-2-3-16,-2-3 0 0,-1-2 1 0,-5-2 7 15,-2 3 1-15,-2-2 5 0,-4-1 7 16,-3 3 6-16,-2-3 3 0,-5 2-4 16,-1-1 2-16,-4 3 7 0,-2-1-2 0,-1 0 2 15,1 3-2-15,-1-1 0 0,1 4-2 16,0-1-10-16,-1 0-7 0,4 3-9 15,-2 0-3-15,2 2-2 0,3 1-3 0,-1-1-5 16,1 1-2-16,2 0-7 0,1 3-7 16,-1 0-14-16,1 0-21 0,1 2-28 0,0-1-43 15,1-1-58-15,1 3-89 0,-1-1-79 16,-1 2-44-16,2-2-6 0,3 1 16 15,0-1 23-15,1-1 28 0,1 1-18 16,2-2-102-16,-1 1-51 0,2 0-17 0,0 0 18 16,2-1 55-16</inkml:trace>
          <inkml:trace contextRef="#ctx0" brushRef="#br0" timeOffset="-1624.0929">1731 1483 174 0,'0'0'374'16,"0"-3"46"-16,0-1 37 0,0 1-63 0,2 1-97 15,-2 0-74-15,1-1-56 0,-1 1-39 16,1-1-29-16,1 2-25 0,-2 0-21 16,0-1-17-16,0 0-10 0,0 2-5 0,0-1-3 15,0 1 3-15,0-2 1 0,0 1 5 16,0 0 4-16,0 1 6 0,-2 0 4 15,1 0 8-15,1 1 9 0,-3 0 4 16,2 1 1-16,-1-1-5 0,0 1-3 0,-1 1-8 16,-1 1-9-16,-2 2-9 0,-1 1-2 15,1 2 2-15,-3 2-1 0,2 2-1 16,1-1 6-16,0 3 3 0,-1 2 0 15,2-3 4-15,1 3 4 0,1 0 6 0,1-1 11 16,2 0 17-16,3-2 18 0,1 1 10 16,3-2 10-16,1-1 7 0,6-2-4 15,1-1-14-15,6-2-11 0,4-3-13 0,2-1-16 16,2-3-15-16,1-3-13 0,-2-2-11 15,-1-3-6-15,-2-2-1 0,-3 1 16 16,-3-5 14-16,-2-2 12 0,-5 1 15 0,-2-4 30 16,-5 2 25-16,-1 0-1 0,-4 0 0 15,-4 0-2-15,-1 3-8 0,-5-1-27 16,1 2-27-16,-4 4-18 0,-1-3-18 0,1 4-10 15,-1 0-10-15,-1 2-4 0,1 1-3 16,0 1-2-16,1 1-1 0,0 3-5 16,2 0-10-16,-1 2-13 0,2 0-26 0,1 3-40 15,-1-1-65-15,3 2-95 0,2 1-101 16,0-1-75-16,4 0-28 0,2 2-7 15,2-4 3-15,4 1-18 0,-1 0-44 0,2 0-27 16,1 0-5-16,1 0 12 16,2-3 50-16,2 1 104 0</inkml:trace>
          <inkml:trace contextRef="#ctx0" brushRef="#br0" timeOffset="-1138.0651">2417 1406 132 0,'6'-6'436'0,"-1"1"57"15,-1 0 31-15,1 2-6 0,-3-1-156 16,1 0-109-16,-2 2-39 0,1-1 3 15,-2 2 29-15,-2-1 34 0,2 2 28 0,-1 0 4 16,0 0-24-16,-1 3-34 16,0 0-32-16,-1 3-19 0,0 0-10 0,-1 1-6 15,1 6-9-15,-2-1-13 0,2 3-18 16,0 1-26-16,2 2-35 0,-1 1-27 0,4 1-16 15,1-1-10-15,3 0-10 0,3 0-2 16,3-2-1-16,5 1-2 0,0-4 0 16,7-2-2-16,1-3-3 0,2-4-1 15,2-3-4-15,1-4-4 0,2-2-2 0,-3-5 1 16,-2-1 1-16,-2-3 2 0,-3-4-1 15,-5-1 2-15,-4-4 3 0,-3 1-3 16,-5-3 0-16,-5-2 0 0,-2 1 0 0,-5 1-1 16,-3 5-1-16,-4-1-1 0,-1 2-2 15,-3 6-1-15,-2 1-1 0,-1 2-2 16,-1 3-2-16,2 2-3 0,0 1-11 0,1 3-16 15,2 0-31-15,2 3-59 0,0 0-155 16,0 0-154-16,3 1-85 0,2 1-93 16,-1-1-161-16,3 2-108 0,2-3 71 0,1 4 110 15,2-1 71-15,0 1 98 0</inkml:trace>
        </inkml:traceGroup>
      </inkml:traceGroup>
    </inkml:traceGroup>
    <inkml:traceGroup>
      <inkml:annotationXML>
        <emma:emma xmlns:emma="http://www.w3.org/2003/04/emma" version="1.0">
          <emma:interpretation id="{DAE8686D-D9FB-4AB1-88F8-8D56F134A446}" emma:medium="tactile" emma:mode="ink">
            <msink:context xmlns:msink="http://schemas.microsoft.com/ink/2010/main" type="paragraph" rotatedBoundingBox="20678,3222 25875,4196 25705,5105 20508,4131" alignmentLevel="2"/>
          </emma:interpretation>
        </emma:emma>
      </inkml:annotationXML>
      <inkml:traceGroup>
        <inkml:annotationXML>
          <emma:emma xmlns:emma="http://www.w3.org/2003/04/emma" version="1.0">
            <emma:interpretation id="{602A9286-A905-42F6-A3C1-6825FC785859}" emma:medium="tactile" emma:mode="ink">
              <msink:context xmlns:msink="http://schemas.microsoft.com/ink/2010/main" type="line" rotatedBoundingBox="20678,3222 25875,4196 25705,5105 20508,4131"/>
            </emma:interpretation>
          </emma:emma>
        </inkml:annotationXML>
        <inkml:traceGroup>
          <inkml:annotationXML>
            <emma:emma xmlns:emma="http://www.w3.org/2003/04/emma" version="1.0">
              <emma:interpretation id="{AD55B8C9-6719-4471-939D-F0B8BDF5708B}" emma:medium="tactile" emma:mode="ink">
                <msink:context xmlns:msink="http://schemas.microsoft.com/ink/2010/main" type="inkWord" rotatedBoundingBox="20639,3431 21466,3586 21355,4179 20528,4024"/>
              </emma:interpretation>
              <emma:one-of disjunction-type="recognition" id="oneOf4">
                <emma:interpretation id="interp8" emma:lang="" emma:confidence="1">
                  <emma:literal/>
                </emma:interpretation>
              </emma:one-of>
            </emma:emma>
          </inkml:annotationXML>
          <inkml:trace contextRef="#ctx0" brushRef="#br0" timeOffset="6920.3958">-508 1865 254 0,'3'-4'436'15,"0"2"34"-15,-3 2 21 0,1 0-58 0,-1 4-165 16,2 2-107-16,-2 3-57 0,1 1-24 15,3 7-8-15,2 3-6 0,2 1-6 16,1 2-5-16,5 2-1 0,3 1-4 0,1 1 0 16,1 2-2-16,1-2-1 15,0 0-6-15,-2-4-3 0,0-1 1 0,-5-4-3 16,-2-2 5-16,-1-2 11 0,-3-5 36 15,-2 1 36-15,-2-6 27 0,-2-1 2 0,-2-3-6 16,-3-6-10-16,-2-1-38 0,-3-9-43 16,-2-2-33-16,-2-9-17 0,-2-4-19 15,-1-3-19-15,-1-5-10 0,1-2-8 16,-1-2-9-16,3 1-2 0,2 1 7 0,5 0 9 15,2 2 4-15,5 3 9 0,1 4 10 16,3 4 5-16,3 4 7 0,1 3 2 0,2 4 2 16,0 1 1-16,2 5-4 0,0 4 2 15,1 2 2-15,1 1 1 0,-1 6-1 16,2 1 1-16,1 5-1 0,-3 2-2 15,0 4-2-15,-2-1 1 0,-4 3 2 0,-3 3-2 16,-3 0-11-16,-2-2-10 0,-5 2-31 16,-1 0-37-16,-5-3-26 0,-2 0-22 15,-2-3-39-15,-5-3-85 0,-1-4-97 0,-3-2-99 16,-1-1-45-16,-3 0-14 0,2-5 30 15,-1 1 90-15</inkml:trace>
          <inkml:trace contextRef="#ctx0" brushRef="#br0" timeOffset="6248.3573">-956 1738 147 0,'-7'-17'367'15,"0"4"40"-15,-1-2 29 0,1 2-36 16,0 0-120-16,2 2-81 0,-1-1-41 0,2 4-30 16,0 0-24-16,3 1-21 0,-1 1-28 15,2 0-21-15,2 2-18 0,-1-2-12 16,2 2-15-16,1 2-25 0,1 1-36 0,2 1-51 15,0-1-83-15,0 2-113 0,0 0-94 16,0 1-34-16,0 0 8 0,2 0 35 16,1 0 77-16</inkml:trace>
          <inkml:trace contextRef="#ctx0" brushRef="#br0" timeOffset="6071.3472">-957 1802 158 0,'0'-7'410'15,"-2"1"45"-15,1 3 36 0,0-3-17 16,-1 2-154-16,1 2-109 0,-1 0-70 0,1 2-40 15,1 0-34-15,-1 0-25 0,-1 2-17 16,2 2-11-16,2 1-3 0,-1 2-2 16,0 3 2-16,2 1 3 0,0 2 4 15,0 0 4-15,-1 3 0 0,1-1 2 0,0 1-2 16,1 2-2-16,-1-2-3 0,0-1-5 15,-1 2-1-15,0-2-4 0,-1-1 0 0,0-2-3 16,-1-1-1-16,0-1-1 0,0-1-4 16,0 0-9-16,0-3-8 0,0-2-12 15,2-1-13-15,-1-3-31 0,1-3-74 16,-1-4-104-16,0 0-145 0,-1-5-73 0,0 2-32 15,0-4 8-15,2-1 65 0</inkml:trace>
          <inkml:trace contextRef="#ctx0" brushRef="#br0" timeOffset="6474.3703">-746 1576 30 0,'3'4'326'0,"0"-1"34"15,-2 2 30-15,1 2 1 0,0 5-115 0,1 2-71 16,1 2-39-16,-1 1-21 0,3 2-19 16,-2 3-23-16,1 1-24 0,2 3-23 15,0 0-15-15,0 6-15 0,0-3-12 16,0 5-18-16,-2-1-42 0,-1-1-61 0,-1-2-108 15,-2-2-147-15,1-2-78 0,-2-4-31 16,0-2 15-16,1-7 47 0</inkml:trace>
        </inkml:traceGroup>
        <inkml:traceGroup>
          <inkml:annotationXML>
            <emma:emma xmlns:emma="http://www.w3.org/2003/04/emma" version="1.0">
              <emma:interpretation id="{9F977309-597E-4061-AEFF-315A6FE19E63}" emma:medium="tactile" emma:mode="ink">
                <msink:context xmlns:msink="http://schemas.microsoft.com/ink/2010/main" type="inkWord" rotatedBoundingBox="22350,3535 25875,4196 25705,5105 22179,4444"/>
              </emma:interpretation>
              <emma:one-of disjunction-type="recognition" id="oneOf5">
                <emma:interpretation id="interp9" emma:lang="" emma:confidence="1">
                  <emma:literal/>
                </emma:interpretation>
              </emma:one-of>
            </emma:emma>
          </inkml:annotationXML>
          <inkml:trace contextRef="#ctx0" brushRef="#br0" timeOffset="8340.477">613 2362 115 0,'-7'2'352'0,"2"-1"39"0,-1-1 25 16,2 0-53-16,0 0-104 0,1 0-79 0,0 0-50 16,1 0-30-16,0 0-18 0,1 0-12 15,0 0-11-15,1 0-13 0,1 0-12 16,2 0-7-16,2-1-5 0,3 1-1 15,2-2-5-15,4 2-2 0,1 0 2 0,3-2 1 16,3 1-3-16,2 0 1 0,6-2 3 16,4 0-1-16,4-1 2 0,7 1-3 15,4 0 6-15,7-4-3 0,8 1-2 0,7-2-1 16,10 1-2-16,10-2 0 0,7-1-6 15,5 0-1-15,5-1-1 0,3 0-4 0,0 0 1 16,2-1-2-16,0 1 0 0,0 1 1 16,1 0-2-16,-3 2 1 0,-3-1 0 15,-4 2-1-15,-5 1 1 0,-5 2-2 16,-5-3 1-16,-5 2 7 0,-6 0 12 0,-7 1 17 15,-6 1 20-15,-6-1 29 0,-4 1 36 16,-6 1 43-16,-4 0 49 0,-7 2 32 16,-4-3 18-16,-5 2 1 0,-6 1-10 0,-5-2-30 15,-3 1-46-15,-3 1-34 0,-3-1-27 16,-1-1-25-16,-3 2-21 0,2 0-18 15,-3 0-16-15,-1 0-15 0,1 0-8 16,-1 0-7-16,0 0-7 0,-2 0-8 0,2 0-26 16,-1 0-47-16,-1 0-80 0,0 0-89 15,0 0-78-15,0 0-51 0,-3 0-10 16,1 0 3-16,-3 0 4 0,0-2-32 0,-5 1-85 15,-2 1-28-15,-5-1-11 0,-2 1 18 16,0-3 61-16</inkml:trace>
          <inkml:trace contextRef="#ctx0" brushRef="#br0" timeOffset="11454.6551">3215 2491 79 0,'-4'-9'375'16,"-2"1"45"-16,2-2 27 0,-1 0-7 16,1-2-134-16,-1 2-94 0,0 1-59 15,1-1-31-15,0 0-21 0,0 1-17 16,1 0-16-16,0 2-13 0,2-1-11 0,-1 3-8 15,1 2-3-15,0-1-6 0,1 2-5 16,1 2-1-16,2 2 18 0,1 2 46 0,4 4 72 16,3 4 79-16,4 3 70 0,2 5 54 15,2 2 16-15,4 3-22 0,3 7-55 16,2 1-66-16,2 5-63 0,3 1-55 15,0 2-36-15,3-2-28 0,0 3-20 0,1-5-9 16,0 0-2-16,0-7-1 0,-1-1 2 16,-2-4 4-16,-1-5 6 0,-1-2 0 15,-2-4-2-15,0-5-2 0,-2-2-2 16,-1-5-6-16,-2-3-5 0,0-3-2 0,-3-1-1 15,-1-1-5-15,-4 0-2 0,0 0-1 16,-2-1-1-16,0 1-1 0,-2 2-1 0,-2-1 0 16,0 1 1-16,-2 2-1 0,-1-1 1 15,1 1 0-15,-2 0-1 0,-1 0 0 16,0 1 0-16,-2 0 0 0,-1 1 2 0,-2-2 0 15,2 1 5-15,-3 1 2 0,-1-3 2 16,-1 3 0-16,-2-4 0 0,-1-2 0 16,-2 0-6-16,-2 2-1 0,-2-3-3 15,2 1-1-15,-1 0 0 0,1 0-1 0,0 0 1 16,2 2 1-16,1 0-1 0,0 2 1 15,2-2 0-15,0 1-1 0,1 0-2 16,2 3-2-16,1 0-1 0,0 0 0 0,1 0 1 16,5 4 1-16,-1 2 2 0,3 1 1 15,2 4 1-15,1 2 3 0,1 1 3 16,1 4 1-16,-1 2-1 0,-1-1 1 0,-1 3 0 15,-2-1-1-15,-4 1-4 0,-1 0 0 16,-3-1 1-16,-3 1-1 0,-4-3-3 16,-1 0-14-16,-4-2-33 0,-1-2-78 15,-3-2-143-15,-1-4-132 0,1-2-81 0,-2-4-88 16,0-3-154-16,1-3-93 0,2-2 48 15,0 0 87-15,3 0 58 0,2 1 87 16</inkml:trace>
        </inkml:traceGroup>
      </inkml:traceGroup>
    </inkml:traceGroup>
    <inkml:traceGroup>
      <inkml:annotationXML>
        <emma:emma xmlns:emma="http://www.w3.org/2003/04/emma" version="1.0">
          <emma:interpretation id="{7C21DA3D-6EEA-49CE-BE9E-CD90C10CF265}" emma:medium="tactile" emma:mode="ink">
            <msink:context xmlns:msink="http://schemas.microsoft.com/ink/2010/main" type="paragraph" rotatedBoundingBox="25019,5418 27712,5114 27802,5904 25108,6208" alignmentLevel="5"/>
          </emma:interpretation>
        </emma:emma>
      </inkml:annotationXML>
      <inkml:traceGroup>
        <inkml:annotationXML>
          <emma:emma xmlns:emma="http://www.w3.org/2003/04/emma" version="1.0">
            <emma:interpretation id="{821C70D7-216B-4936-8BB9-F30CC00DC681}" emma:medium="tactile" emma:mode="ink">
              <msink:context xmlns:msink="http://schemas.microsoft.com/ink/2010/main" type="line" rotatedBoundingBox="25019,5418 27712,5114 27802,5904 25108,6208">
                <msink:destinationLink direction="with" ref="{E8A48BEF-2E07-430C-897B-9F15B59D78F8}"/>
              </msink:context>
            </emma:interpretation>
          </emma:emma>
        </inkml:annotationXML>
        <inkml:traceGroup>
          <inkml:annotationXML>
            <emma:emma xmlns:emma="http://www.w3.org/2003/04/emma" version="1.0">
              <emma:interpretation id="{ABD0EE6A-03F3-44EA-B9A8-80AC30B1424D}" emma:medium="tactile" emma:mode="ink">
                <msink:context xmlns:msink="http://schemas.microsoft.com/ink/2010/main" type="inkWord" rotatedBoundingBox="25019,5418 25082,5411 25171,6200 25108,6208"/>
              </emma:interpretation>
              <emma:one-of disjunction-type="recognition" id="oneOf6">
                <emma:interpretation id="interp10" emma:lang="" emma:confidence="1">
                  <emma:literal/>
                </emma:interpretation>
              </emma:one-of>
            </emma:emma>
          </inkml:annotationXML>
          <inkml:trace contextRef="#ctx0" brushRef="#br0" timeOffset="12430.711">3440 3557 319 0,'-4'-8'480'0,"-1"0"40"15,-1 0 23-15,2 1-53 0,-1-1-185 16,-1 1-87-16,1 2-9 0,1-1 38 0,1 3 35 15,0 0 19-15,2 0-4 0,-2 2-33 16,3-1-61-16,-1 2-79 0,-1 2-57 0,2 2-36 16,0 0-14-16,2 5-1 0,-1 5 12 15,0 2 24-15,3 5 34 0,1 4 37 16,-1 5 20-16,1 4 10 0,1 0-1 15,-1 4-10-15,2-1-24 0,-1 4-28 0,0-2-18 16,3 2-11-16,-2 1-9 0,-1-5-8 16,1-1-7-16,0-3-8 0,0-2-3 15,1-1-7-15,-1-4-4 0,-1-1-2 0,1-3-3 16,-2-2-1-16,-1-3-3 0,-1-1-4 15,1-3 0-15,-1-3-1 0,0-1 0 16,-2-2 0-16,0-1 0 0,-1 0 4 0,2-2-3 16,-1-2 1-16,-1-1-1 0,0 0-3 15,0-1-7-15,-1-1-12 0,-1 0-19 16,2-3-21-16,-2-1-39 0,2-1-66 0,-2-1-94 15,-1 1-105-15,1-2-70 0,-1 0-34 16,2-1-9-16,-1-1-10 0,2 0-38 16,-1 2-50-16,1-1 2 0,-2 2 8 15,2-2 23-15,2 1 66 0</inkml:trace>
        </inkml:traceGroup>
        <inkml:traceGroup>
          <inkml:annotationXML>
            <emma:emma xmlns:emma="http://www.w3.org/2003/04/emma" version="1.0">
              <emma:interpretation id="{E54C7E81-6C76-4928-B80C-26C07E3A986A}" emma:medium="tactile" emma:mode="ink">
                <msink:context xmlns:msink="http://schemas.microsoft.com/ink/2010/main" type="inkWord" rotatedBoundingBox="25682,5518 27732,5287 27797,5863 25747,6094"/>
              </emma:interpretation>
              <emma:one-of disjunction-type="recognition" id="oneOf7">
                <emma:interpretation id="interp11" emma:lang="" emma:confidence="0">
                  <emma:literal>o</emma:literal>
                </emma:interpretation>
                <emma:interpretation id="interp12" emma:lang="" emma:confidence="0">
                  <emma:literal>0</emma:literal>
                </emma:interpretation>
                <emma:interpretation id="interp13" emma:lang="" emma:confidence="0">
                  <emma:literal>O</emma:literal>
                </emma:interpretation>
                <emma:interpretation id="interp14" emma:lang="" emma:confidence="0">
                  <emma:literal>6</emma:literal>
                </emma:interpretation>
                <emma:interpretation id="interp15" emma:lang="" emma:confidence="0">
                  <emma:literal>9</emma:literal>
                </emma:interpretation>
              </emma:one-of>
            </emma:emma>
          </inkml:annotationXML>
          <inkml:trace contextRef="#ctx0" brushRef="#br0" timeOffset="14320.8191">5620 3548 136 0,'2'-5'455'15,"-1"-1"50"-15,-1 1 27 0,0 0 13 16,0 1-189-16,-1 2-126 0,-1-1-43 0,2 1 30 15,-1 0 54-15,-1-1 61 0,1 2 37 16,0-2 7-16,-1 3-28 0,1 0-71 0,1 0-77 16,-2 3-71-16,0-2-41 0,-1 5-10 15,-3 3 0-15,0 2 10 0,-1 5 11 16,-2 2 10-16,1-1-3 0,-1 3-14 0,0 2-13 15,1 0-15-15,1 0-12 0,0 1-10 16,3-1-7-16,3-2-2 0,2 1-1 0,3-1 1 16,5-3 0-16,3 0 1 0,7-2-2 15,7-6-5-15,6 1-5 0,5-6-4 16,6-2-7-16,2-5-2 0,2-3-3 0,1-3-2 15,0-1-1-15,-4-3 1 0,-1-3 3 16,-7-4-3-16,-5 1-2 0,-3-3 4 0,-8-4 5 16,-3 1 6-16,-8-1 6 0,-3 3 10 15,-7-3 6-15,-5 4 0 0,-4 1-6 16,-6-1-6-16,-3 4-7 0,-5 1-8 0,-2 1-5 15,-1-1-3-15,-4 5-3 0,4 0-2 16,-1 2-3-16,4 3-1 0,2 1-11 0,0 2-17 16,2 3-21-16,1 1-32 0,1 2-41 15,3 3-60-15,1 0-82 0,3 4-108 0,2 1-90 16,1 3-49-16,2-1-40 0,2 1-103 15,0 0-95-15,1 0 26 0,0-1 62 0,3 1 53 16,-1-1 64-16,0 0 160 0</inkml:trace>
          <inkml:trace contextRef="#ctx0" brushRef="#br0" timeOffset="13807.7897">4975 3488 329 0,'6'-1'477'0,"-4"0"40"0,0-1 26 15,-2 2-63-15,0-1-137 0,0 1-46 16,3 0 18-16,-2 0 37 0,0 1 35 16,2-1 22-16,-2 3-12 0,2 1-49 0,1 3-65 15,0 2-57-15,3 4-42 0,2 0-32 16,0 5-28-16,4 2-19 0,2 3-20 15,0 3-14-15,3 2-11 0,-2 1-11 0,2 1-9 16,0 1-10-16,-2 1-7 0,1-1-7 16,-2 0-8-16,-1-2-2 0,-2-1-2 15,-1-4 0-15,-3 0 0 0,1-3-1 16,-4-3-8-16,1-2-12 0,-4-3-19 0,1-3-24 15,-1 0-32-15,-1-4-62 0,-1-2-130 16,0-4-138-16,0-6-83 0,0-4-108 0,-1-2-170 16,1-3-82-16,1-3 58 0,0 1 109 15,3-3 80-15,3 2 117 0</inkml:trace>
          <inkml:trace contextRef="#ctx0" brushRef="#br0" timeOffset="13342.7631">4198 3643 11 0,'0'-4'346'0,"-1"2"58"0,-1-2 39 16,2 1-4-16,0-1-78 0,0 2-98 0,0 0-67 15,0 0-48-15,0 0-34 0,0 0-29 16,0 0-26-16,0 1-19 0,0 1-7 16,0-1 0-16,0-1 11 0,-1 2 19 0,0-1 28 15,1 1 34-15,-2-1 35 0,1 0 38 16,0-2 29-16,1 2 16 0,-3 1 3 15,3-1-10-15,-3-1-15 0,2 2-37 0,-1 0-30 16,0 0-34-16,-3 2-33 0,1 0-25 16,-1 3-22-16,-3 4-7 0,1 3-3 15,-3 1 6-15,2 3 10 0,0 4 13 16,-1 4 8-16,1 2 3 0,1 1 0 0,2 4-4 15,-1-2-7-15,3 1-12 0,2-1-8 16,2-1-4-16,2-2-1 0,4-1-4 0,3-5 1 16,2 2-1-16,3-6 1 0,3-3-6 15,4-1-4-15,1-3-2 0,5-4-4 16,2-5-2-16,0-3-4 0,-1-3-1 15,2-5-1-15,-4-2-4 0,-2-2 0 0,-2-2-3 16,-5-2 2-16,-4-5 1 0,-3 0 0 16,-7-3 3-16,-4-1 1 0,-3 0 7 15,-2 2 4-15,-4 3 4 0,-3-1 3 0,-2 3 1 16,1-1 1-16,-3 2-8 0,1 4-2 15,2 1-3-15,-1 1-2 0,0 2-3 16,2 2-2-16,-1 0 2 0,4 3-5 0,-1 0-6 16,0 1-7-16,-1 2-15 0,3 2-25 15,0 1-54-15,-2-1-86 0,2 2-129 16,1 3-119-16,0-2-68 0,2 1-33 0,2-2-27 15,-1 2-69-15,3-1-34 0,-1 0 34 16,4 2 34-16,0-2 33 0,1 0 68 0</inkml:trace>
        </inkml:traceGroup>
      </inkml:traceGroup>
    </inkml:traceGroup>
    <inkml:traceGroup>
      <inkml:annotationXML>
        <emma:emma xmlns:emma="http://www.w3.org/2003/04/emma" version="1.0">
          <emma:interpretation id="{9EF377B1-0CC9-40C5-ADA6-4D25C264BC1B}" emma:medium="tactile" emma:mode="ink">
            <msink:context xmlns:msink="http://schemas.microsoft.com/ink/2010/main" type="paragraph" rotatedBoundingBox="24915,6371 28307,6371 28307,6639 24915,6639" alignmentLevel="5"/>
          </emma:interpretation>
        </emma:emma>
      </inkml:annotationXML>
      <inkml:traceGroup>
        <inkml:annotationXML>
          <emma:emma xmlns:emma="http://www.w3.org/2003/04/emma" version="1.0">
            <emma:interpretation id="{EB456F66-A12D-43BB-9B44-73836B705216}" emma:medium="tactile" emma:mode="ink">
              <msink:context xmlns:msink="http://schemas.microsoft.com/ink/2010/main" type="inkBullet" rotatedBoundingBox="24915,6637 28306,6362 28307,6382 24916,6657"/>
            </emma:interpretation>
            <emma:one-of disjunction-type="recognition" id="oneOf8">
              <emma:interpretation id="interp16" emma:lang="" emma:confidence="0">
                <emma:literal>-</emma:literal>
              </emma:interpretation>
            </emma:one-of>
          </emma:emma>
        </inkml:annotationXML>
        <inkml:trace contextRef="#ctx0" brushRef="#br0" timeOffset="16975.9709">3396 4701 83 0,'-11'3'382'15,"2"-2"46"-15,-4 1 26 0,1-2-15 0,0 0-142 16,1 0-106-16,0 0-63 0,1 0-32 16,2 0-17-16,0 0-8 0,3 0-10 15,1 0-14-15,4 0-14 0,4 0-6 0,3 0-7 16,4 2-5-16,7-2 1 0,6 0 1 15,4-2 0-15,11 2-5 0,10-2-3 16,12-2 0-16,12 0-4 0,9-2 2 16,13-2 2-16,10-1 3 0,5 1 9 0,9-4 9 15,9 1 5-15,10-2 0 0,6 1-2 16,3 1-3-16,2-1-8 0,-3 1-7 0,-2 0-4 15,-4 1-2-15,-2 0-2 0,-3 1 5 16,-7-1 14-16,-7 2 26 0,-9-1 40 16,-7 0 74-16,-12 0 72 0,-7 1 75 0,-9-1 46 15,-10 2 20-15,-9 0-5 0,-9 0-48 16,-8 2-55-16,-8 1-67 0,-5 2-51 0,-5-1-40 15,-6 2-28-15,-3-1-20 0,-3 0-11 16,-3 1-10-16,-3 1-9 0,-1 0-7 0,1 0-6 16,-3 0-7-16,1 0-3 0,0 0-5 15,-2 0-3-15,1 0 0 0,0 0-2 0,0 0-1 16,-1 0-2-16,2 0-1 0,0 0 2 15,-1 0-1-15,3 0-1 0,-1 0 0 0,0 0 2 16,0 0 0-16,1 0 0 0,-2 0 0 16,1 0-2-16,-1 0 1 0,0 0 1 15,-2 0-2-15,1 0 1 0,-2 0-1 0,1 0 3 16,-1 0 0-16,1 0 2 0,-1 0-3 15,0 0 1-15,0 0 0 0,0 0-3 0,0 0-2 16,0 0-6-16,0 0-9 0,2 0-9 16,-2 0-18-16,1 0-22 0,-1 0-33 0,1 0-51 15,-1 0-75-15,2 0-93 16,-1 0-91-16,-1 0-50 0,2 0-11 0,-2 0 10 15,-2 0 3-15,-1 1-40 0,-1 1-50 0,-1-2-7 16,-5 2 1-16,-4-1 22 0,1 3 68 16</inkml:trace>
      </inkml:traceGroup>
    </inkml:traceGroup>
    <inkml:traceGroup>
      <inkml:annotationXML>
        <emma:emma xmlns:emma="http://www.w3.org/2003/04/emma" version="1.0">
          <emma:interpretation id="{56F9F738-82E2-4FC7-8B67-AAFA4E2CB5F7}" emma:medium="tactile" emma:mode="ink">
            <msink:context xmlns:msink="http://schemas.microsoft.com/ink/2010/main" type="paragraph" rotatedBoundingBox="25672,9243 25698,6589 26947,6601 26922,9255" alignmentLevel="6"/>
          </emma:interpretation>
        </emma:emma>
      </inkml:annotationXML>
      <inkml:traceGroup>
        <inkml:annotationXML>
          <emma:emma xmlns:emma="http://www.w3.org/2003/04/emma" version="1.0">
            <emma:interpretation id="{C50037D9-E5DB-42B9-9F1A-1D464D69F8F2}" emma:medium="tactile" emma:mode="ink">
              <msink:context xmlns:msink="http://schemas.microsoft.com/ink/2010/main" type="line" rotatedBoundingBox="25672,9243 25698,6589 26947,6601 26922,9255"/>
            </emma:interpretation>
          </emma:emma>
        </inkml:annotationXML>
        <inkml:traceGroup>
          <inkml:annotationXML>
            <emma:emma xmlns:emma="http://www.w3.org/2003/04/emma" version="1.0">
              <emma:interpretation id="{1F1C5D44-5564-4B30-B66E-935F2873F3BB}" emma:medium="tactile" emma:mode="ink">
                <msink:context xmlns:msink="http://schemas.microsoft.com/ink/2010/main" type="inkWord" rotatedBoundingBox="25672,9243 25698,6589 26947,6601 26922,9255">
                  <msink:destinationLink direction="to" ref="{A4BA5D2E-1F9D-423D-91DE-85DDA5F3B0B9}"/>
                </msink:context>
              </emma:interpretation>
              <emma:one-of disjunction-type="recognition" id="oneOf9">
                <emma:interpretation id="interp17" emma:lang="" emma:confidence="1">
                  <emma:literal/>
                </emma:interpretation>
              </emma:one-of>
            </emma:emma>
          </inkml:annotationXML>
          <inkml:trace contextRef="#ctx0" brushRef="#br0" timeOffset="21318.2193">4278 6342 284 0,'-18'-1'467'15,"6"0"42"-15,-1 1 21 0,4 0-57 16,0 1-184-16,5 3-128 0,0 1-71 0,3 2-36 16,1 3-8-16,5 3 6 0,2 3 10 15,3 1 10-15,5 3 4 0,1-1 4 0,5 2-4 16,2 2-16-16,5-2-11 0,-1 0-12 15,4 0-5-15,-1-1-11 0,-1-3-10 16,-2 1-10-16,-1-3-22 0,-2-5-27 16,-2-1-29-16,0-6-19 0,-3-3-28 0,2-3-60 15,-3-5-86-15,-2-3-118 0,-1-6-79 16,-2-1-38-16,-4-5 1 0,0-3 50 15,-4-3 96-15</inkml:trace>
          <inkml:trace contextRef="#ctx0" brushRef="#br0" timeOffset="46990.6877">4702 4721 87 0,'-5'2'256'0,"3"-2"20"15,0 0-20-15,0 0-32 0,-1 0-44 16,0 0-50-16,0 0-34 0,1 0-21 0,-1-2-11 15,0 2-7-15,0 0-7 0,1 0-3 16,-1 0-7-16,-3 0-4 0,2 0-9 16,-1 0-4-16,-1 0-3 0,2 0-4 0,-3 2-2 15,0-2 0-15,2 1 0 0,-2-1 1 16,0 3 2-16,-1-3-1 0,1 2-2 15,0-1-2-15,0 2 1 0,0-2-2 16,0 3-2-16,-1-2 3 0,0 1 0 0,0-1 0 16,-1 1-1-16,1-1 1 0,0 2-2 15,-2 1-1-15,-1 1 1 0,0 1 2 16,-1 1 1-16,-2 2 1 0,2 1 5 0,-2 1 5 15,0 2 2-15,-1 4 1 0,1-1 5 16,1 5 3-16,-3-1-2 0,1 1 0 16,0 3-1-16,0 1-4 0,1 2-4 15,1-1-2-15,-1 3-3 0,0 1-2 0,2 1-2 16,-1 0-1-16,2 1-2 0,0 0-3 15,2 1-3-15,-1 1-2 0,0-1-2 16,1 4-1-16,-2 0 1 0,0 3 1 16,1 2 5-16,-1-2 5 0,0 1 2 0,0 2 4 15,2-3 1-15,-1 2 1 0,0-1 0 16,2 0-2-16,3 0-2 0,0-3-3 0,3 1 0 15,0 0-3-15,4 0-5 0,0-1-1 16,5 1-1-16,2-3 0 0,0 0-2 16,4 0 0-16,0-3 1 0,1 0-1 15,1-1-1-15,2-1-1 0,-2-2-1 0,0-2 0 16,-1-1 0-16,-1-1 1 0,1-2-1 15,-1-1 0-15,-2-1 1 0,0-1-1 16,-2-3-2-16,-1 1 0 0,1-2 3 16,-2-4 0-16,-1 2 0 0,1-2 3 0,2 1 3 15,-3-1 1-15,3-1 1 0,-2 1-2 16,1 0 2-16,1-1-1 0,0 0-3 0,0 2-2 15,1-3-1-15,0 4-1 0,-1-2-1 16,1-1-1-16,-2-1-1 0,2 1-1 16,-2-2 1-16,-3-3 1 0,1 2 0 15,-2-3 2-15,0-1 0 0,-1 0 0 0,0-1 0 16,-1-1 0-16,1 0-1 0,-1 0 0 15,-1-3 2-15,0 0-1 0,-1 2 0 16,2-1 1-16,-1-1-1 0,-1 1 0 16,0-1 0-16,0 2 0 0,0-1 0 0,0-1-1 15,0 1 0-15,0-1 1 0,0 0-1 16,0 2-1-16,0-2 1 0,0 0 1 15,1 0 0-15,-1 0-1 0,2 0 1 0,-2 0 2 16,0 0 0-16,0 0-1 0,0 0 1 16,0 0-1-16,-2 0 0 0,2 0-1 15,0 0 0-15,0-2 0 0,0 2-1 0,0 0 2 16,0 0 0-16,0 0 1 0,0 0-1 15,0 0 0-15,0 0 1 0,0 0 0 16,0 0 1-16,0 0-2 0,0 0-1 16,0 0 1-16,0 0 1 0,0 0 1 15,0 0-2-15,0 0 4 0,0 0 0 0,0-1 1 16,-1 1 1-16,1 0 0 0,-1-1 2 15,1-1 1-15,0 2 1 0,0 0-1 0,0 0 0 16,-2 0 0-16,2 0-2 0,-1 0 0 16,1-1 2-16,-1 1-1 0,-1-1 1 15,-1-1-1-15,2 2-1 0,-2 0 0 16,2 0-1-16,-2 0 0 0,2 0-1 0,1 0-3 15,-2-2 2-15,1 1-2 0,1 1-2 16,0 0-1-16,0 0-2 0,0 0 1 16,0 0-1-16,0 0-4 0,0 0 0 15,0 0 2-15,0 1 2 0,0 1 0 0,0 0 1 16,1 0 1-16,1 1 1 0,-1 0-1 15,1 0 0-15,-1 1 0 0,0-1 0 0,1 0 0 16,-2-2 1-16,1 1 2 16,0-1 0-16,-1 0-1 0,0 0 2 0,0-1 4 15,0 0-4-15,0 0-4 0,0 0-11 16,0 0-8-16,0 0-9 0,-1 0-12 0,0 0-18 15,1 0-30-15,-2-1-44 0,1-1-79 16,-2-1-139-16,2 0-94 0,-2-1-34 16,0-2 6-16,2-1 39 0,0-2 78 15</inkml:trace>
          <inkml:trace contextRef="#ctx0" brushRef="#br0" timeOffset="21495.2294">4708 6310 39 0,'2'-18'422'0,"-4"7"61"15,2 0 29-15,-1 3 18 0,0 4-140 0,1 4-162 16,-2 3-101-16,1 4-54 0,-2 5-21 15,0 2-5-15,1 4 4 0,-4 3 7 16,-1 3 8-16,2 3-1 0,-2 0-2 16,-3 1-13-16,2 2-13 0,-3 1-14 0,0-2-14 15,1 0-16-15,1-3-24 0,0-2-19 16,3-3-34-16,-1-4-79 0,1-2-152 15,1-6-135-15,2-2-58 0,0-4-23 0,3-3 11 16,2-3 67-16</inkml:trace>
          <inkml:trace contextRef="#ctx0" brushRef="#br0" timeOffset="21061.2046">4779 4711 274 0,'-6'-6'374'0,"-2"-2"24"15,1 2 14-15,-1 0-115 0,-1 1-117 0,0 0-60 16,-1 2-24-16,1 0-8 0,-2 0-1 15,0 3 0-15,0 0-4 0,-2 4-8 16,-1 4-9-16,-2 3-8 0,-1 7-8 16,-1 2-4-16,2 8-6 0,-3 6-5 0,-1 4-1 15,0 12 11-15,-1 5 14 0,1 7 33 16,-1 7 50-16,2 1 65 0,1 6 62 15,3 1 40-15,2 3 36 0,4 4 12 16,5 3-20-16,2 1-44 0,6 1-58 0,2-2-50 16,3-3-53-16,2-4-47 0,2-5-32 15,1-4-23-15,-1-7-12 0,2-4-6 0,1-5-4 16,-1-5-1-16,-2-6-2 0,1-6 1 15,-1-3 1-15,-1-4-2 0,0-3 0 16,-2-5-2-16,1-1 3 0,-3-4-3 0,-1-2-1 16,0-2-1-16,-2-3-1 0,0-1 1 15,-3-2-3-15,1-2-3 0,-2 0-6 16,1-2-15-16,-2-1-21 0,0 0-33 0,0-2-68 15,0-1-118-15,-2 0-110 0,1-4-60 16,-2-2-31-16,1-1-39 0,-3-3-55 0,1-2-26 16,-1 0 3-16,-1-3 14 0,-1 2 20 15,2-2 56-15,-1 2 115 0</inkml:trace>
          <inkml:trace contextRef="#ctx0" brushRef="#br0" timeOffset="48924.7983">4609 5300 137 0,'2'-13'312'0,"0"-3"23"16,1-4 14-16,1-1-87 0,-1-3-104 16,1-1-60-16,-1-1-30 0,1 3-16 15,-1 1-3-15,-2 2 3 0,1 4 4 16,-1 3-3-16,-1 1-8 0,0 6-4 0,0 5-10 15,-3 4-11-15,-1 7-7 0,-1 8 5 16,-1 7 10-16,-2 6 12 0,-2 7 10 16,1 7 7-16,-1 7 6 0,-2 4-1 0,1 6-8 15,-2 10-5-15,1 11-8 0,-1 7-7 16,0 10-9-16,-1 8-5 0,0 3-8 0,0 2-6 15,1 2 1-15,2 2 1 0,0-1 3 16,4-4 3-16,1-5 8 0,4-5 7 16,2-12 1-16,2-9-2 0,4-10-2 15,1-8 0-15,1-10-8 0,0-6-5 0,2-9-3 16,-1-7 0-16,0-6 3 0,0-9-3 15,1-4-3-15,1-10-1 0,-1-6-2 0,-1-12 2 16,-2-7-5-16,0-7-1 0,-4-7 0 16,-3-7-1-16,-4-7-5 0,-3-8-3 15,-3-6 2-15,-2-7 0 0,-2-5 1 0,2-6 3 16,-1-1 3-16,1-6 0 0,2-3-1 15,2-5-1-15,2-3 0 0,2-3-1 0,3 1 4 16,1 4 1-16,1 2 1 0,3 6 3 16,2 3-2-16,1 2-1 0,1 1-2 15,2 7 0-15,1 1 0 0,0 9-2 0,1 4 1 16,0 6-2-16,1 4 0 0,-2 5 1 15,0 7-1-15,-2 2 1 0,1 6 0 16,-3 5 1-16,-2 4 0 0,0 6 0 16,-3 2-1-16,1 4-1 0,0 3 0 0,-3 2 1 15,-2 5 1-15,0 3 0 0,-1 5 0 16,-3 5 2-16,-2 9 0 0,1 5 0 15,-2 11-1-15,-2 10-1 0,-2 9-1 0,2 7 0 16,-1 6-4-16,-2 9-2 0,2 8 6 16,-2 9 0-16,0 9 1 0,2 8 3 15,2 8 0-15,1 1 1 0,2 1-3 0,1-3-1 16,4-3 1-16,2-8-1 0,1-3 6 15,2-7 1-15,2-9 4 0,-1-7 3 0,2-10 0 16,-1-9 0-16,-1-8 0 16,2-8 0-16,-1-6 2 0,0-9 7 0,0-8 16 15,-1-4 16-15,0-8 9 0,0-9 3 16,2-10-2-16,-2-11-10 0,-1-9-23 0,-3-13-21 15,-3-9-12-15,-2-9-10 0,-5-6-4 16,-2-10-2-16,-4-10-2 0,1-13-1 16,-1-6 1-16,1-11-1 0,2-1 4 0,1-2 6 15,4 2 3-15,2 3 2 0,2 2 4 16,4 5 1-16,1 7-3 0,2 10-2 15,1 9 1-15,0 11 1 0,2 9-3 0,-1 9 5 16,1 9-1-16,-1 5 2 0,1 7-2 16,-2 5 2-16,0 3 1 0,0 6-1 15,-1 5-3-15,-2 0-2 0,1 6 1 16,-2 4-1-16,1 9 1 0,1 10-1 0,-2 7 2 15,0 11 1-15,0 11-1 0,-3 12-1 16,0 7-1-16,-2 14-1 0,-2 11 4 16,0 8 1-16,-1 11 2 0,-1 3 2 0,2 0 0 15,-1 2 1-15,1-6-1 0,2-3-3 16,1-6 1-16,1-7-1 0,3-7-1 0,1-10 3 15,2-8 3-15,1-8 2 0,2-7 0 16,-1-10 3-16,1-6 7 0,-1-7 5 16,-1-8 4-16,5-9 3 0,-1-6 1 0,3-12-2 15,0-7-2-15,3-12-7 0,-1-10-9 16,0-12-8-16,-2-11-5 0,-3-10-5 15,-1-12-5-15,-3-10-7 0,-1-9-1 0,-1-10 4 16,3-4 5-16,-1-6 1 0,3-4 2 16,1 3 4-16,4 0 1 0,2 6-5 15,0 5-1-15,1 8-3 0,0 9 5 16,0 9 0-16,0 12 1 0,-1 10 1 0,-3 12 2 15,0 8-1-15,-4 9-4 0,0 9-1 16,-2 13 3-16,1 7 3 0,-2 13 0 16,-1 11 3-16,-1 12 3 0,-3 9 0 0,-2 10-1 15,-2 13-2-15,-2 8-2 0,-1 9-2 16,-2 7-2-16,-2 5 2 0,-1 3 2 0,-1 3 2 15,-2 2 2-15,-2 3-1 0,-3 2 3 16,-1 0-1-16,-1-2-1 0,1-5-1 16,1-4-1-16,2-5 3 0,3-2 4 15,2-5-1-15,2-1 1 0,3-4 3 0,2-4 0 16,3-4-2-16,3-7 0 0,0-6-1 15,1-8 0-15,1-5-1 0,0-7 3 0,1-6 2 16,-1-9 3-16,0-3 7 0,2-5 8 16,-1-5 3-16,0-4-2 0,1-3-2 15,0-6-1-15,1-3-8 0,0 0-8 16,-1 1-3-16,0-1-1 0,-2 0-1 0,0 1-7 15,1 0 1-15,-2 1 2 0,1 0-1 16,0 0 0-16,-1 2 0 0,0 0 5 16,0 2-4-16,0-2-1 0,0 1-2 15,0 1-3-15,0 0 0 0,0 1-1 0,0 1 3 16,0-2-1-16,0 0 1 0,0-2 0 15,0 2 0-15,0 0 2 0,0 0 0 16,0 0-1-16,0 0 2 0,0 0 2 0,0 0-1 16,0 0 2-16,0 0-2 0,0 0 0 15,0 0-2-15,0 0-2 0,0 2 0 16,0-2-2-16,0 0 1 0,0 2 0 15,0 0 0-15,0 0 2 0,2 0 0 0,-2 1-1 16,0 0 3-16,0-3-1 0,0 2 1 16,1-1 1-16,-1 2 0 0,0-2-1 15,0 0 0-15,2 0-1 0,-1 2 0 0,-1-2 0 16,1 1 1-16,-1 0 0 0,2-1 0 15,-1 0 0-15,-1 2 0 0,3-1 3 0,-2-1 0 16,1 2-2-16,0 0 1 0,-2-1 0 16,2 0 1-16,-1 1-3 0,0 0 0 15,-1-1 2-15,2 0-1 0,-1 1-1 16,-1 0-1-16,3-3 0 0,-3 4 0 0,1-1 1 15,1 2-3-15,-2-1 3 0,0-1 1 16,0 0 0-16,0 1 0 0,0-2-2 16,0-1-2-16,0 2-6 0,0-1-13 15,0-2-15-15,0 0-18 0,-2 0-17 0,0-2-7 16,-3-2-13-16,1-5-41 0,-3-2-78 15,-1-3-146-15,-1-3-97 0,-2-3-51 0,-2-2-14 16,1 0 36-16,-3-1 82 16</inkml:trace>
          <inkml:trace contextRef="#ctx0" brushRef="#br0" timeOffset="50618.8952">5278 6660 304 0,'9'-6'401'15,"-3"0"24"-15,-3 1 12 0,-5 1-109 0,-2 3-149 16,-1 1-77-16,-5 1-33 0,-1 1-9 15,-3 1 1-15,-2 2 2 0,-4 1 4 16,0 0-2-16,-5 3-9 0,-2 4-12 16,-5-1-10-16,-4 4-7 0,-4 4-5 0,-4 3-2 15,-4 0-4-15,-1 5-3 0,-4 1 0 16,-2 3 0-16,-2 0-2 0,-2 2 3 15,-2 0 2-15,-1-2 2 0,2 1 2 0,-1-2-1 16,5-1 0-16,2-2-2 0,5-1-2 16,5-4-2-16,4-1-1 0,5-3-2 15,6 0-3-15,5-4-1 0,4 0-1 0,5-4-2 16,4 0-2-16,6-1 0 0,2-1-1 15,6-3 0-15,5-2-1 0,3-1 3 16,6-3-2-16,2 0 1 0,6-4-1 16,2-2 0-16,5-4 0 0,2-2-3 0,2-4-3 15,0-1-1-15,2-5-1 0,-1-1-1 16,2-6-3-16,-1-3 0 0,2-7 2 0,1-5 0 15,1-5 1-15,-3-2 1 0,3-4 2 16,-1-3 2-16,-1 4 0 0,3 2 3 16,-1 4 0-16,1 3 1 0,-2 6 0 15,-1 5 0-15,-2 7-1 0,-2 2 1 0,-1 8-1 16,-5 0 1-16,-4 5 0 0,-3 2-1 15,-5 4 1-15,-3 2 0 0,-2-1 1 0,-5 4-1 16,-1 1 0-16,-4 4 0 16,-5-1 0-16,-5 5 0 0,-2 0-1 0,-8 5 0 15,-3 0 0-15,-5 3-1 0,-5 1-1 16,-6 4 1-16,-4 0 2 0,-1 4 3 0,-3 0 0 15,0 1 1-15,-2 2 2 0,1-1-2 16,-2 1-2-16,2-1 1 0,-1 1-1 16,2-1 2-16,3-2 1 0,1 0 2 0,4-3 1 15,3-1 0-15,5-2 0 0,3 0-3 16,3-3 0-16,3 0-2 0,3-3-3 15,4-1 1-15,2-2-1 0,4-1 0 0,0-1-1 16,3-1 3-16,2-2-1 0,4-1 0 16,1-1 0-16,4 0 0 0,4-4 1 15,6-3 0-15,6-1-2 0,3-4-1 0,6 0-1 16,6-5 0-16,2-3 0 0,3 0-1 15,3-2 1-15,1-2 1 0,1 0 0 16,2 0-2-16,2 1 2 0,0 1-1 16,-2 1 1-16,-1 5 0 0,-5 0 0 0,-5 4 2 15,-4 2-1-15,-6 0 0 0,-5 4 0 16,-6 0 0-16,-4 3 0 0,-4 0-1 0,-4 2 0 15,-4 2-1-15,-6 0 3 0,-5 3-1 16,-5 2-1-16,-5-2 2 0,-4 2 0 16,0 0 0-16,-2-1-2 0,-3 0 0 15,1-1 2-15,-1-1-2 0,-1 1-4 0,1-2 1 16,1 2 3-16,0-2 1 0,-1 0-1 15,4 1 1-15,0-2 4 0,1 1-2 16,1 0 0-16,0-1-2 0,5 1 0 0,-2 0 0 16,3 1-2-16,0-1 1 0,0 1-3 15,1 1 1-15,0-1-1 0,2 2 0 16,-1-2 0-16,2-2-2 0,2 1 1 0,-1-2 1 15,3 1 0-15,-1-2-2 0,2-1-7 16,1 2-5-16,-1-2-9 0,4 0-16 16,-1-1-24-16,0 0-27 0,3-1-28 15,0 0-35-15,0-2-43 0,3 2-56 16,0-1-57-16,-1 0-53 0,0 1-10 0,1 0 18 15,-1-1 41-15</inkml:trace>
        </inkml:traceGroup>
      </inkml:traceGroup>
    </inkml:traceGroup>
    <inkml:traceGroup>
      <inkml:annotationXML>
        <emma:emma xmlns:emma="http://www.w3.org/2003/04/emma" version="1.0">
          <emma:interpretation id="{3398AA2B-4D7A-4EE6-A333-208DA5FAB0C0}" emma:medium="tactile" emma:mode="ink">
            <msink:context xmlns:msink="http://schemas.microsoft.com/ink/2010/main" type="paragraph" rotatedBoundingBox="24378,9235 28137,8551 28395,9971 24637,10656" alignmentLevel="4"/>
          </emma:interpretation>
        </emma:emma>
      </inkml:annotationXML>
      <inkml:traceGroup>
        <inkml:annotationXML>
          <emma:emma xmlns:emma="http://www.w3.org/2003/04/emma" version="1.0">
            <emma:interpretation id="{B285F6FF-2567-4536-8614-4556DD339B92}" emma:medium="tactile" emma:mode="ink">
              <msink:context xmlns:msink="http://schemas.microsoft.com/ink/2010/main" type="line" rotatedBoundingBox="24378,9235 28137,8551 28395,9971 24637,10656">
                <msink:destinationLink direction="with" ref="{3EBB8ACF-EF67-446C-900F-81E8DBD20B8A}"/>
              </msink:context>
            </emma:interpretation>
          </emma:emma>
        </inkml:annotationXML>
        <inkml:traceGroup>
          <inkml:annotationXML>
            <emma:emma xmlns:emma="http://www.w3.org/2003/04/emma" version="1.0">
              <emma:interpretation id="{527A778F-442A-4CCC-9312-34D0B005B1A9}" emma:medium="tactile" emma:mode="ink">
                <msink:context xmlns:msink="http://schemas.microsoft.com/ink/2010/main" type="inkWord" rotatedBoundingBox="24387,9232 25863,8973 26112,10397 24637,10656"/>
              </emma:interpretation>
              <emma:one-of disjunction-type="recognition" id="oneOf10">
                <emma:interpretation id="interp18" emma:lang="" emma:confidence="1">
                  <emma:literal/>
                </emma:interpretation>
              </emma:one-of>
            </emma:emma>
          </inkml:annotationXML>
          <inkml:trace contextRef="#ctx0" brushRef="#br0" timeOffset="23186.3261">3403 7577 82 0,'-1'-15'418'0,"0"-1"61"0,-1 2 33 0,1 2 4 15,-1 1-151-15,0 3-130 0,0-2-85 16,1 4-42-16,-2-1-12 0,2 3-1 16,-1 1 4-16,2 1 8 0,0 2 23 15,2 2 53-15,2 6 48 0,1 2 44 0,1 5 40 16,1 1 23-16,0 6-4 0,-2 0-43 15,2 4-47-15,0 2-45 0,-2 2-41 16,2 3-29-16,-1 2-24 0,-1 1-20 0,1 2-19 16,-1 1-13-16,-1-1-11 0,2 4-10 15,-2 1-5-15,0 1-6 16,0 0-4-16,-1 1-4 0,1-2-4 0,-1-4-2 0,-2-1-1 15,1-3-3-15,-1-3-1 0,2-2-1 16,-2-5 1-16,1-2 0 0,-2-6 0 16,1-2 0-16,0-2 0 0,-1-3 0 0,2-4-2 15,-1-2-3-15,-1-1-7 0,1-3-10 16,-1-1-18-16,2-3-20 0,-2-1-40 15,1-2-56-15,2-3-87 0,0 4-103 16,-1-3-85-16,1-1-46 0,0 1 1 0,1-1 19 16,3-1 19-16,0-1-4 0,0 1-43 15,0 0-36-15,1-2-16 0,-1 3 10 0,2-4 58 16,2 0 109-16</inkml:trace>
          <inkml:trace contextRef="#ctx0" brushRef="#br0" timeOffset="23756.3587">4076 7798 293 0,'0'-10'446'0,"-3"2"41"0,0-4 19 0,1 5-79 0,-3-2-149 0,3 2-103 16,-2 1-66-16,-1 1-30 0,3 0-4 16,-1 1 3-16,0-1 7 0,0 2 16 0,2 1 22 15,0 0 27-15,-2 2 28 0,2-2 20 16,-1 1 19-16,-1 1 10 0,2 3 21 0,-2 1 14 15,1 6 1-15,-4 4-9 0,1 3-10 16,-1 6-18-16,-2 5-35 0,0 2-40 16,1 4-34-16,-2 1-29 0,4 2-22 15,-1 1-17-15,4-2-13 0,0 0-6 16,5-1-5-16,0-1-4 0,4-3-4 0,1-3 0 15,4-3-2-15,3-3-1 0,2-4-1 16,4-4-3-16,2-4 0 0,3-5-1 16,4-5-2-16,1-5-3 0,2-6-3 0,0-4-3 15,-2-3-1-15,-1-6-6 0,-2-3-4 16,-3-6 0-16,-5-3 0 0,-3 2 0 0,-8-2 3 15,-2 1 5-15,-5 1 5 0,-6 3 2 16,-5 0 2-16,-3 2 3 16,-3 2 0-16,-4 1 0 0,-2 1 2 15,0 1 2-15,-2 2 1 0,0 0-2 0,-1 3 0 0,-1-1-4 16,3 3 1-16,0 1-2 0,5 2-4 15,1 3-2-15,3 1-7 0,2 1-11 16,2 4-27-16,3 1-42 0,0 1-56 16,2 2-76-16,3-1-95 0,1 4-85 0,1 0-52 15,3 3-14-15,2-1 23 0,0 1 41 16,3 0 40-16,0-3-19 0,1 2-73 0,0 0-52 15,1 0-23-15,-2 0 10 16,4-4 43-16,-2 3 107 0</inkml:trace>
          <inkml:trace contextRef="#ctx0" brushRef="#br0" timeOffset="28225.6144">2977 7273 64 0,'-3'-4'412'16,"2"1"48"-16,0 2 24 0,-2 1 17 15,0 2-169-15,-1 7-135 0,1 3-76 0,-1 8-37 16,0 5-17-16,3 7-11 0,-1 10-6 15,2 4-8-15,2 8-9 0,0 6-11 16,2 5-8-16,3 9-6 0,-1 6-2 16,-2 7-5-16,-1 4-1 15,-1 2-1-15,0-4-1 0,-1-4-2 0,1-6 0 0,-1-7 3 16,2-5 1-16,-2-9-1 0,2-3-1 15,0-10-2-15,-1-5-13 0,1-9-38 0,0-8-69 16,-2-7-109-16,2-7-152 0,-3-9-80 16,1-6-29-16,1-7 11 0,0-4 56 0</inkml:trace>
        </inkml:traceGroup>
        <inkml:traceGroup>
          <inkml:annotationXML>
            <emma:emma xmlns:emma="http://www.w3.org/2003/04/emma" version="1.0">
              <emma:interpretation id="{01F179E9-1C59-4C14-A2D8-1F723046BAEA}" emma:medium="tactile" emma:mode="ink">
                <msink:context xmlns:msink="http://schemas.microsoft.com/ink/2010/main" type="inkWord" rotatedBoundingBox="26698,9299 26840,9274 26971,9988 26828,10014"/>
              </emma:interpretation>
            </emma:emma>
          </inkml:annotationXML>
          <inkml:trace contextRef="#ctx0" brushRef="#br0" timeOffset="24247.3868">5077 7432 20 0,'5'-12'423'15,"-2"2"63"-15,0 1 34 0,0-1 19 0,-2 4-132 16,-1-1-156-16,1 2-85 0,-1 3-24 15,0 0 25-15,0-2 37 0,0 4 46 16,2 0 47-16,-1 4 42 0,3 3 14 0,-1 4-17 16,1 3-26-16,4 5-25 0,1 7-41 15,3 3-47-15,2 6-41 0,1 3-35 0,-1 1-28 16,-1 2-29-16,3-1-19 0,-4 2-19 15,0-1-9-15,-1-2-5 0,-1 0-4 16,-2-4-1-16,-1-2-2 0,-3-2 2 16,2-4-5-16,-4-2-16 0,0-2-24 0,-1-3-35 15,1-5-58-15,0-2-100 0,0-5-129 16,-1-3-94-16,2-2-45 0,1-5-44 15,0-2-63-15,0-3-53 0,-1-3 7 16,1 1 41-16,2 2 31 0,-1-3 61 0,1 1 110 16</inkml:trace>
        </inkml:traceGroup>
        <inkml:traceGroup>
          <inkml:annotationXML>
            <emma:emma xmlns:emma="http://www.w3.org/2003/04/emma" version="1.0">
              <emma:interpretation id="{42AD4CAB-BF9D-4412-8870-C35D0028A47A}" emma:medium="tactile" emma:mode="ink">
                <msink:context xmlns:msink="http://schemas.microsoft.com/ink/2010/main" type="inkWord" rotatedBoundingBox="27605,9127 28221,9014 28335,9640 27719,9752"/>
              </emma:interpretation>
            </emma:emma>
          </inkml:annotationXML>
          <inkml:trace contextRef="#ctx0" brushRef="#br0" timeOffset="27594.5783">6348 7439 88 0,'1'-12'446'0,"-1"1"54"0,0-1 30 16,0-1 15-16,-1 0-168 0,1 0-163 15,-2 3-90-15,1 0-32 0,1 1 10 0,-2 1 46 16,1 1 67-16,0 0 56 0,-1 3 48 16,1-2 20-16,0 3-9 0,-1-1-42 0,1 1-60 15,-1 0-53-15,0 2-50 0,-1 1-34 16,-3 2-21-16,-3 3-5 0,-2 4-1 15,-6 3 6-15,-2 5 11 0,-3 3 9 0,-1 3 0 16,-2 2-2-16,-1 2-7 0,1 4-11 16,2-1-12-16,2-1-13 0,3 1-7 0,6-3-9 15,2 0-5-15,5-2-3 0,5-2-3 0,5 1-1 16,6-1 0-16,7-3 0 0,8 0 1 15,3-5-4-15,7-3-2 0,4-4-3 16,2-4-5-16,4-5-1 0,-1-2-5 16,0-7 2-16,-1-4-5 0,-4-4 2 0,-3-4 3 15,-2-4-1-15,-6-3 0 0,-5-5-4 16,-4 0 5-16,-5-4 0 0,-7-1 0 0,-4 3 0 15,-5 1 5-15,-5 3 4 0,-5 1 3 0,-1 1-3 16,-5 1 1-16,-3 2-2 0,-4 2-3 16,0-1-1-16,-2 3-3 0,-2 2-3 0,1 2-7 15,-1 3-9-15,2 3-25 0,-2 3-38 16,4 7-60-16,-1 2-115 0,0 5-139 15,3 2-93-15,2 5-45 0,2 3-45 0,1 3-141 16,1 0-40-16,2 1 64 0,-1 1 61 16,2-2 46-16,-2-1 70 0</inkml:trace>
        </inkml:traceGroup>
      </inkml:traceGroup>
    </inkml:traceGroup>
    <inkml:traceGroup>
      <inkml:annotationXML>
        <emma:emma xmlns:emma="http://www.w3.org/2003/04/emma" version="1.0">
          <emma:interpretation id="{8C0FBCEB-02E3-4233-999A-09C1C5DEBCCC}" emma:medium="tactile" emma:mode="ink">
            <msink:context xmlns:msink="http://schemas.microsoft.com/ink/2010/main" type="paragraph" rotatedBoundingBox="19841,11100 24415,11100 24415,12233 19841,12233" alignmentLevel="1"/>
          </emma:interpretation>
        </emma:emma>
      </inkml:annotationXML>
      <inkml:traceGroup>
        <inkml:annotationXML>
          <emma:emma xmlns:emma="http://www.w3.org/2003/04/emma" version="1.0">
            <emma:interpretation id="{1EA7BDDD-7066-4FA0-B5D1-8DCFB6EEED6A}" emma:medium="tactile" emma:mode="ink">
              <msink:context xmlns:msink="http://schemas.microsoft.com/ink/2010/main" type="inkBullet" rotatedBoundingBox="19813,11263 24393,11094 24431,12111 19851,12280"/>
            </emma:interpretation>
            <emma:one-of disjunction-type="recognition" id="oneOf11">
              <emma:interpretation id="interp19" emma:lang="" emma:confidence="0">
                <emma:literal>↳</emma:literal>
              </emma:interpretation>
            </emma:one-of>
          </emma:emma>
        </inkml:annotationXML>
        <inkml:trace contextRef="#ctx0" brushRef="#br0" timeOffset="67791.8774">-1562 10268 225 0,'-10'3'334'0,"-2"-2"38"0,1-1 9 16,-2 1-82-16,2 0-79 0,-1-1-49 15,-1 2-25-15,1-1-24 0,1-1-21 16,-1 0-13-16,2 0-8 0,-1 0-11 0,4 0-12 16,-1 0-10-16,1 0-8 15,-1 0-6-15,2 0-7 0,-1 0-6 0,3 0-4 16,-1 0-3-16,-1 0-4 0,4 0-3 15,-3 1 1-15,3-1-1 0,-1 2-2 0,2-2 0 16,1 2-2-16,-2-1 1 0,2-2 1 16,2-1-3-16,-2 2 1 0,1 0 0 15,2-2 1-15,-1 2-3 0,4 0 1 16,-2 0 0-16,4 0-1 0,3 0 1 0,2 0 0 15,3 0 2-15,2 0 1 0,4 0 0 16,1-1 2-16,4 1-1 0,1-1 4 16,4-1 0-16,2 2 2 0,5-1 2 15,1 0 0-15,1 1 0 0,2-1-1 0,-1 1-1 16,4-2-2-16,-2 2-2 0,1 0-1 15,1 2-3-15,-2-2-3 0,-2 1-1 0,-1-1 0 16,-1 2 1-16,0-2 0 0,0 2 0 16,1-1 2-16,1-1 0 0,-3 1 1 15,1-1-3-15,0 0 2 0,-1 0 0 0,1 0-1 16,-1 0 1-16,1-1 0 0,0 1 3 15,3-1-2-15,-1-1 2 0,1 2 0 16,1-1-3-16,-1 0 4 0,2 0-2 0,-1-1-1 16,0 1-1-16,0 0 0 0,-1 0 0 15,-3 0-2-15,0 1 0 0,-2-2-1 16,1 1 1-16,-4 0 1 0,1-2 0 15,-2 3-1-15,1-1 3 0,-2 0-1 0,-2 1 0 16,2-1 1-16,0 1 1 0,-1-2 0 16,1 1 2-16,0 1 2 0,0 0-1 15,-1 0 1-15,-1 0 0 0,1 0-1 16,0 0-2-16,-2 0 2 0,0 0-2 0,0 0-1 15,-1 0 1-15,-1 0 0 0,-1 0 0 16,-1 0-2-16,1 0 1 0,-1-1 2 0,0 1 0 16,0-2 0-16,-1 2 3 0,-1-2-2 15,1 0 0-15,-1 2 0 0,0-3-1 16,0 3 0-16,-1-3-3 0,2 3 2 15,-2-2 1-15,1 0-1 0,-2 2 2 0,0-2-1 16,-3 2 2-16,1-1-1 0,0 0 1 16,-1-1 1-16,-1 1-2 0,-2 1 1 15,1-1-1-15,-2 0 1 0,0 1-1 16,0-3 0-16,0 3 1 0,0-1 1 0,1 1-2 15,-3-1 1-15,1-1 0 0,0 2 1 16,0 0-2-16,1-1 0 0,0 0 0 0,1 1 0 16,-1 0 0-16,2 0-2 0,-1-1-1 15,0 1 1-15,0 0-1 0,-1-1-3 16,2 1-1-16,-1-2 0 0,-1 2 2 15,1-1 0-15,-1 0 1 0,-2 0-2 16,1 1 1-16,0-2 0 0,-2 1-2 0,2 0 1 16,-2 0 1-16,1 0 0 0,-1-2 0 15,1 2 1-15,-1-1 0 0,0 1-5 16,-1-2 1-16,0 3 0 0,0-2-1 0,0 1-2 15,-1 1 0-15,0-1 5 0,-1 1-1 16,-1-2 0-16,2 2 2 0,-2 0 1 16,1-4-2-16,-1 4 4 0,0 0-3 0,0 0-3 15,1 0 0-15,-1 0 0 0,1 0 2 16,0-2-2-16,-1 1 1 0,2 1 1 15,-1 0 1-15,1 1 0 0,-1-1-2 16,1 0 1-16,0-1 0 0,-1-2-1 16,0 2 0-16,0 0-1 0,-1-1-1 0,2 2 5 15,-2-2-1-15,2 2 1 0,-2-1 0 16,0 1 2-16,2 0 0 0,-2 1-5 0,-1-1 0 15,1 0 0-15,1-1 1 0,-1-2 2 16,-1 3 1-16,0-1 0 0,0 1 0 16,1-1 0-16,0 0-4 0,0 1 2 15,1-1 1-15,-1-1 0 0,1 0 1 0,1 0 2 16,0 0 3-16,-1 1-1 0,2-1-1 15,0 0-1-15,0 0 0 0,2-1-2 16,-2 2 0-16,0-2 2 0,1 1-4 16,-1 1 3-16,1-1-2 0,-1 0 0 0,0 0-2 15,-1 2 0-15,1-2 1 0,-1 1-1 16,-2 1-1-16,2-1 2 0,-4 1 0 0,3-2 4 15,-2 1 2-15,1 0 3 0,-1-1 5 16,1 2 5-16,0-2 0 0,0 0 1 16,1 0-3-16,0 2-1 0,2-1-3 15,0 1-6-15,2-1-1 0,1-1-1 0,-1 2 0 16,1 0-3-16,0-2 0 0,0 1 1 15,-1 1-3-15,0-1 3 0,-2-1-2 16,-2 2 2-16,-2 0 5 0,0 0 10 16,-1 0 13-16,-4 0 9 0,2 0 13 0,-1 0 10 15,-1 0 3-15,-1 0-4 0,0 0-7 16,-1 0-10-16,2 0-11 0,-2 0-8 15,1 0-10-15,0 0-5 0,-1 0-3 0,0 0-4 16,2 0-3-16,-1 0 0 0,-1 0-1 16,3 0-1-16,-2 0-1 0,1 0 4 15,-1-1-1-15,-1 1-3 0,3-1 3 0,-3 1 0 16,3 0 5-16,-3-1 6 0,1 1 22 15,0-2 16-15,1 1 12 0,-1-1 8 16,-1-2 2-16,1 0-9 0,1-2-15 16,-2-1-16-16,0 1-10 0,0-4-9 0,0-1-6 15,0 0-6-15,0-2-2 0,-2-4 2 16,1 1-3-16,1-3 0 0,0-4 2 15,-1 0 0-15,1-3-2 0,-2-2-2 0,2 0 0 16,-1-1 0-16,1 0-1 0,0 2 0 16,0 1 1-16,1 1 2 0,-1 1 0 15,0 4-1-15,0 0 1 0,0 3 4 16,0 2-1-16,0-2 4 0,0 4 8 0,0-1 11 15,-2 0 9-15,-1 4 11 0,1-3 9 16,0 3 2-16,2-2-3 0,-2 2-7 16,1 0-5-16,-2-2-11 0,2 2-7 0,-1 0-5 15,2 1-4-15,-1-3-1 0,1 4-3 16,0-2-1-16,0 1-3 0,0 0 0 15,0 3-2-15,0-1-2 0,0 0 0 0,0 2 1 16,0 0 2-16,0 2 0 0,0-3 2 16,-1 2 5-16,1 1 2 0,0 0 1 15,-2 0 4-15,2 0 1 0,-1 2 1 0,0-2 1 16,1 1 3-16,-2-2 1 0,1 3-2 15,1-3 0-15,-2 2-4 0,1-2 0 16,1 2-7-16,-1-4-3 0,-1 2-1 16,2 1-2-16,-1-1 0 0,0-1-2 0,1 1-1 15,0 1-1-15,0-1-1 0,0 0-3 16,0 2-2-16,0-1 1 0,-2 1 1 15,2-1 0-15,-1 2 0 0,-1-2 3 0,2 1-1 16,-1 2 0-16,0-1 2 0,1 1 1 16,-2-1 4-16,1-5-2 0,-2 2 3 15,2 0 0-15,-2-1-2 0,0 0-2 16,1-1-5-16,-1 1-1 0,0-2 1 0,0 1-1 15,1 1 0-15,-1 1 0 0,0-2 0 16,2 2 0-16,-1 0 0 0,0 1-1 16,0-1 1-16,1 2 1 0,-1-1 1 0,1 1 0 15,1 0-2-15,-1 0 1 0,-1 1 0 16,0 0-1-16,0-1 2 0,-1 1-1 15,-1 0 3-15,0 0 1 0,0 1 2 0,-1-2 2 16,-1 1 0-16,-1 1 0 0,-2-1 0 16,-3 1-3-16,0 0-2 0,-2 0-1 15,-1 1-1-15,-1-1-1 0,-2 3-1 0,-1-2 0 16,-3 0 0-16,0 2 1 0,-2-1 0 15,-1 0 1-15,2 1 0 0,-2-2-2 16,-1 2 0-16,0 0-1 0,0-1 2 16,-2-1-1-16,2 2 2 0,0-3 2 15,1 0-1-15,1 0 1 0,-1 0-3 0,0 0 0 16,-1 0-2-16,0 0 0 0,0 0 5 0,-2 0-2 15,-1 0-3-15,1 0-1 0,-5 0 2 16,-3 2-1-16,0 0-7 16,-2-2 4-16,0 2 4 0,-1-1 0 0,-1 2 0 0,0-3 1 15,-1 2 0-15,1 0-5 0,1 0 1 16,1-1 1-16,2 2 0 0,1-2 2 15,1 0 1-15,2 0 4 0,1 2-1 16,1-3-1-16,1 1 0 0,-2 1 0 0,3 0-3 16,-1-1-1-16,0 0 1 0,0 2 0 15,-1-2 0-15,-1 1 0 0,0 1 1 16,-1-1 1-16,1-1 0 0,-1 2-1 0,-1-2 0 15,3 1-1-15,-2-1-2 0,2 2 0 16,0-3 0-16,-1 2-2 0,2-1 0 16,2 0 2-16,-2 1 1 0,2 0 1 15,-1 0 0-15,2 0 1 0,0-1 2 0,0 2-1 16,1-2 1-16,1 0-2 0,0 1-1 15,0 0-1-15,0-1 1 0,-1 2 0 0,0-2 0 16,0 1 2-16,1 1-1 0,-3-1 1 16,3 2-1-16,-2 0 0 0,-1-2-1 15,0 2 1-15,-1-1 0 0,0 0 0 16,0 0 1-16,1-1-2 0,-1 0 1 0,1 1 1 15,-1 0 0-15,2-2-2 0,0 2 0 16,0-3 2-16,1 2-2 0,0 0-1 16,2 0 0-16,-1-1 1 0,1 2 0 0,0-1-1 15,-1-1 0-15,1 2 0 0,1-2 1 16,0 1-1-16,1 1 1 0,-1-2 0 15,0 2-1-15,0-2 1 0,0 1 1 0,-1 0 0 16,-1-1-1-16,1 0-1 0,0 1 1 16,-1 1 0-16,0 0 1 0,-3-1-1 15,1 0 2-15,0 1-1 0,1 0-1 0,2-1 1 16,0 0-1-16,1 1-1 0,0 0 1 15,0-2 0-15,0 2 0 0,1 0 0 16,0 0 0-16,2-2 0 0,1 0-1 16,2 0 2-16,-2 2-1 0,1-2 0 0,1 0 0 15,-2 0 0-15,0 2 0 0,0-2 0 16,0 0 0-16,1 1 0 0,-3 1 1 15,1 0-2-15,0-2 1 0,0 1-1 0,-2 2 0 16,3-1-1-16,0 0-1 0,0-1 3 16,2 0-2-16,-1 1 2 0,2 0 0 15,1-1-2-15,2 0 2 0,0 0 1 0,2-1 2 16,-1 2-4-16,1-3 1 0,1 0 0 15,1 2 0-15,-1-2-1 0,1 1-3 16,-2-1 3-16,2 0 1 0,-3 1 0 16,0 1 0-16,-3-2-1 0,-1 1 1 0,-1-1 1 15,-1 1-1-15,-1-1 0 0,-1 0 0 16,1 0-1-16,-1 0-2 0,0 1 0 0,2-1 1 15,-1 2-3-15,3-1 3 0,3-1 1 16,-1 0 0-16,4 0 0 0,1 0-1 16,1 1 3-16,1 0-1 0,1-1-1 15,1 1 1-15,1-1 1 0,-1 0-1 0,1 0 0 16,-1 0 0-16,0 2 1 0,-2-1-1 15,2-1 1-15,-3 1 1 0,2 1-2 0,-4-1-1 16,4 0 0-16,-2 0 0 16,2-1 0-16,-1 1 0 0,1-1 2 0,-1 2 0 15,1-1 1-15,0-1-1 0,0 0 0 16,2 0 0-16,-1 0 0 0,1 0 1 0,1 0-2 15,-1 0 0-15,1 0 0 0,1 0 0 16,-2 0 0-16,3 0-2 0,-1 0 2 16,1 0 1-16,-1 0-1 0,-1 0 1 15,2 0-1-15,-1 0 1 0,-1 0-1 0,2 0 0 16,0 0 1-16,0 0-1 0,0 0 0 15,0 0 0-15,-1 0 0 0,0 0 0 0,1 0-1 16,-2 0 6-16,1 0-1 16,1 0-3-16,-1 0-3 0,1 0 1 0,-2 0 2 15,2 0-6-15,0 0 3 0,0 0-1 16,0 0 6-16,0 0-1 0,0 0-2 0,0 0 0 15,0 1 0-15,0 1 0 0,-1 0 1 16,1 2-2-16,-2 4 1 0,1 0 0 16,1 4-3-16,-1 2 1 0,-1 3 0 15,2 5 0-15,-1 0 1 0,0 5 2 0,1 2 1 16,-2 4-2-16,1 1 0 0,-1 4 2 15,0 2 1-15,2 0-3 0,-2 1 0 0,1 0 2 16,1-3-1-16,0 1 2 0,0-3-2 16,0-2 1-16,1-3 3 0,1-2-1 15,-1-4 0-15,0-1 2 0,2-3 3 16,0-5 5-16,0 3-1 0,-1-4 2 0,1-4 0 15,0 0 1-15,-2-5-5 0,1-1-3 16,-1-1 0-16,0-2-1 0,-1 1-1 16,0 1-1-16,0-3-2 0,0 1 1 0,0-2-1 15,0 0-1-15,0 2 0 0,0-1-2 16,0-1 1-16,0 0 0 0,0 0-1 15,0 0 0-15,0 0 0 0,0 0 2 0,0 0-2 16,0 0 2-16,0 0-1 0,0 0 0 16,2 0 2-16,-2 0-1 0,0 0-1 15,0 0 0-15,0 0 0 0,0 0 0 16,0 0 0-16,0 0-2 0,0 0 1 0,-2 0 0 15,2 1 0-15,0-1-1 0,0 0 0 16,0 0 1-16,0 0 0 0,0 0 0 16,0 0 0-16,0 2 0 0,0-2 0 15,0 0 0-15,0 0 1 0,0 0 0 0,0 0 1 16,0 0 0-16,0 0-2 0,0 0 1 15,0 0-1-15,0 0 0 0,0 0 0 16,-1 0-1-16,1 0 0 0,0 0-1 0,0 0 1 16,0 0 0-16,0 0-2 0,-1 0 0 15,1 0 1-15,0 0 1 0,0 1 1 16,0-1 0-16,0 0 1 0,0 0 1 0,0 0 1 15,0 3-1-15,0-3-2 0,0 2 1 16,0-1-1-16,0-2-1 0,0-1 1 16,0 2 0-16,0 0 3 0,0 0-3 15,0 0 0-15,0 0 0 0,0 0 0 0,0 0-2 16,0 0 0-16,0 0 1 0,0 0-2 15,0 0 1-15,0 0 2 0,0 0 1 0,0-2 1 16,0 2-1-16,0 0 2 0,0 0 1 16,0 0-1-16,0-1-3 0,0 1-3 15,0-1-15-15,-2 1-46 0,1 0-140 0,0 0-162 16,1-2-123-16,-2 2-236 0,2 0-166 15,-1 2-46-15,-2-1 89 0,0-1 134 16,1-1 110-16</inkml:trace>
      </inkml:traceGroup>
    </inkml:traceGroup>
  </inkml:traceGroup>
</inkml:ink>
</file>

<file path=ppt/ink/ink3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3:59.9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EBB8ACF-EF67-446C-900F-81E8DBD20B8A}" emma:medium="tactile" emma:mode="ink">
          <msink:context xmlns:msink="http://schemas.microsoft.com/ink/2010/main" type="inkDrawing" rotatedBoundingBox="24378,9193 28888,8634 29115,10470 24606,11029" hotPoints="28882,8805 28994,10486 24588,10781 24476,9100" semanticType="enclosure" shapeName="Rectangle">
            <msink:sourceLink direction="with" ref="{B285F6FF-2567-4536-8614-4556DD339B92}"/>
          </msink:context>
        </emma:interpretation>
      </emma:emma>
    </inkml:annotationXML>
    <inkml:trace contextRef="#ctx0" brushRef="#br0">38 844 271 0,'-11'-20'414'0,"2"1"35"0,-1 3 20 15,3 1-91-15,3 1-147 0,3 2-89 16,1 1-52-16,4-2-24 0,4 1-10 15,3-1-1-15,6 2-3 0,3-1-4 0,8-1-7 16,3 0-9-16,9-1-5 0,6 0-8 16,5 1-3-16,5-1 0 0,7-2 1 0,7 2 1 15,7-3-5-15,13-1-1 0,10-1-4 16,10 1-3-16,8-2-6 0,8-2-5 15,6 3 3-15,5-1 1 0,10-2-2 16,9 1 1-16,6 1 0 0,4 1-1 0,-1 3 3 16,0 0 2-16,-1 1 3 0,-3 3 0 15,0 0 1-15,-4 4 1 0,-5-2-5 0,-5 2-4 16,-9 0 0-16,-10 1 1 0,-11-1 0 15,-12-1-1-15,-8 0 0 0,-12-3 3 16,-8 3 0-16,-8-5 3 0,-10 2 3 0,-8-4 5 16,-6-1 6-16,-6 1 12 0,-6-2 27 15,-6 2 34-15,-3 2 45 0,-7 3 50 0,-3 1 40 16,-1 3 18-16,-5 0-5 0,-1 1-24 15,-2 2-46-15,-1 2-53 0,-1 1-45 16,3 1-33-16,-2 1-22 0,1 4-13 0,2 2-2 16,1 3 1-16,3 7 2 0,0 4-1 15,2 5 2-15,-1 6-1 0,2 7-2 0,-3 6 0 16,0 7-2-16,-3 5 1 0,-1 4 0 15,-3 5-1-15,-1 1 4 0,-3 6 0 0,-2-2 4 16,0 0 1-16,-1-2 1 0,-1-3-1 16,0-1 0-16,0-4 2 0,1-2-3 0,1-6-4 15,2-1 2-15,2-4 4 0,-1-3 2 0,2-3 0 16,0-5 5-16,2-3 7 15,-1-2 3-15,0-2-1 0,1-3-2 0,-1-3-1 16,-2 0-6-16,0-2-6 0,-2-1-3 16,-2-2-2-16,-2 1 0 15,-1 0-1-15,-5 0-1 0,-1 0-1 0,-3 0 1 0,-3-1-1 16,-1 1-1-16,-4 2-4 0,0 0-3 15,-4-1 0-15,-3 0-1 0,-3-1-8 16,-2-1-11-16,-5-1-9 0,-3-2-19 0,-7 2-32 0,-7-2-18 16,-6-3-11-16,-7 3-3 0,-6-4 4 15,-8-1 10-15,-6 0 25 0,-9-2 13 0,-9-1 12 16,-9 0 7-16,-6 0 10 0,-7-2 18 15,-5-1 8-15,-4 1 9 0,-8-1 4 16,-6 1 8-16,-4-2 0 0,-5-1-3 16,0 1 7-16,0 0 0 0,4-2 1 15,7 2 0-15,6-1 4 0,9 0 5 0,7-3-4 16,11 4 8-16,7-4 7 0,10 0 4 0,11 0-4 15,9-4-8-15,10 4-4 0,9-4-7 16,8-2-12-16,6 3-21 0,7-2-17 16,6 0-33-16,3-1-45 0,4 1-39 0,5 0-31 15,1 0-10-15,3 0 1 0,3 1 17 16,1 0 16-16,3 2-11 0,0 0-70 15,0 2-130-15,-1 0-85 0,0 2-39 16,-1 0-4-16,2 1 37 0,-1 0 98 16</inkml:trace>
  </inkml:traceGroup>
</inkml:ink>
</file>

<file path=ppt/ink/ink3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3:24.42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AAE6D91-09F2-4889-83C0-8770BA49BF7E}" emma:medium="tactile" emma:mode="ink">
          <msink:context xmlns:msink="http://schemas.microsoft.com/ink/2010/main" type="inkDrawing" rotatedBoundingBox="21464,2991 24545,2708 24548,2746 21468,3030" semanticType="underline" shapeName="Other">
            <msink:sourceLink direction="with" ref="{5476C5DB-EDDA-45BC-A418-ACE6F542FD34}"/>
          </msink:context>
        </emma:interpretation>
      </emma:emma>
    </inkml:annotationXML>
    <inkml:trace contextRef="#ctx0" brushRef="#br0">-106 1056 288 0,'-10'2'362'0,"2"1"22"0,0-3 1 0,1 1-100 16,1-1-93-16,0 1-58 0,1 1-27 16,1-2-13-16,2 0-15 0,-1 0-13 15,1 1-13-15,1 0-14 0,1-1-11 16,1 1-7-16,1-1-3 0,1 3 3 15,-1-2 1-15,4 1 6 0,1-2 5 0,2 4 4 16,4-2 3-16,3 0 1 0,5 0-3 16,5-2-5-16,6 0 0 0,10-4-5 15,8 2 0-15,12-4 0 0,10 1 9 0,11-4 12 16,12 0 13-16,9 0 16 0,12-2 22 15,8-2 17-15,8-2 7 0,5 0-1 16,3-1-2-16,2 1-6 0,-3 0-5 0,-2 2 5 16,-3-1 13-16,-6 0 16 0,-6 1 18 15,-8 2 17-15,-5 2 5 0,-7-1-4 16,-10 0-10-16,-6 3-14 0,-7 0-11 15,-9-1-7-15,-9 3-13 0,-9 0-15 0,-10 2-13 16,-6 0-10-16,-7 0-14 0,-7 1-18 16,-4 0-10-16,-4 2-8 0,-3-2-10 15,-3 1-7-15,-1 0-8 0,-2-1-2 0,-1 2-6 16,1 0-4-16,-3 0 0 0,1 0 0 15,-2 0-3-15,2 0-5 0,-1 0-8 0,-1 0-13 16,0 0-22-16,1 2-48 0,-1-2-66 16,0 0-91-16,1 0-95 0,-2 1-71 15,0-1-33-15,0 1 7 0,0-1-3 16,-3 0-64-16,-2-1-65 0,-4 1-5 15,-2-3 9-15,0 2 16 0,-1-2 57 0</inkml:trace>
  </inkml:traceGroup>
</inkml:ink>
</file>

<file path=ppt/ink/ink3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4:20.20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4BA5D2E-1F9D-423D-91DE-85DDA5F3B0B9}" emma:medium="tactile" emma:mode="ink">
          <msink:context xmlns:msink="http://schemas.microsoft.com/ink/2010/main" type="inkDrawing" rotatedBoundingBox="25218,8481 26041,9103 25969,9198 25147,8576" semanticType="callout" shapeName="Other">
            <msink:sourceLink direction="to" ref="{1F1C5D44-5564-4B30-B66E-935F2873F3BB}"/>
          </msink:context>
        </emma:interpretation>
      </emma:emma>
    </inkml:annotationXML>
    <inkml:trace contextRef="#ctx0" brushRef="#br0">3571 6634 234 0,'-12'-6'429'16,"3"0"35"-16,3 2 15 0,0 2-52 15,5 2-182-15,2 2-114 0,3 2-65 0,4 7-24 16,5 0-4-16,5 5 2 0,2 1 4 15,7 5 5-15,3 0 7 0,6 3-7 0,3 2-11 16,4 2-5-16,2 3-8 16,2-3-7-16,-1 3-7 0,-2 1-4 0,-2-1 0 15,-3-3-6-15,-2 1 0 0,-6-1-1 16,0-1 2-16,-4-3 0 0,-3 1-2 0,-2-6 2 15,-5-2-2-15,-1-2 0 0,-4-3 0 16,-2-2 1-16,-4-2 0 0,3-2 0 16,-5-1 0-16,1-2-1 0,-2-2-2 15,0 2 1-15,0-2 0 0,-1 0 1 0,2 0 0 16,1-2 0-16,0 0 0 0,1 0 0 15,-1 0 0-15,2 0 0 0,0-4-3 16,1 2-1-16,-1 1-4 0,-2-2-3 16,1-1-9-16,-2-1-11 0,-1 1-21 0,-3-2-32 15,0-2-46-15,0-2-96 0,-3 0-120 16,-1-4-78-16,-2 2-29 0,1-3 7 0,1 0 36 15</inkml:trace>
  </inkml:traceGroup>
</inkml:ink>
</file>

<file path=ppt/ink/ink3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4:22.6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1A6EEFD-5BF6-48E5-B3CA-956CBBDC65DF}" emma:medium="tactile" emma:mode="ink">
          <msink:context xmlns:msink="http://schemas.microsoft.com/ink/2010/main" type="writingRegion" rotatedBoundingBox="24418,5318 24591,5318 24591,6991 24418,6991">
            <msink:destinationLink direction="with" ref="{E8A48BEF-2E07-430C-897B-9F15B59D78F8}"/>
          </msink:context>
        </emma:interpretation>
      </emma:emma>
    </inkml:annotationXML>
    <inkml:traceGroup>
      <inkml:annotationXML>
        <emma:emma xmlns:emma="http://www.w3.org/2003/04/emma" version="1.0">
          <emma:interpretation id="{3F9CFBD9-9792-4A50-BFF3-EEDD205A797C}" emma:medium="tactile" emma:mode="ink">
            <msink:context xmlns:msink="http://schemas.microsoft.com/ink/2010/main" type="paragraph" rotatedBoundingBox="24418,5318 24591,5318 24591,6991 24418,6991" alignmentLevel="1"/>
          </emma:interpretation>
        </emma:emma>
      </inkml:annotationXML>
      <inkml:traceGroup>
        <inkml:annotationXML>
          <emma:emma xmlns:emma="http://www.w3.org/2003/04/emma" version="1.0">
            <emma:interpretation id="{E023990D-28E4-4A2E-BDD2-37D42693E49F}" emma:medium="tactile" emma:mode="ink">
              <msink:context xmlns:msink="http://schemas.microsoft.com/ink/2010/main" type="line" rotatedBoundingBox="24418,5318 24591,5318 24591,6991 24418,6991"/>
            </emma:interpretation>
          </emma:emma>
        </inkml:annotationXML>
        <inkml:traceGroup>
          <inkml:annotationXML>
            <emma:emma xmlns:emma="http://www.w3.org/2003/04/emma" version="1.0">
              <emma:interpretation id="{4454304B-21A6-4345-BF11-D2AB2BD769DD}" emma:medium="tactile" emma:mode="ink">
                <msink:context xmlns:msink="http://schemas.microsoft.com/ink/2010/main" type="inkWord" rotatedBoundingBox="24418,5318 24591,5318 24591,6991 24418,6991"/>
              </emma:interpretation>
              <emma:one-of disjunction-type="recognition" id="oneOf0">
                <emma:interpretation id="interp0" emma:lang="" emma:confidence="0">
                  <emma:literal>I</emma:literal>
                </emma:interpretation>
                <emma:interpretation id="interp1" emma:lang="" emma:confidence="0">
                  <emma:literal>l</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84 102 207 0,'-4'-10'368'15,"0"-2"48"-15,0-1 29 0,0 0-83 16,0 2-111-16,-2 0-69 0,1 0-47 15,0 2-37-15,1 3-29 0,0-1-19 0,0 7-15 16,1 0-14-16,-1 10-10 0,1 6-8 16,-1 7-3-16,2 15 3 0,-4 10 1 0,2 13 2 15,0 10 0-15,0 10 1 0,1 7 2 16,2 1-2-16,2 6-1 0,2-1 0 15,4 0-1-15,1-4 3 0,4 0 1 16,1-4-1-16,-1-6 1 0,2-5 1 0,-1-8-3 16,0-3-2-16,-1-7-2 0,-1-6-1 15,0-6 1-15,-1-5-2 0,-2-8 1 16,0-5 1-16,-4-4 1 0,2-5-4 15,-3-6-10-15,-1-4-16 0,0-8-38 0,-2-3-45 16,-2-7-52-16,1-5-68 0,-3-5-107 16,-2-5-73-16,1-7-11 0,-2-3 20 15,0-8 37-15</inkml:trace>
        </inkml:traceGroup>
      </inkml:traceGroup>
    </inkml:traceGroup>
  </inkml:traceGroup>
</inkml:ink>
</file>

<file path=ppt/ink/ink3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4:23.45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8A48BEF-2E07-430C-897B-9F15B59D78F8}" emma:medium="tactile" emma:mode="ink">
          <msink:context xmlns:msink="http://schemas.microsoft.com/ink/2010/main" type="inkDrawing" rotatedBoundingBox="24354,4882 28119,4773 28181,6903 24416,7013" hotPoints="28002,4838 28186,6694 24591,7049 24408,5193" semanticType="enclosure" shapeName="Rectangle">
            <msink:sourceLink direction="with" ref="{821C70D7-216B-4936-8BB9-F30CC00DC681}"/>
            <msink:sourceLink direction="with" ref="{31A6EEFD-5BF6-48E5-B3CA-956CBBDC65DF}"/>
          </msink:context>
        </emma:interpretation>
      </emma:emma>
    </inkml:annotationXML>
    <inkml:trace contextRef="#ctx0" brushRef="#br0">95 1022 116 0,'-11'-28'311'0,"0"0"23"0,-1-1 12 0,1 0-73 16,0-1-108-16,1 1-60 0,0-3-29 16,3 0-10-16,2-1 1 0,2 2 4 0,3 0-2 15,2 4-6-15,2 3-9 0,3 2-11 16,4 0-12-16,5 4-9 0,5 1-5 15,6-1 1-15,8 2 3 0,7-2 4 0,9 2 6 16,10-1 4-16,9-1 0 0,12-2 0 16,12 0 0-16,10-1-5 0,10-2-4 15,9 0-8-15,5 1-2 0,4-4-1 16,5 3-3-16,6-1-3 0,3 0-3 0,2 1-2 15,1-2-3-15,-5 2-3 0,-3 0 0 16,-9 0 2-16,-6 2 0 0,-8 2 0 0,-9 3 0 16,-10 3 1-16,-10 3-1 0,-10 2-2 15,-9 2 1-15,-8 3 3 0,-7 0 6 16,-7 3 7-16,-4 0 8 0,-3 0 8 0,-2 2 6 15,-3 0 0-15,-2 1-1 0,-1 0-4 16,-1 1-6-16,-2-1-5 0,-1 0-7 0,0 0-2 16,-2 1-3-16,-2-1-2 0,0 0-3 15,-3 1-1-15,-2 1-3 0,1-2 3 16,-2 4-2-16,-1 2-1 0,0 1 0 0,0 3 0 15,-3 2 2-15,0 5-2 0,-1 4 0 16,-3 6 0-16,-2 5 1 0,-2 5 0 0,-1 3-1 16,-4 4 1-16,-2 7-1 0,-2 2-1 15,-1 11 0-15,-3 4 1 0,2 6 0 16,-1 6-2-16,-2 5-1 0,1 0 3 0,1 2 0 15,1-1 0-15,0 0 0 0,1-4-1 0,2-4 1 16,-1-4 0-16,4-6 1 0,0-7 2 16,1-6 0-16,3-4 3 0,-2-8-1 15,1-6-2-15,1-3-1 0,-2-9 0 0,-1-3-1 16,-1-5 0-16,1-5 1 0,-3-3 1 15,1-3-1-15,-2-2-2 0,-2-4 2 0,-4 0 2 16,-4-3-3-16,-4 0-1 0,-5 0 0 16,-8 0 0-16,-8 1 1 0,-8 0-2 0,-9 3 1 15,-8 1-1-15,-6 1 0 0,-7 2-1 16,-5 2-6-16,-6 0 4 0,-7 3 4 15,-10 2 1-15,-8 1-1 0,-11 1 1 0,-4 2 0 16,-6 0-3-16,-2 0-6 0,0-1 6 16,1 0 1-16,0-5 3 0,4 3 1 15,2-6 1-15,7-1 4 0,6-2-6 16,9-4-2-16,6-1 0 0,9-4-5 0,6-1-8 15,10-1-16-15,7-3-26 0,8-1-36 16,7 2-47-16,7-1-57 0,5 4-106 16,3-1-101-16,3 4-36 0,3 1 3 0,6 2 30 15,4 3 50-15</inkml:trace>
  </inkml:traceGroup>
</inkml:ink>
</file>

<file path=ppt/ink/ink3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5:51.29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97AB962-3F12-446C-B642-B9A0B37EFEDB}" emma:medium="tactile" emma:mode="ink">
          <msink:context xmlns:msink="http://schemas.microsoft.com/ink/2010/main" type="inkDrawing" rotatedBoundingBox="5225,7333 8091,9119 7993,9278 5126,7491" semanticType="callout" shapeName="Other"/>
        </emma:interpretation>
      </emma:emma>
    </inkml:annotationXML>
    <inkml:trace contextRef="#ctx0" brushRef="#br0">8 93 203 0,'-4'-2'298'0,"1"1"20"16,2-2-28-16,0 1-55 0,-1-2-66 0,2 0-42 16,2 1-21-16,-2-2-6 0,2 0-7 15,1-1-13-15,0 0-5 0,-2-4-1 16,3 6-2-16,-1-2-2 0,1-1-2 0,-1 1 0 15,-2 2-8-15,2-1-9 0,0 1-8 16,-2 2-9-16,1-1-10 0,-1 1-8 16,2 0-4-16,0 2-5 0,2-2-5 0,3 2-2 15,3 2 0-15,6 2 2 0,3 3 0 16,7 1 1-16,4 6 4 0,8 2 0 15,3 5-2-15,8 5 0 0,5 2 2 16,8 9-1-16,9 4 0 0,7 10 0 0,11 3 3 16,6 6-1-16,4 4-4 0,8 0-3 15,0 3-2-15,5 0-3 0,0-2 4 0,-3 0-2 16,0-4 1-16,-6 0 1 0,-3-1 4 15,-4-2 3-15,-3 0-5 0,-5-2 1 16,-3-1 2-16,-7-3-3 0,-4-1-2 16,-8-2 5-16,-6-3-4 0,-5 0 1 0,-7-2-2 15,-3-2 1-15,-5-1 0 0,-5-1-3 16,-3-1 1-16,-4-4 0 0,-3-3 1 0,-3-3 0 15,-4-3 0-15,1-3 1 16,-4-5 1-16,1-2-1 0,-4-3 1 0,1-2 2 16,0-5-1-16,-2-1-4 0,2-3-6 15,0-2-21-15,-3-4-36 0,0-2-67 0,-4 2-119 16,-5-5-135-16,-2 0-65 0,-2-2-19 15,-5 0 15-15,-3-3 57 0</inkml:trace>
  </inkml:traceGroup>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8:48.87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D48BD36-47AE-4AD9-BF59-51936AA2C164}" emma:medium="tactile" emma:mode="ink">
          <msink:context xmlns:msink="http://schemas.microsoft.com/ink/2010/main" type="inkDrawing" rotatedBoundingBox="12722,11822 22076,11905 22074,12129 12720,12046" shapeName="Other"/>
        </emma:interpretation>
      </emma:emma>
    </inkml:annotationXML>
    <inkml:trace contextRef="#ctx0" brushRef="#br0">24 27 308 0,'-5'-2'441'0,"1"0"51"16,0 0 29-16,1-1-98 0,0 2-135 15,0-1-96-15,2 1-65 0,0 0-42 0,1 0-25 16,0-1-9-16,0 2-5 0,0 0-6 15,0 0-8-15,2 0-6 0,1 2-2 0,4-1-8 16,1 0 0-16,5 2 9 16,3-1 11-16,1 0 5 0,5 1 6 0,1-2 2 15,6 2 3-15,4 0-5 0,4-3-3 16,6 0 11-16,2 0 12 0,7 0 13 0,3 0 4 15,4-3 5-15,5-1-2 0,2 1-8 16,3 0-6-16,1-1 40 0,4-1 51 16,4 1 40-16,2 1 24 0,3 0 13 15,2 1 0-15,1-1-53 0,0 1-60 0,0 0-47 16,1 2-36-16,0 0-19 0,1-2-10 15,0 2-3-15,0 0 1 0,1 0 2 0,5 0 3 16,5 2 2-16,5-2-6 0,3 3 1 16,2 0-3-16,0 0-2 0,-2 1-2 15,0 1-1-15,-4 1 0 0,0-2-4 16,1 1 0-16,-3 0-2 0,0-2-3 0,-5 1 0 15,-4 0 0-15,-4-2 0 0,-5 0 1 16,-5-1 0-16,-4-1 0 0,-4-1 1 16,-2-1 2-16,-5 2 2 0,-5-2-2 0,-3 1 1 15,-4 1-1-15,-3-1-1 0,-1-1-3 16,-1 2 0-16,0 0-1 0,-1 0 0 15,0 2 1-15,2-1 1 0,0 0 1 0,1 1-1 16,3 0 0-16,1 2 0 0,2-2 0 16,0 2-1-16,-1 1 0 0,2 0 0 15,0 1 1-15,2 0 0 0,2-1 0 16,0 3 2-16,1-2 1 0,2 0-1 0,-1 0-2 15,1 2 0-15,-2-3 1 0,3 1-2 16,1-1 1-16,2 2-2 0,1-3-1 16,0 2 2-16,1 0-1 0,-2-2-2 0,-2 0 1 15,0 0 1-15,-2 0 1 0,-2-3 1 16,-1 2 1-16,-4-1 2 0,-1-2 1 0,-3 1-1 15,-2-1 0-15,-1 0-1 0,-1 0 0 16,-2 0-3-16,-1 0 1 0,0 0 0 16,-1 0 0-16,-2 1 0 0,1-1-1 15,-2 2 1-15,1-2-1 0,-1 1 1 0,1-1 0 16,-1 1-1-16,-2 0 1 0,1 1 0 15,1 0 1-15,-2 0-1 0,2-1 0 16,0 1-1-16,0-1 1 0,-2 1 2 16,1-1-2-16,-2 0 1 0,0 1 0 0,2 0 2 15,-2-1-2-15,0 0 0 0,-1 2 1 16,-1-2-1-16,0 1 1 0,-4-2-1 0,0 0 0 15,-2 0-3-15,-2 0-1 0,-1 0 1 16,2 0-2-16,-2 0 1 0,1-2 0 16,1-2 2-16,-1 0 1 0,2-2-1 15,1 0 1-15,2 1 0 0,0 0 1 0,1 2-1 16,1-1 0-16,0 0 1 0,1 2-1 15,3-4 0-15,-1 4-1 0,2 0 1 16,-1-2 0-16,-2 2 0 0,-1-2 0 0,-2 1 0 16,-2 0 0-16,-2 0 0 0,-1-1 2 15,-2 2 0-15,-2-2 1 0,0 1 1 16,-2 0-2-16,-2-1-1 0,1-1-1 15,0 0 0-15,-1 0-1 0,1 2 1 0,0-3 0 16,-1 1 2-16,1 0-1 0,-2 1 0 16,0 1-1-16,1-1 2 0,0-1-1 15,1 3-1-15,0-2 0 0,-1 0 1 0,1 3-1 16,-1-1-1-16,1-1 1 0,2 0 0 15,1 1-1-15,-2 0 0 0,0-1 1 0,-2 2 0 16,0-2-1-16,-1 0 3 0,0 3-1 16,0-3 1-16,1 2-2 0,0-1 2 15,-2 1 0-15,0-2-2 0,-1 3 1 16,-4-2 3-16,1 1 3 0,-3 1 3 0,-1-1 3 15,-1-1 5-15,-2 2 1 0,1-1 1 16,-2 1-3-16,1-1-2 0,-2 0-5 16,1-1-3-16,-1 1-3 0,1 1-2 0,-1-1-1 15,1 1 1-15,-2-1-1 0,-1 1 0 16,-1 0 1-16,0-2-6 0,1 2-16 15,-3 0-33-15,0 0-73 0,-3 0-135 0,-1-1-127 16,-3 0-74-16,-3 1-90 0,-4-1-180 16,-1 1-76-16,-3-2 57 0,-1 2 83 15,1-1 58-15,-1 0 93 0</inkml:trace>
  </inkml:traceGroup>
</inkml:ink>
</file>

<file path=ppt/ink/ink3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5:50.49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E32694C-2716-4237-A4C7-1C13A67581ED}" emma:medium="tactile" emma:mode="ink">
          <msink:context xmlns:msink="http://schemas.microsoft.com/ink/2010/main" type="inkDrawing" rotatedBoundingBox="3879,14901 3913,7541 7592,7559 7557,14918" semanticType="callout" shapeName="Other"/>
        </emma:interpretation>
      </emma:emma>
    </inkml:annotationXML>
    <inkml:trace contextRef="#ctx0" brushRef="#br0">1964 7301 198 0,'-2'9'375'0,"1"-2"51"0,0-3 37 16,-1 2-69-16,0-2-108 0,-3 0-67 0,1-1-52 15,0 0-44-15,-1 0-32 0,-1 1-24 16,1-2-14-16,-2 2-10 0,0-3-1 15,-1 0 7-15,-2 1 11 0,0-1 9 0,-2-1 8 16,-3 0 8-16,0-1 1 0,-3-1 0 16,-1 0-2-16,-5-2 0 0,1-1 7 15,-3-1 8-15,-3-2 14 0,-1-2 11 0,-2 0 11 16,-2-3 9-16,-1-1 8 0,-3-4 4 15,-1 1 3-15,-2-3 3 0,1-1 5 16,-1 0-4-16,0 0-8 0,1-2-14 0,1 2-19 16,1 0-21-16,-1-1-20 0,2 0-15 15,0-1-11-15,1 0-10 0,0-2-7 0,2-1-7 16,0-2-5-16,-1-4-7 0,1 1-6 15,1-3-3-15,-1-2 0 0,1-2-2 16,0-1 0-16,1-3-1 0,2 1 2 16,1-2 3-16,0-1 0 0,1 2 2 0,2-3 1 15,0 3-1-15,3-2-1 0,-1 1-4 16,1 0-1-16,0-1-1 0,1-1 0 15,0 0-2-15,1 0 0 0,0-3 0 0,2 2-2 16,0-1-2-16,1-1-1 16,-1-3-1-16,1-2-1 0,0-2-1 0,1-3-1 15,1 0 2-15,1 1 1 0,0-2 2 16,2 2-1-16,2-1 1 0,2 0 3 0,0-1-1 15,1 2 0-15,1-2-2 0,0 2 3 16,2 0-2-16,1 1-1 0,0-2-1 16,-2 1 0-16,3-4 0 0,-1-1-2 0,2 1 1 15,-3-3 0-15,3 1 1 0,-2 1-1 16,1-2-1-16,0 2 2 0,0-2 2 15,-1 3 1-15,0-1 0 0,1 1 0 0,-1 2-3 16,1-1 1-16,-1-1-3 0,0-3 1 16,0-1-1-16,-1-1 0 0,0-2 4 15,1 0-2-15,0 1 0 0,1-2 0 0,1 1 0 16,-1 1 1-16,2-2 1 0,-1 0 0 15,1 4 1-15,1 1-1 0,0 0 0 16,1 2-3-16,-1-1 0 0,-1-1 1 0,1-1-2 16,-3 1-1-16,0-1 2 0,1 0 1 15,-3 2 0-15,1 1-2 0,0 0 2 16,0-2 1-16,1 3 1 0,1-2-2 16,-1 4 4-16,1-1 1 0,1 4-1 0,1 1-3 15,1-1-1-15,1 1 0 0,1 0-1 16,-1-1-1-16,4 1 0 0,-2 0 0 0,4-1 2 15,-1 1 0-15,3 0 0 0,-1 0 0 16,1 2 1-16,1-2 2 0,0 2-1 16,1 4 1-16,-2 0 0 0,1 2-2 15,1-1 0-15,1 3-3 0,2 0 0 0,0 0-2 16,0 1 2-16,2 4-2 0,-2-1-1 15,1 3 1-15,1 1 3 0,-1 3-2 0,2 0-1 16,0 1 2-16,-2 3 1 0,2 1-2 16,2 0 0-16,0 1 0 0,1 2 2 15,1 0 2-15,3 2 0 0,-1 2-1 16,1-1 1-16,3 2 0 0,-2 1-2 0,1 1-1 15,1 2 1-15,-2 2 2 0,0 0 0 16,0 1 1-16,-2 3 1 0,-1 0-3 16,-1 2 2-16,0 1-1 0,-1 1-1 15,-1 1 0-15,-1-1 0 0,-1 1 0 0,0 3 0 16,-1-1 0-16,1-1 1 0,-2 0-2 15,2 0 1-15,0-1 0 0,0-1 0 0,1-1-2 16,2-1 1-16,-2-3 1 0,1 0 1 16,0-2 0-16,2 1-1 0,-2-1 0 15,2 2 0-15,-1 0 0 0,0 2 0 16,-4 0-1-16,1 1 1 0,-1 1 1 0,-2 2 0 15,-3 0-2-15,1 0 0 0,-4 2 0 16,-2-2 1-16,0 4-1 0,-1 0 2 16,-2 0 0-16,-2-2 0 0,0 4 1 0,1-2 0 15,-3 1 0-15,1 0-1 0,0-1-1 16,-1 2-1-16,0-1 0 0,0 1-2 15,0-1 1-15,0 0 0 0,0 1 0 16,0 0 2-16,0 0-1 0,0 0 1 0,0 0-1 16,0 0-1-16,0 0 1 0,0 0-1 15,0 0 1-15,0 0 3 0,0 0-2 0,0 0 1 16,0 0-2-16,0 0 1 0,0 0 0 15,0 0-3-15,0 0 0 0,0 0 1 16,0 0-1-16,0 0-1 0,0 0 0 16,0 0 0-16,0 0 2 0,0 0 0 0,0 0 2 15,0 0 0-15,0 0 0 0,0 0 0 16,0 1 0-16,0 0 0 0,0-1 0 15,0 0-1-15,-1 0 0 0,1 0-1 0,0 0 0 16,0 0 1-16,-1 0-1 0,1 0 0 16,0 0 0-16,0 0 1 0,0 0 0 15,0 0-1-15,-2 0 0 0,1 0 2 16,1 0 0-16,0 0 0 0,0 0 0 0,0 0 1 15,0 0 0-15,0 0-1 0,0 0 0 16,0 0 0-16,0 0 0 0,0 0-1 16,0 0 1-16,0 0 0 0,0 0 0 0,0 0-1 15,0 0 1-15,0 0 0 0,0 0 0 16,0 0-1-16,0 0 0 0,0 0 1 15,0 0 0-15,0 0 0 0,0 0 0 0,0 0-1 16,0 0 1-16,0 0 0 0,0 0-2 16,0 0 1-16,0 1 0 0,0-1 2 15,0 0-3-15,0 0 1 0,0 0 1 16,0 0 0-16,0 0 0 0,0 0 0 15,0 0 1-15,0 2 0 0,0-2-2 0,0 0 1 16,0 0 0-16,0 0 1 0,0 0-1 16,0 0 0-16,0 0 1 0,0 0-1 0,0 0 0 15,0 0 2-15,0 0-2 0,0 0-1 16,0 0-1-16,0 0 0 0,-2 0 1 15,1 0-3-15,1 0 2 0,0 0 1 0,0 0 0 16,0 0 1-16,0 0-2 0,0 0 2 16,0 0 0-16,0 0-1 0,0 0 0 15,0 0 1-15,0 0 0 0,0 0-1 16,0 0 1-16,0 0 0 0,0 1 0 0,0-1-3 15,0 0 1-15,0 0 0 0,0 0-2 16,0 0-1-16,0 0-2 0,0 0 2 16,1 1-2-16,1-1 1 0,-2 2 0 0,0-2 2 15,1 4 0-15,1-4-1 0,-2 0 1 16,0 3 1-16,0-3 0 0,1 1 0 0,0 1 2 15,-1-2 1-15,2 2-2 0,-2 0 0 16,1 0 2-16,0-1 1 0,-1 2-1 16,3-2-3-16,-1 1 1 0,-1 2 0 15,2 0 1-15,-1-1-3 0,3 1 2 0,-1 1 3 16,0 0 1-16,0 2 0 0,1-3-2 15,1 2 2-15,-2 0-2 0,2 0 0 16,-2 1 0-16,1 0 0 0,2 0 0 0,-1 2-2 16,2-2 2-16,-1 3 0 0,1 2 1 15,2-1-2-15,2 3 0 0,2 2-2 16,2 5 1-16,4 1 0 0,3 4-1 15,4 5 2-15,2 6 0 0,6 7 1 0,3 7 1 16,6 7-1-16,4 6 0 0,3 4-1 16,4 6-6-16,2 6-4 0,6 7-7 0,4 7-12 15,7 8-8-15,5 7-7 0,3 6-1 16,1-1 0-16,-2-2 4 0,-1-5 13 0,-2-5 11 15,-2-4 5-15,-2-9 6 0,0-4 5 16,-1-4 2-16,-3-5-1 0,-1-2-1 16,0-5 2-16,-3 0 1 0,0-4-1 15,-3-4 2-15,-1-3-2 0,-4-5 0 0,-5-6 0 16,-4-5-5-16,-8-4-9 0,-5-5-28 15,-8-8-50-15,-3-1-70 0,-7-5-81 0,-3-4-84 16,-7-2-59-16,-3-6-29 0,-5-4-63 16,-6-1-107-16,-4-4-58 0,-5-6 13 15,-4-2 29-15,-2-5 36 0,-2-3 102 16</inkml:trace>
  </inkml:traceGroup>
</inkml:ink>
</file>

<file path=ppt/ink/ink3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5:52.0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9880507-1F46-488C-9E3D-BCB62D43E33E}" emma:medium="tactile" emma:mode="ink">
          <msink:context xmlns:msink="http://schemas.microsoft.com/ink/2010/main" type="inkDrawing" rotatedBoundingBox="5125,7092 8855,8435 8783,8634 5053,7291" semanticType="callout" shapeName="Other"/>
        </emma:interpretation>
      </emma:emma>
    </inkml:annotationXML>
    <inkml:trace contextRef="#ctx0" brushRef="#br0">85 68 221 0,'-9'-8'309'0,"-1"0"16"0,0 0-20 16,-1 1-90-16,3 1-78 0,0 0-43 16,0 0-20-16,1 2-4 0,0 0 4 15,3 1 1-15,0-2-7 0,4 4-8 0,1-2-13 16,5 2-11-16,5 0-14 0,5 1-10 15,9 2-4-15,8 1-2 0,7 1 1 16,6 2 3-16,7 1 3 0,7 3 5 16,12 2 3-16,9 4 6 0,10 0 3 0,10 5 2 15,9 3-6-15,11 6-4 0,9 4-1 16,7 8-6-16,5 5-2 0,4 6-2 0,4 3 1 15,-1 2 0-15,1 5-4 0,-1 4-2 16,-5-1-5-16,-2 3-4 0,-7-3 1 16,-7-2 2-16,-6-6 0 0,-8-3 3 0,-8-7 5 15,-10-3 15-15,-8-3 13 0,-9-7 7 16,-9-6 11-16,-8-3 8 0,-10-3 1 15,-7-5-11-15,-5-2-5 0,-8-5-7 0,-3 0-10 16,-5-3-3-16,-2-2-5 0,2 0-6 16,-2-3-5-16,0 1-4 0,-2-1-2 15,-2-2-2-15,0 1-3 0,-1-2 2 16,-2 2-2-16,-3 0-5 0,-2-2-5 0,-2 0-12 15,-1 3-20-15,-4 0-51 0,-1-3-78 16,-6 6-182-16,-4 0-96 0,-7-1-44 16,-6 0-7-16,-5-1 33 0,-4-1 72 0</inkml:trace>
  </inkml:traceGroup>
</inkml:ink>
</file>

<file path=ppt/ink/ink3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7:00.49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1F43FDB-221F-4DF4-A928-131D9EB78C67}" emma:medium="tactile" emma:mode="ink">
          <msink:context xmlns:msink="http://schemas.microsoft.com/ink/2010/main" type="inkDrawing" rotatedBoundingBox="7540,10567 13038,10387 13040,10463 7543,10643" shapeName="Other"/>
        </emma:interpretation>
      </emma:emma>
    </inkml:annotationXML>
    <inkml:trace contextRef="#ctx0" brushRef="#br0">5467 838 96 0,'-7'2'354'0,"-1"0"41"0,1-2 29 15,0 0-26-15,0 0-118 0,0 0-83 16,3 0-48-16,-2 1-27 0,1-1-16 0,1 0-16 15,1 0-16-15,0 0-13 0,1 0-13 0,-1 0-11 16,3 0-12-16,-2 0-4 16,2 0-7-16,0 0-2 0,2 0-3 0,-2 0-2 15,3 0-3-15,-1 0-1 0,1 0 1 16,3 0-1-16,-1 1 2 0,2 1-2 15,3 0 2-15,-1-1 0 0,4 0-2 0,2 1-1 16,1-1 1-16,3 0-1 0,2 1 0 16,2 0 0-16,4-1 0 0,0 0-1 15,1 1-1-15,2-1 1 0,1 0-1 0,4 0 0 16,2-1-1-16,0 2 0 0,2-2 1 15,-1 0 0-15,1 0 0 0,-1-2-1 16,-1 2 1-16,3-1-1 0,0 1-1 16,0-2 1-16,0 0 1 0,-2 1-1 0,2 0 2 15,-3-1-1-15,0 0 0 0,1 1 0 16,-1 1-1-16,-2-1 2 0,1 1-2 15,-3-2 1-15,0 1 0 0,-3 1 0 0,1 0 1 16,-1 0-2-16,0 0 1 0,-1 0 0 16,0 0 0-16,0 0 0 0,-2 0 0 15,2-1-1-15,0 0 0 0,-1 1-2 16,2-1 0-16,0 1 2 0,0-2 1 0,-1 1 3 15,3 1 1-15,-1 0 0 0,0 0 3 16,0 0-3-16,1 0-2 0,0 0-2 16,-1 0 0-16,0 0-1 0,0 0-1 0,1 0 1 15,-2 0-2-15,2 0 3 0,-1 0 0 16,1 0 2-16,1 0 0 0,0 0 0 15,0 0 1-15,0 0-2 0,-1 0-1 0,1 0-1 16,1-1 2-16,-1 1 0 0,1-2-1 16,-1 0 0-16,2 0 2 0,-2 2-2 15,0-3-2-15,-2 2-1 0,2-1 1 0,-2 2 1 16,0-4-2-16,-1 4 1 0,-1-2 1 15,0 1 0-15,-1-2-1 0,-1 2 2 16,-1 1-1-16,1-1 0 0,-1 0 0 0,0 1 1 16,-1-1 0-16,-1-1 0 0,1 2 1 15,0-1-1-15,1 1 1 0,0 0-2 16,0-1 2-16,2-1-1 0,-1 2 0 15,1 0 0-15,1 0 0 0,-1 0 2 0,4-1 0 16,0 0-2-16,-1 1 0 0,0-1 0 16,0 1 0-16,-1 0-1 0,-1-1-2 15,0-1 1-15,0 2 1 0,-1-1 0 0,-2 1 1 16,0-1 1-16,-1 0-1 0,-3 1 2 15,0-2-2-15,1 1 0 0,-2 1-1 16,1-1 0-16,-2-1 1 0,1 1 0 16,1 0 0-16,-2 0 0 0,3 0-1 0,-3-1-1 15,4 1-1-15,-2-2 2 0,0 3 1 16,0 0 4-16,0-2-1 0,0 1 2 0,0 0-1 15,0 1-1-15,1-2 0 0,-2 1-3 16,-1 1 0-16,1-1 0 0,-1-1 0 16,1 2 0-16,0-2-1 0,-1 1 1 15,2-2-1-15,-1 3 1 0,1-1 0 16,-1 0 1-16,1-1-1 0,-2 2 3 0,2-2 0 15,-1 1-2-15,1-2-1 0,-2 2 0 0,2-2 0 16,0 1 0-16,-1 1-1 0,-2-2 2 16,-1 2 1-16,1-1 2 0,-1 0-3 15,-1 1 1-15,-1 0 1 0,1-1-1 16,-2 0 0-16,-1 1-3 0,-1 1 1 0,1-1 0 15,-1 1 1-15,2-2 0 0,-2 1 1 16,3 1-1-16,-1-1-1 0,0 0 0 16,3 0-2-16,0-1 2 0,-1 1 0 15,3 0-1-15,-1-1 2 0,2-2 0 0,-2 4 0 16,0-2-1-16,0 1 0 0,-1-2-1 15,2 3-1-15,-3-2 1 0,0 0 0 16,1 0 0-16,-3 1 0 0,0 0 0 0,0-1 0 16,0 2 0-16,-1-1 1 0,1 1-1 15,0-1-1-15,0 0 2 0,1 1 0 16,-1-1 0-16,0-1 0 0,0 2 0 0,0-1 0 15,0 0 1-15,-1-1 1 0,0 2-2 16,1-1 0-16,0 0 1 0,0 1 2 16,2-1-2-16,0 0-1 0,1-1 2 15,0 2 0-15,0-1 0 0,-1 1-1 16,0-1 0-16,-1 0 0 0,-1 1 0 0,-2-2-1 15,1 1-2-15,-1 1 0 0,-2-1 2 16,-3 1 1-16,0 0-1 0,-1 0 5 16,-3 0 0-16,2 0 2 0,-2 0-2 0,0 0 1 15,-3 0 0-15,2 0 1 0,0 0-2 16,-1 0-2-16,1 0 1 0,0 0-3 0,0 0 0 15,1 0-3-15,-1 0 1 0,1 0-1 16,0 1 4-16,0-1-2 0,0 1 1 16,2 1 1-16,-1-2-1 0,-1 1 1 15,2 0-2-15,-4-1 2 0,3 1-1 0,-3-1-1 16,1 0 0-16,0 2 1 0,-2-2-1 15,1 0 0-15,-1 0-5 0,0 0 3 16,-1 0 2-16,0 0 0 0,0 1-5 16,0-1-5-16,0 0-3 0,0 0-14 0,0 1-17 15,0-1-52-15,-1 0-104 0,0 0-172 16,-2 0-87-16,-1 0-40 0,0 0-10 0,-1 0 36 15</inkml:trace>
  </inkml:traceGroup>
</inkml:ink>
</file>

<file path=ppt/ink/ink3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6:41.318"/>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8F00BCA-31AF-4ED1-9068-5B933CE40E47}" emma:medium="tactile" emma:mode="ink">
          <msink:context xmlns:msink="http://schemas.microsoft.com/ink/2010/main" type="writingRegion" rotatedBoundingBox="2377,9295 8981,12705 7595,15390 990,11979"/>
        </emma:interpretation>
      </emma:emma>
    </inkml:annotationXML>
    <inkml:traceGroup>
      <inkml:annotationXML>
        <emma:emma xmlns:emma="http://www.w3.org/2003/04/emma" version="1.0">
          <emma:interpretation id="{B73D5FE1-A47A-482F-A472-D03AB4FE3810}" emma:medium="tactile" emma:mode="ink">
            <msink:context xmlns:msink="http://schemas.microsoft.com/ink/2010/main" type="paragraph" rotatedBoundingBox="2148,9727 3237,9727 3237,9773 2148,9773" alignmentLevel="1"/>
          </emma:interpretation>
        </emma:emma>
      </inkml:annotationXML>
      <inkml:traceGroup>
        <inkml:annotationXML>
          <emma:emma xmlns:emma="http://www.w3.org/2003/04/emma" version="1.0">
            <emma:interpretation id="{EA4BD64F-DE59-42F8-9A2A-2C7273A6461F}" emma:medium="tactile" emma:mode="ink">
              <msink:context xmlns:msink="http://schemas.microsoft.com/ink/2010/main" type="inkBullet" rotatedBoundingBox="2147,9727 3236,9725 3237,9771 2148,9773"/>
            </emma:interpretation>
            <emma:one-of disjunction-type="recognition" id="oneOf0">
              <emma:interpretation id="interp0" emma:lang="" emma:confidence="0">
                <emma:literal>→</emma:literal>
              </emma:interpretation>
            </emma:one-of>
          </emma:emma>
        </inkml:annotationXML>
        <inkml:trace contextRef="#ctx0" brushRef="#br0">490-1570 76 0,'-1'0'288'0,"-3"0"38"0,-1 0 6 0,3 0-38 16,-2 0-67-16,-2 0-50 0,1-2-26 16,0 2-14-16,0-1-13 0,-1 1-6 15,1 0-4-15,-1 0-9 0,1 1-13 0,-1 1-13 16,1-2-10-16,1 1-11 0,0 0-11 15,0 0-11-15,2 2-6 0,-1-2-7 16,1 1-2-16,0-2-4 0,1 0 0 0,1 3 5 16,1-2 4-16,3 1 6 0,2 2 10 15,4 0 24-15,2 0 21 0,6 0 19 16,5 0 17-16,6 0 13 0,3-2 4 0,6-1-13 15,2 0-14-15,4-1-20 0,4-1-14 16,3 1-7-16,3-1 3 0,4-1 8 16,2-2 17-16,1 1 17 0,-1 0 14 15,-2 0 9-15,-3 0 3 0,-4-1-4 0,-5 4-7 16,-4-4-6-16,-7 2-9 0,-4 1-7 15,-5 0-5-15,-7-1-3 0,-2 2-10 0,-4 0-8 16,-3 0-8-16,-2 0-9 16,-4 0-11-16,2 0-10 0,-3 0-8 0,-1 0-6 15,0 0-9-15,0 0-3 0,-2 0-4 16,2 0 3-16,-1 0-5 0,-1 0-5 0,0 0-2 15,0 0-2-15,2 0-3 0,-1 0-3 16,-1 0 1-16,1 0 0 0,1 0 0 16,-2 0 0-16,1 0 0 0,-1 0-1 0,0 0 1 15,0 0-1-15,0 0 1 0,0 0 1 16,0 0 0-16,0 0-1 0,0 0 0 15,0 0 1-15,0 0-1 0,0 0 2 16,0 0-2-16,0 0 0 0,-1 0 2 0,1 0-1 16,0 0 0-16,0 0-2 0,0 0 2 15,0 0-3-15,0 0-3 0,0 0 1 16,0 0-4-16,-2 0-6 0,1 0-14 0,1 0-20 15,0 2-32-15,0-2-57 0,0 0-125 16,0 0-124-16,0 0-75 0,0 0-37 16,-1-2-87-16,-1 2-167 0,-1-3 8 15,-2 3 68-15,-2-1 54 0,-3-2 42 0,1 1 112 16</inkml:trace>
      </inkml:traceGroup>
    </inkml:traceGroup>
    <inkml:traceGroup>
      <inkml:annotationXML>
        <emma:emma xmlns:emma="http://www.w3.org/2003/04/emma" version="1.0">
          <emma:interpretation id="{16594A1A-8B60-4D26-B41E-655E5E73FF0E}" emma:medium="tactile" emma:mode="ink">
            <msink:context xmlns:msink="http://schemas.microsoft.com/ink/2010/main" type="paragraph" rotatedBoundingBox="2046,11103 8175,14267 7595,15390 1466,12225" alignmentLevel="2"/>
          </emma:interpretation>
        </emma:emma>
      </inkml:annotationXML>
      <inkml:traceGroup>
        <inkml:annotationXML>
          <emma:emma xmlns:emma="http://www.w3.org/2003/04/emma" version="1.0">
            <emma:interpretation id="{2B997BE4-562C-430D-9876-F092C200ADC7}" emma:medium="tactile" emma:mode="ink">
              <msink:context xmlns:msink="http://schemas.microsoft.com/ink/2010/main" type="line" rotatedBoundingBox="2046,11103 8175,14267 7595,15390 1466,12225"/>
            </emma:interpretation>
          </emma:emma>
        </inkml:annotationXML>
        <inkml:traceGroup>
          <inkml:annotationXML>
            <emma:emma xmlns:emma="http://www.w3.org/2003/04/emma" version="1.0">
              <emma:interpretation id="{CBEE9AFE-19DF-43AB-B7F6-B64543D45172}" emma:medium="tactile" emma:mode="ink">
                <msink:context xmlns:msink="http://schemas.microsoft.com/ink/2010/main" type="inkWord" rotatedBoundingBox="1982,11226 2489,11488 2003,12431 1496,12169"/>
              </emma:interpretation>
              <emma:one-of disjunction-type="recognition" id="oneOf1">
                <emma:interpretation id="interp1" emma:lang="" emma:confidence="1">
                  <emma:literal/>
                </emma:interpretation>
              </emma:one-of>
            </emma:emma>
          </inkml:annotationXML>
          <inkml:trace contextRef="#ctx0" brushRef="#br1" timeOffset="46075.6354">423 116 55 0,'2'-4'356'15,"0"-2"49"-15,-1 2 35 0,-1-2-6 0,-1 2-125 16,-1-1-89-16,1-1-59 0,0 2-38 15,-2-2-26-15,2-1-18 0,-2 2-15 0,0 0-15 16,0-1-10-16,1 0-10 0,-1 1-5 16,0 0-8-16,0 1-1 0,1-1-3 15,-1-1-2-15,0 2 1 0,0 1 2 16,1-1 5-16,-1 4 4 0,0-3 4 0,-1 2 5 15,1-1 3-15,-1 2 2 0,0 0-3 16,-2 0-3-16,0 2-4 0,-1-1-2 16,-2 2-3-16,0 1-5 0,-1 0 4 15,1 4 4-15,-4-1 4 0,1 2 5 0,-2 2 11 16,-1 3 32-16,-2 4 38 0,0 1 45 15,0 3 36-15,1 5 41 0,0 1 18 0,3 1 0 16,0 3-18-16,2 2-15 0,2 1-20 16,2 2-36-16,1-1-20 0,4-1-24 15,2 0-16-15,1 1-32 0,3-1-20 16,0 1-8-16,4 0-7 0,2 1-10 0,1 2-8 15,1-3-3-15,2 2-4 0,-1-5-2 16,2-1-4-16,-3 0 2 0,2-3-2 16,-2-5-2-16,1-3-1 0,-4-1 0 15,-1-4-1-15,-1-3-2 0,0-1 3 0,-1-2 3 16,-2-4 8-16,-1 0 5 0,-1-2 5 15,1-1 6-15,-2 0 5 0,1-3 4 0,-2 0-7 16,-2-2-2-16,1-1-3 0,-2-1-7 16,1-1-5-16,-1-3-4 0,-1 1-1 15,-2-2-2-15,-1-1-4 0,2 0-2 16,-2-2-1-16,-1-1-1 0,1-1 1 0,-1-1-1 15,-2-1 0-15,2-2 0 0,-2 0 1 16,0-3-1-16,-1 0-1 0,0-3 0 16,0 0-1-16,0-2 1 0,0 3-2 15,2-2-1-15,-1-1 1 0,2 0-1 0,0-1 3 16,1-1-1-16,1 0 2 0,1-1 3 15,1 1-4-15,2-1 2 0,0 0-2 16,2-1 0-16,2 2-3 0,1-2 3 0,3 2 2 16,0 1-2-16,1 2 0 0,2 2-1 15,0 0-1-15,2 2-1 0,0 2 0 16,-1 2 1-16,1 2-2 0,0 2 0 0,-2 2 0 15,1 1-1-15,0 1 3 0,-1 2-2 16,-2 1-2-16,0 2-1 0,-3-1-2 16,0 2-2-16,-1 1-5 0,0 0 2 0,-2 2 1 15,1-2 0-15,-1 2 1 0,0 0 0 16,-1 2 0-16,2-2 2 0,-2 0 1 15,0 2 2-15,0-2 0 0,0 1 3 16,0-1-2-16,0 0 0 0,0 1 1 0,-2 1-2 16,2-2 2-16,-2 1 0 0,0 0 2 15,-1 1 0-15,-1 0 2 0,0-1 1 16,-1 3 0-16,-1 0-2 0,-1 0 0 0,-1 3 2 15,-2-1-1-15,1 1 0 0,-4 3 0 16,1 2 1-16,-3 3 0 0,1 2 0 0,-1 0-1 16,0 6 1-16,0 3 1 15,1 3 0-15,0 5 1 0,3 1 0 0,2 4 1 16,0 3-3-16,4 0 2 0,2 3 0 15,3 1 0-15,4 0-1 0,2 0 3 0,3 2 0 16,1-2-1-16,2-3 0 0,2 0 0 16,1-5-1-16,0-1-1 0,2-4 0 15,-2-2 0-15,2-2 1 0,-4-4 0 0,1-4 2 16,-2-2 1-16,-1-3-2 0,-1-4 1 15,-2 0 1-15,-1-5 3 0,-3 0 3 16,2-4 6-16,-3 0 5 0,-1-3 2 0,1-2-1 16,-2-2-3-16,1-2-4 0,-2-1-6 15,-2-3-5-15,1-2-4 0,-2-1 0 16,1 0 0-16,-4-3-1 0,1 0 0 15,-2 0-1-15,-2-1 1 0,0-3-2 0,1 1 1 16,-1-3-1-16,0 1-2 0,0 1 3 16,0-2-1-16,1 0 1 0,1-1-2 15,-2-1 3-15,3-1 0 0,0-1-2 0,2-1 0 16,-2-1 1-16,4 0-2 0,-1-2-5 15,0-1-2-15,2-3-2 0,1-1-3 16,0-1-2-16,0-2 0 0,3 0 0 0,1 2 2 16,1-3-1-16,1 3 1 0,1 1-2 15,1 4 2-15,0 2 1 0,0 3 4 16,-1 1 0-16,1 4 3 0,-1 2 3 15,2 3 1-15,-4 1 1 0,2 2-1 0,-3 3 1 16,2 0-1-16,-4 3 0 0,1 1 4 16,0 1-3-16,-2 2-2 0,-1 1-4 15,0 2-1-15,0 0 0 0,-1 1-4 0,-2 3 2 16,-2 1 3-16,-1 4 4 0,-2-1 2 15,0 5 0-15,-3 0 2 0,-2 2 0 16,1 1 0-16,-3 1-1 0,0 3 1 0,-2 2 0 16,-1 2-3-16,3 2 3 0,-1 1-2 15,2 2 2-15,0 4 0 0,3 1 3 16,1 2 3-16,2 1-4 0,1 6 1 15,5-1 0-15,0 4-1 0,4 0-2 0,0 0-1 16,5-1 2-16,0 0-1 0,3-2 2 16,1-2-1-16,1-3 0 0,2-3 1 15,0-2-2-15,-1-5 0 0,2-2 1 0,-1-2-1 16,0-2 2-16,0-3 0 0,-2-2 0 15,2-3-1-15,-5-3-1 0,1-1 3 16,-2-2-1-16,-2-3 1 0,-1 0 0 0,1-1-2 16,-2-3-3-16,0 2-13 0,0-3-26 15,-1-3-53-15,0 3-113 0,-1-1-145 16,1-2-97-16,1 0-75 0,0 1-107 15,1 0-150-15,-1-1-1 0,-2 0 84 0,4 0 68 16,-2-2 68-16,3 1 125 0</inkml:trace>
        </inkml:traceGroup>
        <inkml:traceGroup>
          <inkml:annotationXML>
            <emma:emma xmlns:emma="http://www.w3.org/2003/04/emma" version="1.0">
              <emma:interpretation id="{5DA657F8-45B7-4094-B861-B5F2B5F63897}" emma:medium="tactile" emma:mode="ink">
                <msink:context xmlns:msink="http://schemas.microsoft.com/ink/2010/main" type="inkWord" rotatedBoundingBox="6802,13559 8175,14267 7595,15390 6222,14681"/>
              </emma:interpretation>
              <emma:one-of disjunction-type="recognition" id="oneOf2">
                <emma:interpretation id="interp2" emma:lang="" emma:confidence="0">
                  <emma:literal>•</emma:literal>
                </emma:interpretation>
                <emma:interpretation id="interp3" emma:lang="" emma:confidence="0">
                  <emma:literal>O</emma:literal>
                </emma:interpretation>
                <emma:interpretation id="interp4" emma:lang="" emma:confidence="0">
                  <emma:literal>G</emma:literal>
                </emma:interpretation>
                <emma:interpretation id="interp5" emma:lang="" emma:confidence="0">
                  <emma:literal>I</emma:literal>
                </emma:interpretation>
                <emma:interpretation id="interp6" emma:lang="" emma:confidence="0">
                  <emma:literal>e</emma:literal>
                </emma:interpretation>
              </emma:one-of>
            </emma:emma>
          </inkml:annotationXML>
          <inkml:trace contextRef="#ctx0" brushRef="#br1" timeOffset="60674.4704">5071 3605 111 0,'1'-1'330'0,"1"-3"40"0,-2 2 31 16,0-2-52-16,-2-1-82 0,2 1-59 15,0 1-38-15,0-1-24 0,0 0-16 16,-1 1-22-16,1 0-21 0,-2 0-17 0,2 0-16 15,-1 2-10-15,0-1-9 0,-1 1-3 16,1-1-1-16,-2 1 6 0,2 1 17 16,-1-3 23-16,0 3 30 0,0 0 41 0,0 0 36 15,0 0 23-15,1 0-3 0,-2 3-12 16,-1-3-25-16,0 1-36 0,-2-1-40 15,-1 3-27-15,-1-2-13 0,0 0-4 16,-2 2-1-16,2-1 7 0,-2 0 18 0,2 1 7 16,0-2 9-16,1 1 5 0,0-1 4 15,2 2-1-15,1-3-8 0,-1 2-2 16,3 0-6-16,-1-2-4 0,3 0-6 15,0 2-7-15,0-2-9 0,3 1-7 0,1-1-7 16,3 3-2-16,4-2 0 0,2 2 0 16,5 0 4-16,6 1 1 0,3-2 3 0,5 2-4 15,5-3-5-15,3 0-4 0,4-1-6 16,3-1-4-16,2 0-4 0,6-3 0 15,4 2 0-15,3-2 0 0,3 0 1 16,-3 1 1-16,0-1 1 0,-5 0-2 0,-3 2-1 16,-5-1-1-16,-2 0-2 0,-6 2-3 15,-5 1-1-15,-4-1-3 0,-5-1 2 16,-3 2 1-16,-5 0 1 0,-5 2 0 15,-1-1 1-15,-3-1 1 0,-3 0-2 0,0 0-3 16,-2 0 2-16,-1 1-4 0,-1-1 1 16,0 0-1-16,-2 0-1 0,1 0-2 0,-1 0 0 15,0 0-1-15,-1 0-1 0,2 0 0 16,-2 0-2-16,1 0 3 0,-1 0-2 15,0 0-1-15,0 0-1 0,0 0 0 16,0 0 1-16,0 0 0 0,0 0 2 0,0 0 1 16,0 0-2-16,0 0 1 0,0 0-1 15,0 0 1-15,0 0 0 0,0 0 1 16,0-1 0-16,0 1 2 0,0-1-1 0,0-1 0 15,0 0-3-15,-1-2 1 0,-1 1-1 16,2-4-2-16,-2-1 1 0,0-3 0 16,0-5 2-16,-1-3-2 0,-3-1 0 0,2-2 1 15,0-4-1-15,0-1-1 0,0-1 0 16,-2 1-2-16,1 0 3 0,1-1-1 15,-2 2-1-15,1 0 2 0,-2 2-1 0,0-1 1 16,0 2-5-16,0 3 0 0,0-1 3 16,2 1-1-16,-2 1 2 0,1 0 1 15,0 2 4-15,0-1-2 0,-1 2 0 16,2-1-2-16,1 0 0 0,-2-1-1 0,3 0 1 15,-1 2 0-15,1-2-1 0,1 3 1 16,0 1-1-16,1-2 0 0,1 5-1 16,-1 0 1-16,-1 2 1 0,2-1 0 0,-1 4 0 15,-1 0 1-15,2 1 0 0,-1-1-1 16,1 2 0-16,-1 2-1 0,-1-2 1 15,2 1 0-15,-1 0 0 0,0 0 0 0,-2 0 0 16,1-1 0-16,1-2-1 0,-2 3 1 16,2-2 1-16,0 0-4 0,-1 0 1 15,-1 0 1-15,2 1 1 0,0-1-1 16,-2 1-2-16,2 1 5 0,-1-2-1 0,1 1 0 15,-2 1-1-15,2-1 0 0,-1 1 6 16,0 0-4-16,2 3 3 0,-2-4-2 0,1 1-2 16,1 2-1-16,-2-1-4 0,2 1 3 15,-1-2-5-15,0 3 3 0,-1-2-1 16,1 1 1-16,-2-2 3 0,0 2 0 15,1 0 0-15,-2 0 2 0,-3 0 0 0,-2-1 0 16,0 1-4-16,-6 1-2 0,-3-1-3 16,-4 1-2-16,-4 1-4 0,-6 0-2 15,-2 2-1-15,-8-2-2 0,1 3-2 16,-4-2 3-16,-3 2 2 0,1-2 2 0,1 1 2 15,1 0 4-15,1 1 6 0,1-4-2 16,4 0 3-16,0 0 0 0,6 0 0 0,4 0-3 16,2 0 1-16,5-4 0 0,1 4-1 15,3-3 1-15,3 0 0 0,1 2 2 16,3-2 0-16,2 3-1 0,-1-2 0 15,2 1 0-15,1-2 2 0,0 3-1 0,0-1-1 16,-1 0 1-16,0 1 0 0,-2 0 0 16,0 0-1-16,-1 0 0 0,-1 1 2 15,1 0-1-15,-1 1-1 0,-1-1-1 16,1 0 2-16,1 1 0 0,0 0-1 0,3-1 0 15,-1 0 0-15,4-1 1 0,-1 2 0 16,2-1-2-16,0-1 1 0,1 0 1 0,2 0 0 16,-2 0-1-16,3 0 0 15,-1 0 0-15,1 0 0 0,0 0 0 0,0 0-2 16,0 0 0-16,0 0-1 0,0 0 1 15,0 0 2-15,0 1-3 0,0 1 3 0,0-2 1 16,0 2 1-16,0 0 0 0,0 1-3 16,0 0 1-16,0 3 1 0,1-1-2 15,-1 3 0-15,2 1 1 0,-1 2 1 16,0 1 7-16,1 2-4 0,1 2-1 0,-2 1 0 15,2 4 0-15,-2 2-1 0,0 2-6 16,2 2 4-16,-1 1 1 0,-1 4 0 0,2 3 1 16,-1-2-1-16,1 3 2 0,-1 2 0 15,0-2-1-15,1 2 0 0,0-6 0 16,0-1 1-16,-1-1 1 0,1-4-1 15,0-2 3-15,1-3-1 0,-1 0 0 0,1-2-2 16,-1-1 2-16,1-5-2 0,-2 2-2 16,1-4 1-16,0 1-1 0,0-4 0 15,-1 1 0-15,0 0 1 0,1-3-1 0,-1 0 2 16,0-1 1-16,-1 0-1 0,0-1-1 15,1-1-1-15,-2 0 1 0,1 0 0 16,-1-2-1-16,0 0-2 0,0 1 2 0,0-2 1 16,0 0-1-16,0 3 1 0,0-3 1 15,0 0-1-15,0 0-1 0,0 0 1 16,0 0 0-16,0 0 1 0,0 0-4 15,0 0 2-15,0 0 1 0,0 0 0 0,0 0 1 16,0 0-2-16,0 0 0 0,0 0 0 16,0 0-3-16,0 0 2 0,0 0 1 15,0 0-1-15,0 0 0 0,0 0 1 0,0 0 4 16,0 0-2-16,0 0-1 0,0 0 0 15,0 0 1-15,0 0 1 0,0 0-3 0,0 0 0 16,0 0 0-16,0 0 0 0,2-3 0 16,-1 3 0-16,-1 0 0 0,0 0 1 15,0 0 1-15,0 0 0 0,0 0 0 16,0 0-2-16,0 0 0 0,0 0 0 0,0 0 0 15,0 0-3-15,0 0-1 0,0 0-2 16,0 3 0-16,0-3-1 0,0 3 0 16,0-2-2-16,-1 2 2 0,-1 0 0 15,2 0 1-15,-1-1-1 0,1-1-2 0,-3 2-7 16,2-1-23-16,-2 2-52 0,-1-3-160 15,0 1-156-15,-2-2-167 0,-1-2-260 0,-2 1-120 16,-2-2-23-16,-4 3 120 0,-2 4 138 16,-4-1 157-16</inkml:trace>
        </inkml:traceGroup>
      </inkml:traceGroup>
    </inkml:traceGroup>
  </inkml:traceGroup>
</inkml:ink>
</file>

<file path=ppt/ink/ink3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10.56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6E05416-08C0-4D85-A261-7B1944EAED0F}" emma:medium="tactile" emma:mode="ink">
          <msink:context xmlns:msink="http://schemas.microsoft.com/ink/2010/main" type="inkDrawing" rotatedBoundingBox="10427,16421 18325,16382 18332,17765 10433,17804" hotPoints="18194,16112 18308,17296 10607,18033 10494,16849" semanticType="enclosure" shapeName="Rectangle"/>
        </emma:interpretation>
      </emma:emma>
    </inkml:annotationXML>
    <inkml:trace contextRef="#ctx0" brushRef="#br0">3119 226 257 0,'-5'-3'423'0,"-1"0"42"0,1-1 35 16,-1 1-58-16,2 0-155 0,-1-1-97 15,1 0-58-15,-1-2-34 0,1 3-28 0,-1-2-15 16,2 1-4-16,-1-1-3 0,1 3 0 15,-1-2-2-15,1 2 1 0,1-1 3 16,-1 0 9-16,0 2 11 0,0-1 8 0,1 1 14 16,0-1 22-16,-1 0 17 0,-1 0 7 15,-1 2-2-15,-1-4-2 0,-3 2-17 16,-2 0-15-16,-2 0-23 0,0 0-13 15,-4 0-6-15,-1 0-4 0,-2 1 3 0,-2 0-4 16,-2-1 4-16,-2 1-2 0,1-1-5 16,-2 1-1-16,-1-1-5 0,1 1-2 15,-2 0-9-15,1 0-5 0,1-2-3 0,-1 2-1 16,1 0 1-16,1-1 0 0,1 0-1 15,0 2 0-15,0-1-2 0,1 1-2 16,-1-2-5-16,-1 1-2 0,1 1-3 0,-2-1-1 16,0 1-2-16,-1-1 0 0,0 0 2 15,-2 1 2-15,0-2 1 0,-2 1 1 16,2 0 2-16,-1 1 1 0,1-2-2 15,1 1 3-15,-1 1 1 0,3 0 0 0,-2 0 0 16,1 0 1-16,2 0-2 0,0 0 0 16,1 0-1-16,0 1 1 0,1-1 0 0,0 0 2 15,1 0 0-15,-1 0-2 0,2 0 0 16,0 0-1-16,2 0-2 0,-2 0-1 15,-2 0-1-15,2 0-1 0,-1 0 0 16,0 0 0-16,-1 0 1 0,2-1 1 0,0 1 2 16,-1-1 3-16,1-1-2 0,-1 2-3 15,1-3-3-15,1 2-3 0,2-1-2 0,-1 1-3 16,4 0-2-16,-1-1 1 15,4 2-1-15,-1 0-1 0,2-2 0 0,-1 1-1 16,1 1 4-16,1-1-2 0,0-1-1 16,0 2-1-16,1-1 0 0,-2 0 2 0,1-1-4 15,-2 2 1-15,2 0 1 0,0-2 1 16,-1 2-1-16,1-1-2 0,-1 1 1 15,-1 0-1-15,1 0 0 0,0 1-1 16,-1-1 3-16,1 2 0 0,-1 0 0 0,0 0 1 16,-1 1 0-16,-1 0 0 0,2-1-1 15,0 0-1-15,-1 1 1 0,2 0-1 0,-2-3 0 16,0 3 0-16,2 0 0 15,-1-2 2-15,1 2 1 0,0-2-2 0,-1 0 1 16,2 0 0-16,-1 2-1 0,1-2 0 16,0 0 0-16,0 0 2 0,-2 2-2 0,4-2 0 15,-2 2 0-15,0-1 0 0,1-1 0 16,-2 2 1-16,-1-1-1 0,0 1 1 15,-1-1-1-15,0 0 1 0,-1-2-1 16,1 4 1-16,-1-4-1 0,0 3 0 0,0 0-1 16,0-3 1-16,1 2 1 0,0 0 0 15,2-2-1-15,-1 3 2 0,2-2-1 16,2 1 0-16,-1-2-1 0,1 1-1 15,-2-1 1-15,1 2 0 0,0-1 1 0,1 1-1 16,-4-1 0-16,1 2 1 0,-2-2-2 16,0 1 1-16,-1-1 0 0,0 2-2 0,0-2 0 15,0 0 2-15,0 2-1 0,0-2 1 16,0 1-1-16,-1-1 2 0,3 0 0 15,-1 0-1-15,2 0 0 0,-1 1-1 16,1-1 0-16,1 0-2 0,0 1 1 0,1-2 1 16,1 3 1-16,-1-3 3 0,0 1-2 15,2 1-1-15,0-1 1 0,-2 0-4 16,2 1 1-16,-2-2-4 0,2 0 5 15,-2 2 1-15,2-1-2 0,-1-1 5 0,2 0-3 16,-2 0 0-16,1 0 0 0,1 0-1 16,0 0 1-16,2 0 0 0,1 0 0 0,-2 0 1 15,2 0-1-15,1 0 0 0,1 0 2 16,-1 0-1-16,0 0-2 0,0 0 1 15,2 0 1-15,0 0 0 0,-1 0-2 16,2 0 1-16,-2 1-1 0,0-1 0 0,1 0 0 16,1 0-1-16,-2 0 2 0,2 2-2 15,-1-1 0-15,1 2-1 0,-1-1 1 16,-1 3 1-16,2 1-1 0,-1 4 0 0,1 2 0 15,0 4 2-15,1 6-1 0,1 1 1 16,0 6 2-16,3 3 0 0,-3 7 0 16,2 1-1-16,2 4-1 0,-1 2 0 0,0 1-2 15,1 2 2-15,0 2 1 0,2-1 2 16,-1 0-1-16,0-2-1 0,0-3 0 15,0-1-1-15,1-4 0 0,0-2-3 16,0 0 1-16,2-5 1 0,0 2 0 0,-1-3 0 16,1-3 1-16,-2-2 0 0,2-1-1 15,-2-2 0-15,-1-3 2 0,0-1 0 0,0-2 3 16,-2-1-1-16,1-2 0 0,-2-2 0 15,0 0-2-15,-1-3-1 0,-1-1-3 16,1-2 1-16,-1-1 1 0,-2 0 0 0,1-2 1 16,0 2 1-16,-1-3 3 0,0 0-1 15,0 1-1-15,0-2 0 0,-1 2-2 0,0-3 0 16,1 1 1-16,-2 1-1 0,2-1 0 15,-1 1-1-15,-1-1-1 0,1 1 0 16,0-1 1-16,1 1 0 0,-2-1 0 0,1 0 1 16,1 1 1-16,-1-2 0 0,-1 2-1 0,2-2-1 15,0 1 0-15,0-2 0 0,0 0 1 16,0 0-1-16,0 0 1 0,0 0 1 15,0 0-1-15,2 0 0 0,-1 0-2 0,-1 0 1 16,1 0 0-16,1 0-2 0,0 0 1 16,3 0 1-16,0 0 0 0,1 0 1 0,2 0 0 15,1-3 1-15,2 0 0 0,2 2-1 16,1-2 0-16,1 1-1 0,1-2 1 15,2 1-1-15,1 0 1 0,2 2 0 0,0-1 0 16,-1-1 0-16,2 0 0 0,0 1 0 16,2 0-1-16,0 0 2 0,2 0-1 0,1 0 1 15,0-2 0-15,1 2-1 0,-1-2 3 16,2 2-2-16,1-2 0 0,2 0-1 0,-1 1 1 15,1-1 3-15,1 0-2 0,-1 1 1 16,1-1 0-16,1 0-2 0,1 1 1 16,0 0 0-16,1 0-1 0,-2 1-1 0,2 0-1 15,-3 2 0-15,0-2-1 0,-1 1-1 16,-1 1 0-16,1 0 2 0,-2 0 0 15,1 0 0-15,-1 0 1 0,0 1 1 0,2 1-1 16,-1-2 0-16,2 0 0 0,2 0 0 16,-1 2 0-16,0-1-1 0,1-1 0 0,-1 1 1 15,-1 1 0-15,2-2 0 0,0 0 0 16,1 0 0-16,0 0 2 0,-2-2-2 15,2 1 0-15,-2-2 2 0,-1 3 0 16,0-2 0-16,0 1-1 0,-1 0-1 0,0-1 2 16,-2 1 0-16,-1 1-2 0,0-1-1 15,-2-1-1-15,2 2 1 0,0 0 1 16,1 0 0-16,2 0 0 0,-1 0-1 0,2 2 1 15,2-1 0-15,1-1 0 0,3 0-1 16,3 0 0-16,2 0 0 0,1 1 0 16,-1-1 0-16,1 0 0 0,1-1 1 0,-1 0 1 15,-2-1 2-15,1 0-2 0,-1 0 1 16,-2-1 1-16,0 0-3 0,-2 3 1 15,-2-3-1-15,-2 3 2 0,0-1-1 0,-1 1 2 16,-2 0 0-16,-2 0-2 0,0 0-1 16,1 0 0-16,-3 0 0 0,3 0-1 15,-1 0-1-15,3 0 1 0,1 0-1 16,2 0 1-16,0-2 0 0,2 2 0 0,1-1 1 15,1 0 1-15,1 0 0 0,0-2 0 16,0 2 0-16,1 0-2 0,-4-1 0 16,-1 0 0-16,-1 1 0 0,-3 1 0 0,0-2-1 15,-4 1 2-15,0 1 1 0,-2 0 1 16,0 0-1-16,-3 0 0 0,1 0 0 15,-2 0 0-15,2 0 0 0,1 0 1 0,0 0 0 16,2 0 0-16,-1 0 1 0,4-1-3 16,-1 1 0-16,0-1 1 0,5 0-1 15,0 1-1-15,2-3 1 0,1 3-1 0,0-1-1 16,-1-1 0-16,0 1 1 0,-1-1 0 15,-2 1 0-15,1-1 1 0,-4 1 1 16,1-2 1-16,-2 3-2 0,-1-2-1 0,-1 0 1 16,-1 0 0-16,-1 1 0 0,2-2 0 15,-3 3 6-15,2 0-2 0,-2 0 0 16,2-4-3-16,0 4-1 0,0 0 0 15,2-2-4-15,1 2 1 0,0 0 3 0,3 0 0 16,0 0 2-16,3 0 3 0,-1 0 1 16,-1-1-1-16,0 1 0 0,1-1 1 15,-1-1 0-15,-1 2-4 0,-3-1 1 0,1 1-1 16,-4-1 2-16,1 0-3 0,-1 1 0 15,1-1 0-15,-1-1-1 0,2 1 0 0,0-1 1 16,1-1 1-16,2 2 0 0,2 0-1 16,3-1 0-16,3 0 0 0,3 1-1 15,2-1 0-15,3 1 3 0,0 0 0 16,3-1 4-16,2 0 0 0,0 1 0 15,1 0 5-15,-1-2 0 0,0 0-1 0,-1 1 2 16,-3 0-3-16,0 0 0 0,-4-2-2 16,-1 4-4-16,-1-4 0 0,-4 1-3 0,1 0 0 15,-4-3 0-15,-1 3-2 0,-2-1 1 16,-2 0 1-16,-1 0 3 0,-1 1 2 15,0-1 3-15,-1-1 4 0,1 3 1 16,-2-4 7-16,1 4-1 0,-1 0 1 0,1-2-1 16,-1 2-2-16,1-4-2 0,-2 4-3 15,1 0-1-15,-2-1-4 0,0 0 0 16,-1 1-1-16,0-1-2 0,-2 1 0 0,-2 1-4 15,1-1 4-15,-2 0-5 0,-1 1 1 16,-3-2 0-16,0 2 0 0,-1 1 0 16,-1-2 1-16,-1 2 1 0,-1-3 0 0,0 2 1 15,0-1-3-15,-1 2 5 0,1-4-4 16,0 4 3-16,-2-3 2 0,1 0-2 15,1-1 2-15,0 4-1 0,-2-3 1 0,2-1-1 16,0 1 0-16,0 0-1 0,-1 0-2 16,1 0-2-16,-1 0 0 0,-1 0 1 15,1-1-1-15,0 1 1 0,-1 0-1 0,0 0 2 16,-1 0 3-16,-1 0-2 0,0-2 0 15,-1 0 4-15,0 0-1 0,-2-3 1 0,0-2-1 16,-1-1 0-16,-2-3-1 16,1-6-2-16,-2-2-2 0,-2-4-1 0,1-4-1 15,-2-5-1-15,2 0 1 0,-1-4 0 16,2 1 0-16,-1-1 2 0,0 2 1 15,1 0-1-15,-2 4 1 0,0 1 2 0,0 2 0 16,-1 1 0-16,-1 2 2 0,2 1 3 16,-3 2 0-16,0 0 1 0,1 3 3 15,-2 0-1-15,1 2-1 0,-1 0-2 16,-1 3-1-16,2 0-1 0,-2 1-2 0,1 0 0 15,2 3-3-15,-1-2-1 0,1 1-2 16,-2 1-2-16,3 2 1 0,-1-2 5 16,2 2-1-16,-1 0-1 0,0 0 0 0,2 4 1 15,-1 0-2-15,1-1-5 0,0 2 2 16,1 0 1-16,-2 1-1 0,2 0 3 0,0 0 0 15,-1 0 1-15,-1 1 1 0,2 0 0 16,0 3-1-16,0-4-1 0,0 1-1 16,-1 0 0-16,0 1-1 0,1-2 0 15,-2 3-1-15,1-1 1 0,1-1 1 0,-1 1 0 16,-1-1 1-16,2 1 1 0,-1-1-1 15,-1 2-1-15,1-1 2 0,0 0-3 16,-1 0 0-16,0 0 0 0,-1 0 0 16,0 0-1-16,-1 2-2 0,1-3 3 0,-2 2 0 15,1-1 0-15,-3 0 0 0,0 0-1 16,-1 2 3-16,-2-3-2 0,0 2 1 0,-2-1 0 15,0 2-1-15,-1-1 1 0,-2 0-2 16,-1-1 1-16,-1 2 0 0,-2 0 1 16,1 0-2-16,-1 0 0 0,-3 0-1 15,0 0 3-15,-2 0 0 0,-2 0 0 0,0 0 1 16,-3 0 0-16,-1 0 2 0,-2 0-3 15,1 0 0-15,-5 2 0 0,-1-1-1 16,0 0 1-16,-3 1 0 0,1-1 0 0,-1 0 0 16,2 1 1-16,-1-2 0 0,0 2-1 15,-3-1 1-15,1 2-1 0,0-2 0 16,-2 0 2-16,2 1 1 0,-2-2 0 0,3 2 0 15,-1-1-2-15,0 2 0 0,1-2-1 16,0 2 0-16,0-2-2 0,2 0 2 16,-1 1 1-16,1 0-1 0,1-1-2 15,-2 1 0-15,1 0 2 0,-1-1-2 16,1 0 1-16,0 2 1 0,3-2 1 0,-1 0-1 15,0-1 0-15,0 1-1 0,1 1 0 16,-2 0-1-16,1-1 0 0,1 0 1 0,0 2 1 16,-1-2 1-16,0 1 0 0,0 2 0 15,1-2 0-15,-1 0 1 0,0 0-2 16,2 2 0-16,1-4-2 0,1 2 0 0,-1 0 0 15,1 1-2-15,1-2 0 0,-1 1 1 16,2 0 1-16,0-1 2 0,-1 2-1 16,1-2 2-16,0 0-2 0,-2-1 1 15,1 1 0-15,-2-1-1 0,0 0 1 0,0 0 2 16,-2 0 1-16,2 0-3 0,-1 0 1 15,0 0 0-15,-1 1-1 0,2 1 0 16,0-2 0-16,1 1 0 0,2-1 0 0,0 0 0 16,0 0-1-16,-1 0 2 0,3 0-1 15,-1 0 0-15,0 0 0 0,1 0 0 16,1-1 1-16,-1 1 2 0,1-2 0 0,-1 1 0 15,1 1 1-15,-1 0-2 0,1-1 0 16,1 1-4-16,-2 0 0 0,1 0 2 16,-1 0-2-16,1 0 1 0,-1 0 0 15,2 0 1-15,-1 0 0 0,2 0 0 0,0 0-1 16,2 0 0-16,1 0 0 0,-2 0-1 15,1 0 0-15,0 0 0 0,-1 0 2 0,2-1 0 16,-1 0 1-16,-1-1 0 0,-2 1 0 16,0 0-1-16,-1-2 1 0,-2 2-3 15,0-1 1-15,-1-1 0 0,-1 0 2 0,1 3-1 16,0-2 0-16,0 0 2 0,-2 2 0 15,2-3-1-15,-1 3-1 0,3-1 3 16,0-1-2-16,2 2 1 0,-2 0-1 16,4 0-1-16,-1 0 0 0,3 0-2 0,-1 0 1 15,2 0-2-15,0 0 1 0,2 0 1 16,0 0-1-16,0 0 2 0,-2 0-2 0,2 0 3 15,-2 3 1-15,2-2-2 0,0 1-3 16,-1-2 1-16,1 4 1 0,-2-4-1 16,2 3-1-16,-1 0 3 0,-1-2 2 15,0 0 0-15,-1 0 0 0,-2 0-1 0,-3 1 0 16,-1-2 0-16,-4 1-1 0,-5-1-1 15,-2 1 0-15,-2 1-1 0,-2 0 1 0,-5-1-3 16,-3 3-3-16,-5 2-8 16,-5 0-20-16,-6 3-32 0,-3 1-75 0,-2 0-180 15,-3 0-151-15,-2 5-280 0,-7 0-180 16,-3 0-75-16,-4 4 21 0,1 0 151 15,0-2 139-15,5 2 280 0</inkml:trace>
  </inkml:traceGroup>
</inkml:ink>
</file>

<file path=ppt/ink/ink3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18.71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D815566-976B-4BF5-B5A0-6FF0650819C8}" emma:medium="tactile" emma:mode="ink">
          <msink:context xmlns:msink="http://schemas.microsoft.com/ink/2010/main" type="writingRegion" rotatedBoundingBox="24568,15468 26254,15465 26256,16127 24569,16129">
            <msink:destinationLink direction="with" ref="{038DAF22-46EB-42BE-904E-9611594B3C14}"/>
          </msink:context>
        </emma:interpretation>
      </emma:emma>
    </inkml:annotationXML>
    <inkml:traceGroup>
      <inkml:annotationXML>
        <emma:emma xmlns:emma="http://www.w3.org/2003/04/emma" version="1.0">
          <emma:interpretation id="{256F6FA9-54DC-4BD5-9CBE-D781689F66A5}" emma:medium="tactile" emma:mode="ink">
            <msink:context xmlns:msink="http://schemas.microsoft.com/ink/2010/main" type="paragraph" rotatedBoundingBox="24568,15468 26254,15465 26256,16127 24569,16129" alignmentLevel="1"/>
          </emma:interpretation>
        </emma:emma>
      </inkml:annotationXML>
      <inkml:traceGroup>
        <inkml:annotationXML>
          <emma:emma xmlns:emma="http://www.w3.org/2003/04/emma" version="1.0">
            <emma:interpretation id="{564A823E-18EA-491D-81D1-F8C2EB6F3098}" emma:medium="tactile" emma:mode="ink">
              <msink:context xmlns:msink="http://schemas.microsoft.com/ink/2010/main" type="line" rotatedBoundingBox="24568,15468 26254,15465 26256,16127 24569,16129"/>
            </emma:interpretation>
          </emma:emma>
        </inkml:annotationXML>
        <inkml:traceGroup>
          <inkml:annotationXML>
            <emma:emma xmlns:emma="http://www.w3.org/2003/04/emma" version="1.0">
              <emma:interpretation id="{0DF947A5-99A9-4CF3-A219-96082FF10F66}" emma:medium="tactile" emma:mode="ink">
                <msink:context xmlns:msink="http://schemas.microsoft.com/ink/2010/main" type="inkWord" rotatedBoundingBox="24568,15468 26254,15465 26256,16127 24569,16129"/>
              </emma:interpretation>
              <emma:one-of disjunction-type="recognition" id="oneOf0">
                <emma:interpretation id="interp0" emma:lang="" emma:confidence="0">
                  <emma:literal>21</emma:literal>
                </emma:interpretation>
                <emma:interpretation id="interp1" emma:lang="" emma:confidence="0">
                  <emma:literal>U</emma:literal>
                </emma:interpretation>
                <emma:interpretation id="interp2" emma:lang="" emma:confidence="0">
                  <emma:literal>M</emma:literal>
                </emma:interpretation>
                <emma:interpretation id="interp3" emma:lang="" emma:confidence="0">
                  <emma:literal>V</emma:literal>
                </emma:interpretation>
                <emma:interpretation id="interp4" emma:lang="" emma:confidence="0">
                  <emma:literal>VI</emma:literal>
                </emma:interpretation>
              </emma:one-of>
            </emma:emma>
          </inkml:annotationXML>
          <inkml:trace contextRef="#ctx0" brushRef="#br0">4383 3684 301 0,'7'-2'509'0,"-2"-4"48"16,2-1 35-16,1 1 8 0,2-2-165 16,2 1-51-16,4-3-4 0,1 3-1 15,3-3-4-15,2 3-30 0,0 2-75 16,0 1-87-16,0 3-79 0,0 1-47 0,-3 4-28 15,-1 2-13-15,-2 3-3 0,-3 2-3 16,-4 4 6-16,-2 1 8 0,-3 3 17 0,-1 1 27 16,-6 1 26-16,1 1 21 0,-4-3 11 15,-1 1 4-15,2-1-6 0,-2-2-22 16,1-2-20-16,1-1-17 0,1-2-16 0,0-3-11 15,2-1-9-15,1-2-7 0,1-1-6 16,1 1-4-16,1-2-3 0,2-1-4 16,1-1 0-16,5-1-3 0,2-1-3 0,3-1-12 15,3-3-15-15,4-1-21 0,2-4-35 16,2 1-57-16,1-6-131 0,2 1-139 15,1-6-83-15,1-1-60 0,-3-6-99 0,0 1-82 16,-3-3-14-16,-3-1 71 0,-3-1 55 16,0 1 60-16,-2-3 120 0</inkml:trace>
          <inkml:trace contextRef="#ctx0" brushRef="#br0" timeOffset="164.0094">5072 3560 23 0,'11'-22'257'0,"-3"1"131"0,0 2 76 16,-1 1 45-16,-1 2-30 0,-2 2-126 15,-1 2-82-15,-2 4-27 0,0 0-8 16,1 2-5-16,-2 2-10 0,0 3 2 16,0 2 12-16,0 6 1 0,1 2-3 15,2 7 8-15,0 4 7 0,2 3-15 0,2 5-53 16,3 7-57-16,2 3-41 0,0 5-43 15,1 2-62-15,-1 3-138 0,0 0-147 16,-1 1-142-16,2 0-275 0,-4-3-141 0,2-3-36 16,0 0 83-16,0-7 120 0,-1-2 124 15</inkml:trace>
          <inkml:trace contextRef="#ctx0" brushRef="#br0" timeOffset="-415.0237">3610 3635 112 0,'-1'-4'349'0,"-1"1"46"0,1-1 25 0,0-1-44 15,1 0-79-15,-2 2-76 0,1-3-53 16,1 3-31-16,0-2-22 0,1 0-23 16,1 0-15-16,-1 1-15 0,0 1-11 0,2-1-2 15,0 0 4-15,0 0 14 0,1 2 22 16,0 0 39-16,1 1 68 0,2 2 65 0,1 1 70 15,1 5 47-15,0 2 19 0,1 2-15 16,0 4-49-16,-2 1-62 0,-1 3-78 16,-2 1-61-16,1-1-43 0,-1 3-25 0,-1-2-25 15,0 1-12-15,1-2-6 0,-1 2-6 16,-2-2-4-16,3-2-3 0,-3-2-1 15,2-2-2-15,1 1-3 0,-3-5-1 16,2-2-1-16,2-1-2 0,2-5-8 0,2-1-6 16,1-3-6-16,3-3-6 0,-1-4-5 15,2-2-6-15,-1-3-3 0,0-3 0 16,-2 0 3-16,-1 0 6 0,0 2 5 0,-2 3 5 15,-1 3 10-15,-1 0 3 0,0 4 3 16,-1 5 2-16,1 2 3 0,3 5 6 16,0 4 7-16,-1 0 9 0,4 4 6 0,-1 0 5 15,2 2 4-15,-1-2 1 0,1 1-3 16,1-2-5-16,-1-1-4 0,0-4-5 15,0 0-5-15,-1-4-5 0,2-4-2 16,2-3-1-16,-1-6-2 0,1-1-2 0,-2-6 1 16,-3 0 0-16,-1-5-2 0,-2-3-1 15,-5-3 3-15,-4-4 0 0,-4-3 1 16,-3-2-1-16,-3-1 0 0,-1 4 1 0,-1 2-6 15,-1 3-1-15,1 4-1 0,0 5-6 16,-1 3-5-16,1 4-8 0,0 2-18 16,-1 5-32-16,2 3-50 0,2 2-80 15,0 3-126-15,2 3-93 0,2 2-43 0,1 1-30 16,4 1-88-16,0 3-112 0,1-1 24 15,2 1 47-15,1-1 33 0,3 2 47 16,-2-2 130-16</inkml:trace>
        </inkml:traceGroup>
      </inkml:traceGroup>
    </inkml:traceGroup>
  </inkml:traceGroup>
</inkml:ink>
</file>

<file path=ppt/ink/ink3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7:31.41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55318DC-404B-43E4-908C-D8A61744A401}" emma:medium="tactile" emma:mode="ink">
          <msink:context xmlns:msink="http://schemas.microsoft.com/ink/2010/main" type="writingRegion" rotatedBoundingBox="21564,11938 23971,18100 23016,18473 20609,12311">
            <msink:destinationLink direction="with" ref="{627710B1-3199-40B4-8426-A8B31FD95D78}"/>
          </msink:context>
        </emma:interpretation>
      </emma:emma>
    </inkml:annotationXML>
    <inkml:traceGroup>
      <inkml:annotationXML>
        <emma:emma xmlns:emma="http://www.w3.org/2003/04/emma" version="1.0">
          <emma:interpretation id="{AF0BCDAD-822E-4A22-B95D-B5DD7C49CE29}" emma:medium="tactile" emma:mode="ink">
            <msink:context xmlns:msink="http://schemas.microsoft.com/ink/2010/main" type="paragraph" rotatedBoundingBox="21564,11938 23971,18100 23016,18473 20609,12311" alignmentLevel="1"/>
          </emma:interpretation>
        </emma:emma>
      </inkml:annotationXML>
      <inkml:traceGroup>
        <inkml:annotationXML>
          <emma:emma xmlns:emma="http://www.w3.org/2003/04/emma" version="1.0">
            <emma:interpretation id="{ECA62650-1B0E-485B-8914-5C09E5DD46AF}" emma:medium="tactile" emma:mode="ink">
              <msink:context xmlns:msink="http://schemas.microsoft.com/ink/2010/main" type="line" rotatedBoundingBox="21564,11938 23971,18100 23016,18473 20609,12311"/>
            </emma:interpretation>
          </emma:emma>
        </inkml:annotationXML>
        <inkml:traceGroup>
          <inkml:annotationXML>
            <emma:emma xmlns:emma="http://www.w3.org/2003/04/emma" version="1.0">
              <emma:interpretation id="{DD15512E-194E-475C-9EDB-0DA14DFCA9B2}" emma:medium="tactile" emma:mode="ink">
                <msink:context xmlns:msink="http://schemas.microsoft.com/ink/2010/main" type="inkWord" rotatedBoundingBox="21419,11994 21749,12839 20993,13134 20663,12290"/>
              </emma:interpretation>
            </emma:emma>
          </inkml:annotationXML>
          <inkml:trace contextRef="#ctx0" brushRef="#br0">293 224 65 0,'-3'-1'292'15,"2"-2"48"-15,0 2 2 0,-1-1-20 0,-1-1-32 16,2 1-48-16,0-2-37 0,-2 2-27 15,2-1-20-15,-1 1-23 0,2-1-28 16,0 2-25-16,0-1-22 0,2 1-17 16,-1 0-13-16,0 0-9 0,2 1-7 0,0-1-2 15,1 1-3-15,4-2 2 0,3 2 4 16,3 2 9-16,3-1 17 0,0 1 15 15,3 2 19-15,-2 1 12 0,1 1 13 0,-1 4 18 16,1 1 29-16,-1 1 29 0,1 1 14 16,-1 5 3-16,-2 0 7 0,-2 2 4 15,1 1-12-15,-2 2-12 0,-2 2-6 16,-4 2 0-16,-1 2-9 0,-3 1-17 0,-1 0-23 15,-4 0-22-15,-2 1-24 0,-4 0-16 0,-2 0-10 16,-4 2-14-16,-1-2-10 0,-3-1-8 16,-1-2-5-16,-3 1-3 0,0-3-4 15,-3-2 0-15,1-1-3 0,-5-3 0 16,0 0-1-16,-3-3 0 0,2-1-1 0,-2-4-1 15,2 1 1-15,1-3-1 0,0 0 1 16,2-2-4-16,1-1 2 0,2 0 1 16,2-1-2-16,6-2 0 0,1 0 0 0,2 0 2 15,2-3-2-15,4 2-2 0,2-1-3 16,4-1-1-16,-2 1 3 0,4-1 1 15,1 0-1-15,2 0 2 0,1 1 3 0,5 0 3 16,-1-1-4-16,4 1 1 0,2-1 1 16,0 0 1-16,0-1 0 0,3 0-1 15,0-1 1-15,1-2 1 0,2 1-1 16,-1-2 0-16,2-2-1 0,0-1 0 0,0-1-1 15,2 0-1-15,1-2-1 0,-2-3-1 16,2-2 2-16,0 0-2 0,-3-1-1 16,0-3 1-16,0 1-1 0,-3-2 2 15,-1-2-1-15,-2 3 1 0,-1-3 0 0,-2 1 2 16,-1-1 1-16,-2 2-1 0,-2 2-2 15,-1-2 1-15,-2 0-1 0,-1-1-1 0,-2 1 0 16,-1 0 0-16,-1-1 0 0,-1-2-1 16,-2 1 1-16,0-1-3 0,1 0 1 15,-1-2 2-15,-3 1 0 0,2 2 0 16,-1 0-2-16,-2-1 2 0,1 3-2 0,-1 0-2 15,2 1 1-15,-3 1 2 0,1 0 1 16,0 0-1-16,-3 1 1 0,2 3 1 16,-2-2-1-16,2 2 0 0,-1 2 0 15,-1 1 0-15,0-1-2 0,2 2 2 0,0 0-1 16,1 1 1-16,0 0 1 0,-1 0 0 15,1 1 0-15,1 2-1 0,1-2 0 0,-1 2 0 16,2 0-1-16,0 2 0 0,1-1 1 16,-1 2 1-16,2 0-1 0,-1 0 4 15,0 2-3-15,2-1 0 0,-1 1-1 0,0 0-1 16,0-1-1-16,1 2-3 0,-2 0 1 15,2 0 3-15,-1-2 0 0,0 2 1 16,-3-1 0-16,3 1 1 0,-2-1 0 16,-2 1-1-16,-2 0 0 0,1 0-2 0,-3-2 1 15,1 2-1-15,0 0 1 0,0-4 0 16,0 4 1-16,0 0 0 0,1 0 0 15,-2 0-1-15,3 0 0 0,-1 0 1 0,1 0 1 16,1 0-1-16,2 0 0 0,2 0 1 16,-3 0-1-16,3 0-2 0,0 0-1 15,1 0 2-15,0 0 1 0,1 0 0 0,0 4 0 16,0-4 1-16,0 0-1 0,0 0-2 15,1 0-1-15,-1 0 0 0,1 0 0 16,1 0-3-16,-1 0 2 0,2 2 3 16,2-2 0-16,-1 1 1 0,5 0 0 0,-2 1 2 15,2-2 1-15,2 3-2 0,2 0-1 16,0 1 0-16,1-2 0 0,3 2 0 15,-1 2-1-15,1-1 1 0,1 2 0 0,1 0 0 16,1 3-1-16,2 1 1 0,0 2-4 16,2 2-1-16,-1 3 2 0,2 2-1 15,0 0 2-15,-3 3 2 0,0 2 4 0,-2 1-1 16,-2 3 2-16,-5 3-1 0,-4 0 2 15,-3 1 0-15,-6 1 1 0,-3 1 1 0,-5-2 2 16,-2 1-1-16,-5 0-1 16,-2-3-1-16,-2-1 0 0,-3-1 0 0,0-3-4 15,-3-1 1-15,2-2-2 0,-2-3-1 16,1-1-1-16,-1-3-1 0,0 0-1 0,0-4 1 15,2-1 1-15,2-1 0 0,1-2 0 16,2 0 0-16,0-2 0 0,3 1 1 16,2-1-1-16,1-1 0 0,1-1 0 15,1-1 0-15,3 1 1 0,2 0-1 0,-1-2 0 16,2 2 0-16,2-2 0 0,-1 1-1 15,1-2 1-15,1 1-2 0,0-1 0 0,1 2 0 16,1-3 1-16,0 0 1 16,2 0 0-16,1 0 0 0,3 0 2 0,1 0 1 15,2 0 0-15,1-3-1 0,3-1-2 16,4 1-3-16,0 0 0 0,2-4 1 0,1 1 0 15,0-2 2-15,1-2 0 0,-2-1 6 16,1 1-3-16,-2-3 1 0,2 1-3 16,-2-2-1-16,-1 2 4 0,-3-4-2 15,0 0 0-15,0 1-1 0,-2-2 0 0,-4-3 2 16,1-2-3-16,-5-2 0 0,1-1 0 15,-5-3 1-15,1 1 1 0,-4-3-2 0,1-2 0 16,-2-3-1-16,-2-2 0 0,0 1-1 16,-1 1-1-16,-1 2 1 0,0-1 0 15,0 5 1-15,-3-1 0 0,1 5 2 16,-1-1-1-16,-1 4-2 0,0-1 0 0,-1 3 1 15,-1 2 0-15,0-1-3 0,-1 2 2 16,1 2 1-16,2 1 1 0,0 1 0 16,2 3-1-16,1 1 3 0,-1 0-1 0,4 3-1 15,-1-1 1-15,2 3-1 0,0-2 0 16,1 4-1-16,2 0 1 0,0-1-4 15,-1 2 1-15,2-1 1 0,2 2-3 0,-1 2 1 16,2 0 1-16,1 2 1 0,0 2-1 16,1 2 1-16,4-1-1 0,0 5 1 15,1 0 2-15,4 3-1 0,-1 0 0 16,4 2 0-16,-1 3 1 0,1 0 0 0,1 0 0 15,-2 3 0-15,1 0 1 0,-2 3 3 16,-3-2-1-16,1 3-3 0,-5 0 3 16,-3 1 0-16,-2 1-1 0,-4 3 1 15,-2 0 1-15,-5 3 3 0,-2-2 0 0,-2 1 1 16,-3-1-1-16,0 0 0 0,-3-3-2 0,0-1-1 15,-1-3-2-15,-1-1-1 0,1-3-1 16,-2 0-1-16,2-3 2 0,0 0-2 16,0-2 0-16,2-1-1 0,2-3 1 15,1-2 1-15,3 0 0 0,2-1 0 0,-1-3 0 16,3 0 2-16,2-1-1 0,0 0 0 15,3-3-1-15,-1 0 1 0,2-1-1 16,1 1-1-16,1-2-1 0,0 0 1 16,2 1 2-16,0 0 1 0,2-1 0 0,1-1 1 15,1-3 0-15,1 1-1 0,3-2-1 16,1 1 0-16,2-1 0 0,0-2 4 15,0 0-2-15,1-2-2 0,0 0-1 0,1-2 0 16,0 0 1-16,0 1-2 0,1-4 1 16,0 2 0-16,0-3 0 0,-1-1 0 15,1-1 0-15,-1-2-1 0,0 1 0 0,-3-3 1 16,-2-1 2-16,-1 0 4 0,-2-3-2 15,-2 1-1-15,-1-2-2 0,-2-1 1 0,-2 0-1 16,-1 1-5-16,-1-1 0 0,-2 1 0 16,-2-1-1-16,-1 0-1 0,-2-1 3 15,0 2 0-15,-3-3 1 0,-2 1 2 16,1-2 1-16,0 3-1 0,-1-2 0 0,1 4-1 15,-1 0 1-15,2 4 0 0,2 1 0 16,-1 3 0-16,3 3 0 0,2 3 0 16,-1 3-2-16,4 1-2 0,-1 1 1 15,1 2-1-15,2 3 2 0,0 4-3 0,2 2 2 16,1 4 0-16,-1 5 1 0,4 4 0 15,1 3-2-15,0 6 2 0,1 1 1 0,0 2 1 16,2 1-1-16,-1 3 1 16,2 0 1-16,2 2 0 0,-2 2 1 0,0 0 4 15,0-1 1-15,-2 2 3 0,0-2 2 16,-4-2 3-16,-2-1 2 0,-3-2 3 0,-3 1 0 15,-2-4 4-15,-4-3 1 0,-2 0 0 16,-1-4-1-16,-5-2-6 0,0 0-3 16,-4-5-2-16,-1-3-1 0,0 1-4 0,0-4-4 15,1-2 2-15,1-1 0 0,2-2-3 16,0-1-4-16,1-3-2 0,4 1-3 15,0 1-12-15,2-3-19 0,3 1-36 0,1-1-79 16,0 1-149-16,3 1-140 0,0-2-78 16,3 1-93-16,-1 0-119 0,2-1-96 15,0 0 60-15,0 0 95 0,3 1 61 16,0-2 99-16</inkml:trace>
        </inkml:traceGroup>
        <inkml:traceGroup>
          <inkml:annotationXML>
            <emma:emma xmlns:emma="http://www.w3.org/2003/04/emma" version="1.0">
              <emma:interpretation id="{B523B49C-A2CB-4AF3-BA09-030BCCDC81FF}" emma:medium="tactile" emma:mode="ink">
                <msink:context xmlns:msink="http://schemas.microsoft.com/ink/2010/main" type="inkWord" rotatedBoundingBox="23081,15821 23971,18100 23016,18473 22126,16194"/>
              </emma:interpretation>
            </emma:emma>
          </inkml:annotationXML>
          <inkml:trace contextRef="#ctx0" brushRef="#br0" timeOffset="42152.411">1525 4231 367 0,'-13'-20'464'0,"-1"-1"35"16,1 0 19-16,4 0-91 0,1 1-186 15,1 1-101-15,4 1-54 0,3 2-29 16,3-1-18-16,4 1-10 0,6 0-7 0,7 0-5 16,4 3-2-16,7 1-3 0,3-1 3 15,7 3 8-15,3 1 16 0,3 2 27 16,1 1 37-16,0 2 43 0,-2 2 49 0,-2 4 45 15,-5 0 29-15,-3 5 22 0,-3 0 16 16,-3 4 11-16,-2 7-16 0,-3 2-27 16,-2 3-29-16,2 9-35 0,0 3-39 0,1 8-44 15,1 7-29-15,3 11-17 0,5 7-6 16,2 14-10-16,6 9-11 0,2 9-12 0,3 13-5 15,2 5-12-15,1 5-13 16,-1 3-5-16,-1-4-1 0,-3-6 0 0,-2-6-2 16,-4-14 2-16,-4-8 0 0,-6-11 2 0,-2-8-3 15,-6-10 0-15,-6-6 1 0,-3-6 2 16,-8-5 2-16,-5-8-1 0,-5-1 2 15,-8-4 0-15,-7-6 0 0,-7-1-3 16,-8 0-2-16,-8-5-1 0,-6 2-1 0,-6-3-2 16,-3-2-3-16,-3-2 0 0,1 0 0 0,-1-2-2 15,2-3-8-15,1-2-17 16,2-1-26-16,1-2-50 0,4-2-86 0,6-2-182 0,3-4-133 15,7-1-166-15,2-5-223 0,5-2-84 16,5-4 18-16,5 1 144 0,4-2 121 0,5 0 173 16</inkml:trace>
        </inkml:traceGroup>
      </inkml:traceGroup>
    </inkml:traceGroup>
  </inkml:traceGroup>
</inkml:ink>
</file>

<file path=ppt/ink/ink3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12.85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27710B1-3199-40B4-8426-A8B31FD95D78}" emma:medium="tactile" emma:mode="ink">
          <msink:context xmlns:msink="http://schemas.microsoft.com/ink/2010/main" type="inkDrawing" rotatedBoundingBox="20040,16095 21391,18454 20135,19173 18784,16814" semanticType="verticalRange" shapeName="Other">
            <msink:sourceLink direction="with" ref="{455318DC-404B-43E4-908C-D8A61744A401}"/>
          </msink:context>
        </emma:interpretation>
      </emma:emma>
    </inkml:annotationXML>
    <inkml:trace contextRef="#ctx0" brushRef="#br0">-899 4482 363 0,'8'-11'477'0,"-2"-2"38"0,-2 3 27 0,-2-1-64 15,0 3-137-15,-4 0-38 0,-3 0 28 16,-3 1 27-16,-6 1 16 0,-4-2-4 0,-5 0-37 15,-5 4-69-15,-3-2-85 0,-5 3-60 16,-3 0-41-16,-1 1-22 0,-1 0-14 16,0 2-9-16,1 0-3 0,3 0 0 15,3 0 3-15,2 0 2 0,3 0 1 0,3-2 3 16,4 2 1-16,4-1-1 0,3 1-3 15,3-1-8-15,3 1-8 0,2 0-7 16,3 2-9-16,2 3-4 0,2 5-1 16,2 5-1-16,4 6 0 0,1 8 1 0,2 7 7 15,1 10 3-15,0 10 2 0,1 11 4 16,0 10 2-16,-2 10-2 0,-1 7-3 0,-2 4-4 15,-1 4-3-15,-2 3 2 0,-3 3-2 16,0 1 0-16,-3 0 2 0,2-5 7 16,0-6 8-16,1-5 4 0,2-6 7 0,4-9 9 15,4-5 4-15,2-7-2 0,6-5-4 16,4-7-1-16,5-5-5 0,8-7-4 0,5-5-4 15,6-6-2-15,9-6-4 0,9-3-3 16,6-8-3-16,5-2-2 0,6-5-1 16,3-3-1-16,0-2-3 0,0-2 0 0,0 0-4 15,-4 0 0-15,-3-1-3 0,-7-2-2 0,-4 1-1 16,-10 1 2-16,-6-2-1 0,-8 1 1 15,-6-2-1-15,-8 3 1 0,-5 0 1 16,-4 0 2-16,-5 1 0 0,-3-2 1 0,-3 1 1 16,-1 1-2-16,-1 0-1 0,-2 0-1 15,-1 0 0-15,-1 0-2 0,1 0-3 0,1 0-3 16,2 1-6-16,1 1-18 0,2-2-39 15,5 0-71-15,4-2-159 0,4 0-138 16,3-3-162-16,3 0-243 0,4-4-99 0,1-1 1 16,4-3 120-16,3 0 122 0,3-5 160 15</inkml:trace>
  </inkml:traceGroup>
</inkml:ink>
</file>

<file path=ppt/ink/ink3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21.01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BEA5BF5-FBFA-4A04-B90E-5E36763B23E9}" emma:medium="tactile" emma:mode="ink">
          <msink:context xmlns:msink="http://schemas.microsoft.com/ink/2010/main" type="inkDrawing" rotatedBoundingBox="23785,17149 25474,15795 26698,17323 25009,18677" hotPoints="26306,17223 25276,18253 24246,17223 25276,16193" semanticType="enclosure" shapeName="Circle">
            <msink:sourceLink direction="with" ref="{C5762E46-25E4-4EDB-A169-52AD564F7BC9}"/>
          </msink:context>
        </emma:interpretation>
      </emma:emma>
    </inkml:annotationXML>
    <inkml:trace contextRef="#ctx0" brushRef="#br0">1415 441 315 0,'2'-22'427'0,"0"-1"32"0,-1 2 20 0,-1 1-101 16,-3 1-144-16,1 2-83 0,-1 1-44 0,-3-2-23 0,0 1-12 15,-4-1-9-15,-2 1-11 0,-2 0-9 16,-4-2-12-16,-3 1-7 0,-1-2-5 15,-5-1-1-15,-2 0 2 0,-4 1 7 0,-1-1 5 16,-4 4 8-16,-1 0 6 0,-3 2 1 16,-2 4 5-16,-4 3-3 0,-3 1 4 0,-4 4 6 15,0 6 8-15,-1 4 9 0,-2 1 10 16,-1 7 26-16,0 3 30 0,-4 9 35 15,1 7 43-15,-3 8 29 0,5 6 19 0,0 10-4 16,5 4-23-16,6 11-42 0,4 12-46 16,6 11-42-16,6 9-35 0,8 8-27 15,9 5-16-15,10 0-10 0,12 0-9 16,10-5-2-16,12-4-1 0,13-5 2 0,11-8 3 15,7-9 4-15,10-12 3 0,7-12 3 0,6-14 4 16,8-11-3-16,7-15-7 0,9-10-5 16,6-13-5-16,4-11-9 0,3-11-8 15,-1-6-5-15,-2-11 2 0,-5-6-2 0,-1-10-1 16,-4-6 3-16,-7-8-3 0,-4-7-5 15,-9-3-5-15,-7-2-3 0,-10-1 1 16,-13-1 0-16,-9 1 5 0,-14 3 8 0,-11 1 4 16,-14 5 5-16,-11 4 4 0,-13 2 2 15,-12 3 0-15,-9 3 1 0,-11 1 2 16,-10 4 1-16,-7 5-2 0,-5 3 2 0,-3 9-3 15,-2 1-3-15,-2 7-6 0,3 6-17 16,-2 3-49-16,4 4-94 0,5 4-124 0,4 2-100 16,6 2-68-16,8-1-155 0,6-1-155 15,8 1-15-15,4-4 69 0,9 0 69 16,7-2 58-16,6-3 162 0</inkml:trace>
  </inkml:traceGroup>
</inkml:ink>
</file>

<file path=ppt/ink/ink3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21.56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38DAF22-46EB-42BE-904E-9611594B3C14}" emma:medium="tactile" emma:mode="ink">
          <msink:context xmlns:msink="http://schemas.microsoft.com/ink/2010/main" type="inkDrawing" rotatedBoundingBox="24164,14276 26907,14516 26759,16218 24015,15978" hotPoints="26891,15195 25566,16177 24129,15368 25454,14386" semanticType="enclosure" shapeName="Ellipse">
            <msink:sourceLink direction="with" ref="{0D815566-976B-4BF5-B5A0-6FF0650819C8}"/>
          </msink:context>
        </emma:interpretation>
      </emma:emma>
    </inkml:annotationXML>
    <inkml:trace contextRef="#ctx0" brushRef="#br0">1348 483 199 0,'-18'-23'423'0,"-1"0"43"0,-3-2 27 15,-3 0-27-15,-1 0-171 0,-1 0-106 16,-5 1-63 0,-1 2-37-16,-1 1-22 0,-5 2-17 0,2 2-14 15,-4 1-5-15,-3 4-4 0,-3 5 0 0,-2 3-3 0,-6 5 1 0,-6 8 4 16,-2 6 6-16,-5 9 9 0,-3 8 12 15,-5 13 15-15,-1 10 11 0,0 9 11 16,4 13 6-16,6 5 4 0,8 4-9 0,11 4-11 16,12 3-5-16,15 1-2 15,17 0 8-15,21 1 11 0,18-5 21 0,23-6 23 16,22-6 9-16,22-9 3 0,19-10-14 15,23-9-20-15,24-9-31 0,16-13-27 0,16-9-20 16,0-12-13-16,1-10-12 0,-6-10-7 16,-6-9-2-16,-12-15-1 0,-14-10-5 0,-20-11 1 15,-22-10 0-15,-24-13-13 0,-23-14-13 16,-23-15-13-16,-22-13-13 0,-25-14-10 15,-22-4-4-15,-21 3 7 0,-23 9 9 16,-17 15 10-16,-16 16 4 0,-15 17-15 0,-15 15-15 16,-18 15-27-16,-19 16-49 0,-14 16-64 15,-8 9-28-15,-3 14-10 0,-2 10-21 16,2 9-77-16,3 11-149 0,5 7-41 0,10 10-17 15,14 6-1-15,13 2 25 0,17 5 102 0</inkml:trace>
  </inkml:traceGroup>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9:24.06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48 88 112 0,'-3'-4'204'0,"-1"2"12"0,1 1-55 15,0-2-39-15,2 2-22 0,-1 0-15 0,1 0-16 16,1-1-13-16,-1 1-12 0,-1 1-9 16,2-1-7-16,0 1-4 0,0 0 6 15,-1 0 8-15,1 0 14 0,0 0 15 16,-1 0 16-16,1 0 12 0,-2-2 3 0,1 1-2 15,1 1-6-15,-3-1-10 0,2 0-15 16,-1 1-15-16,0 0-11 0,-1 0-12 0,0 0-9 16,0 0-4-16,2 0 1 0,0 0 4 15,-1 0 1-15,1 0 6 0,1 0 4 16,-2 0 0-16,1 0 0 0,1 0-1 15,0 0 0-15,0 0-4 0,0 0-2 16,0 0-2-16,0 0-3 0,0 0-4 0,0 0 0 16,1 0 0-16,1 0-1 0,-2 0-1 15,1 0 0-15,1 0 0 0,0 0-4 16,2 0 0-16,1 0-1 0,0 0 1 15,2 0 0-15,1 0-1 0,2 0 0 0,1 0 0 16,3 0 2-16,1 0-1 0,1 0 1 16,3 0 4-16,2 0 1 0,2 0 0 0,4 0-2 15,0-1-2-15,1 1-1 0,2-2-4 16,0 1-1-16,-1 0-1 0,0-1 2 15,0 2-3-15,-2 0 1 0,1-2-1 16,-2 1 0-16,-1 1-2 0,-1 0 0 0,-2-1-1 16,2 1 1-16,-1-2-1 0,-1 1 1 15,0 0 0-15,0-1 0 0,-1 2 1 16,1-4 1-16,-2 4-1 0,2-2-1 15,-1 1 1-15,0-2-1 0,2 3-1 0,-2-3 0 16,1 2 0-16,1-1 1 0,0 2 0 16,2-1-1-16,1 1 3 0,-1-1-2 0,1 1 1 15,0 0-1-15,2-1 3 0,-3 1 1 16,1 0-2-16,0-2-1 0,-1 2-1 15,1 0 0-15,-2 0 0 0,-2 0-2 16,2 0 1-16,-2 0 1 0,0 0 0 0,-2 0 0 16,3 0 0-16,-1 0 2 0,0 0-2 15,1 0 1-15,-1-1-1 0,3 1 2 16,-2-1 1-16,2 1-3 0,0-1 0 15,1-1-1-15,-2 2 1 0,3-1-1 0,-1 0-2 16,-2 1 3-16,1-1 0 0,0 1 5 16,1-2-4-16,-1 2-1 0,0 0 1 0,-1 0-1 15,1 0-2-15,-2 2-4 0,2-2 5 16,0 1 0-16,0-1 0 0,-1 1 1 15,1 0 2-15,1-1 1 0,-1 0-1 16,1 0 0-16,0 0 0 0,2-1-1 16,-2 0 0-16,1 1-1 0,1-1 0 0,-2-1 1 15,2 1 3-15,-2 1-3 0,0-1 2 16,-1 1-1-16,1 0-1 0,-1 1-1 15,-1-1-2-15,1 3 1 0,0-2-1 0,0 0 2 16,1 0-1-16,0 2 1 0,0-2 1 16,0 0 1-16,0 1-2 0,0 0 1 15,0-1-2-15,-1-1 0 0,0 2-2 16,-2-1 1-16,2-1 2 0,-2 0-2 0,1 0 3 15,-1 0 0-15,-1 0 0 0,2 0 0 16,-4 0-1-16,1 0-2 0,1 0 0 16,0 0 0-16,0 0 1 0,0 0 0 0,0 0-1 15,1 1 1-15,-1 1-2 0,3-2 3 16,0 0 0-16,-1 3 0 0,1-2-1 15,0 1 1-15,0-2 2 0,-1 4-1 0,1-4-1 16,0 0 0-16,0 0 2 0,0 2-2 16,-1-2-1-16,1 0-1 0,-2 0 3 15,2-2 0-15,-1 2-2 0,0 0 2 16,1-2-1-16,0 0 3 0,-2 0-2 0,1 1-1 15,-1 0 0-15,0-1 0 0,1 2-1 16,-1-2-3-16,-1 1 1 0,1 1 1 16,1-1 2-16,-2-1-1 0,0 2 0 0,1-1 2 15,1 1-1-15,-2-2 0 0,2 0 0 16,1 1 0-16,1 0-1 0,-1-2 0 15,1 2 1-15,0 0 0 0,-1 0 0 16,-2-1 1-16,2 1 0 0,-2 1-1 16,1 0 0-16,-2 0 0 0,-2 0 0 0,1 0 0 15,0 1 0-15,-1-1 2 0,1 0 1 16,0 0 3-16,-2 0 0 0,3-1-3 0,-2 1 2 15,3-1 3-15,-1 1-4 0,0-1-4 16,2 0-2-16,1-1 3 0,3 1-2 16,-1 1-2-16,2 0 2 0,0 0 1 0,1 0 1 15,2 0 0-15,-1 1-1 0,1 1-1 16,0-1 1-16,-2 0 0 0,0 0 1 15,-2-1-1-15,-1 1 0 0,1 1 2 16,-1-2 1-16,2 0 2 0,1 0 1 0,0-2 3 16,1 1 3-16,2 0 2 0,-2-1 1 15,2-1-2-15,2 2 1 0,-1-2-1 16,2 0-1-16,0 3-1 0,-2-3-1 0,2 2-2 15,-2 1-2-15,1-2-1 0,-1 4-3 16,-1-2 2-16,-1 1-4 0,-1 2 0 16,-1-3 0-16,-1 0 2 0,2 0-1 0,-3 0-1 15,1 2 1-15,2-1-1 0,-1-1 2 16,-1 1-2-16,1-1 0 0,0 0 1 15,0 0 0-15,2-1 0 0,1 1-1 16,1-3 0-16,2 3-2 0,-1-2 0 0,2 1 2 16,-2 0 3-16,3-1 0 0,-3 2 0 15,1-2 0-15,-2 0 0 0,1 2-1 16,-4 0-1-16,0 0-1 0,-2 2 0 0,0 0 0 15,-2-2 1-15,-1 2 2 0,0-1 0 16,-1 2 0-16,-2-3 1 0,1 2 0 0,-1-1 1 16,-1 2-3-16,0-3-1 0,0 1 1 15,2-1 0-15,-1 0-3 0,0-1-1 16,1 1 2-16,0-2 0 0,3 1 0 15,0 1 1-15,3-3 0 0,2 3 1 16,2-2 0-16,3 1-1 0,1 0 1 0,-1-1-3 16,1 2 1-16,1 0-1 0,-2-2-1 15,-1 2 1-15,-2 0 0 0,-2 0 1 16,-2 0-1-16,-1 0 1 0,-2 0 0 15,1 0 0-15,-3 2-2 0,-1-2 2 0,1 0 2 16,0 2-3-16,-2-2 1 0,2 1 0 16,0-1-2-16,-1 1-2 0,3 1 2 0,0-2 2 15,1 2-1-15,-1-1 0 0,1 0 3 16,-1 1-1-16,2-2 1 0,-2 1 0 15,2-1-2-15,0 1 1 0,-1 1-1 16,-1-2 0-16,1 0-4 0,-1 0 1 0,-2 0 3 16,1 0-1-16,-1 0 2 0,0 0 0 15,-1 0 0-15,0 0 1 0,-1 0-2 16,0 0 0-16,1 1-1 0,1-1-1 15,1 0 2-15,1 0-3 0,2 1 3 0,0-1 0 16,1 1-1-16,-1-1 1 0,0 1 0 16,1 1 0-16,-1-2 0 0,1 1 1 0,-1-1 1 15,0 1 1-15,-1 0-3 0,-1-1 1 16,-2 2-1-16,-2-1-1 0,-1-1 1 15,-2 1-3-15,0-1 3 0,-2 1 2 16,-3 1-1-16,0-2-1 0,0 1 0 0,1 0 1 16,-1-1 1-16,1 1-1 0,1-1 1 15,1 0-1-15,1 0 2 0,1 0 0 16,2 0-2-16,2 2 0 0,2-1 0 15,3-1 0-15,1 3 0 0,2-3-1 0,2 3 0 16,2 0 0-16,2-1 0 0,-1 0 1 16,-1 1-1-16,-1-2 2 0,-4 1-2 0,-1-1 4 15,-2 0 0-15,-3 1 0 0,0-2 1 16,-2 0 0-16,-1 0 1 0,-1 2 1 15,-1-1 6-15,-1 0 4 0,1 1 6 16,-1-2 5-16,-1 1 6 0,0-1 4 0,0 0-4 16,1 0-1-16,1 1-5 0,2-1-4 15,-1 1-5-15,1-1-6 0,-1 1-3 16,1 1-4-16,-2-1 1 0,2 2-2 15,-1-1-2-15,-2-1-1 0,0 2 1 0,1-1-1 16,-4-1-1-16,2 2 0 0,-3-2 2 16,0 1 0-16,0-1 1 0,1-1-1 0,-1 1-1 15,0-1 0-15,0 0 0 16,1 1-2-16,2-1-1 0,2 0 1 0,-1 0 1 15,1 1 0-15,4-1 0 0,-1 2 2 16,3-1 1-16,2 0 0 0,-1 1 1 0,4-2-1 16,0 3-1-16,1-2 1 0,1 2 0 15,0-2-1-15,1 1-2 0,-1-2 1 16,-2 4 2-16,-3-2-2 0,-1-1-1 15,-4 0 0-15,-4 1-1 0,2-2 1 0,-3 0 0 16,1 0-1-16,-1 0 1 0,1-3 6 16,0 2 7-16,1-1 20 0,-1-2 23 0,1 1 27 15,0 0 20-15,0 1 15 16,1 0 7-16,0-1-8 0,-1 0-18 0,1 2-21 15,-2-1-17-15,2 1-18 0,-2-1-10 16,0 2-9-16,0 0-6 0,1 0-3 0,-1 0-7 16,2 0 0-16,-2 2-4 0,-1-1 0 15,1 1-4-15,-1-1 0 0,0 2 2 16,-2 0-2-16,1 0 0 0,-1 1-1 15,-1-1-1-15,-1 1 1 0,1-1 0 0,-1 0 1 16,0-3 5-16,1 3-2 0,0 0 0 16,1-1-4-16,0 0 3 0,-1-1-2 0,3 0-3 15,-2-1 2-15,3-1 4 16,1 0-1-16,-1 1 0 0,-1-2 2 0,1 1 1 15,-1 1-1-15,1-1-1 0,-1 1 4 16,0 0-2-16,0 0 0 0,1 0 2 0,0 1-1 16,2-1 0-16,0 1-1 0,-2 1-1 15,-1-1-3-15,0 0-4 0,-3 0 2 16,1 0-1-16,-1 1 1 0,-1-2-2 15,0 1 2-15,1-1 5 0,-1 0 0 0,-1-1-1 16,3 1-3-16,0-3 4 0,1 3 3 16,-2-1-5-16,0 1-3 0,0 0 0 15,-1-1-4-15,1 0-1 0,-1 1-1 16,-1-2 4-16,2 2 2 0,-2 0 2 0,1 0 2 15,-2 0 0-15,0 0-4 0,1 2 0 16,-1-2 2-16,0 0 1 0,-2 1-1 0,1 0-2 16,-1-1 0-16,-1 0-1 0,1 1-3 15,0-1 2-15,1 0 2 0,-2 0 0 16,1 0 3-16,2 0-1 0,2 0 3 0,0 0-1 15,1 0 2-15,1 0-5 0,1 0-1 16,-1 0 6-16,-1 0-5 0,2 1-1 16,-1 1-1-16,0-2 1 0,-1 1 0 15,0 0 0-15,-1 0-1 0,-1 1 3 0,1-1 0 16,0-1 2-16,-2 1 0 0,1 1-3 15,-1 0 0-15,0-1-1 0,4 0 0 16,-1 1-1-16,3-1-1 0,1-1-3 0,-1 0 1 16,1 0 3-16,-1 0 2 0,-2 0 3 15,1 0-1-15,1-1 5 0,-3-1-1 16,1 2-3-16,-1-1-6 0,-1 1-5 15,0 0 3-15,-2 1 1 0,1-1 2 0,0 2 0 16,1-1 1-16,-1-1 6 0,-1 1-6 16,-1 0 0-16,1-1 0 0,-2 1-1 0,1 1 2 15,0-1 1-15,-1-1 3 0,1 1 0 16,-2-1-1-16,1 0-1 0,1 0-3 15,0 0 2-15,0 0-3 0,1 0 0 16,1 0-1-16,0 0 2 0,1 2 3 0,-2-2-4 16,2 2-1-16,0 0 3 0,1-2 2 15,-1 0-1-15,0 3-4 0,-2-3 2 16,0 1-1-16,1 1 0 0,-1-2 2 15,-1 0 0-15,-1 2-1 0,-2 0 5 0,0-2-1 16,0 0-3-16,-1 0-2 0,0 0 1 16,0 0 0-16,0 0 2 0,1 0-1 0,-1 0 4 15,3-2-1-15,-2 2-1 0,2-2 1 16,-1 2 1-16,-1 0-2 0,2 0-2 15,-2 0 2-15,2-2-4 0,0 2 1 16,-2 0-3-16,1 0 2 0,-2 0-1 0,2 0-5 16,-3 0 7-16,1 0 0 0,-1 0 2 15,1 0-2-15,-2 0-7 0,2 0 7 16,0 0-4-16,1 0 1 0,0-1 0 0,2 1 3 15,-2 0 5-15,1 0 0 0,-1-1 2 16,0 1-3-16,-1 0-1 0,0 0-1 16,0-2 0-16,-2 2-3 0,2 0-3 0,-3 0 0 15,2 0-1-15,-1 0 2 0,1 0 1 16,-1 2 0-16,1-2 2 0,-1 0 1 15,2 0 1-15,-1 0-2 0,-1 1 0 0,1-1 2 16,-1 0 1-16,1 0 1 0,1 0-1 16,-2 0-1-16,3 0 0 0,-1 0 1 15,1 0-3-15,1 0 1 0,-1 0 0 16,-1 0-1-16,0 1 1 0,0 1-1 0,-2-2 2 15,1 0-2-15,-1 0-1 0,1 0 2 16,-1 0-1-16,1 0 2 0,-1 0-2 16,2 0 1-16,-2 0 3 0,2 0-3 0,0 2 1 15,1 0-2-15,1-2 1 0,2 0 1 16,0 2-4-16,0-1 3 0,0 2-2 15,1-3 1-15,0 0-1 0,1 0 1 0,-1 0 0 16,1 0 0-16,-2 0 1 0,1-2 2 16,-1 1 1-16,0 1-4 0,-1-1 2 15,1 1 1-15,-3 0-1 0,0 0-2 16,2-2-3-16,-2 2 3 0,2 0-4 0,1 0 0 15,1 0-1-15,2 0 2 0,4 0 1 16,5 0 2-16,6 0 0 0,4 0 4 16,1 2 0-16,1 0 0 0,-1 1 0 0,-2-1-2 15,-4 2 2-15,0-1-1 0,-2-1-1 16,-1 0-3-16,-2 1 1 0,-1-1 0 15,-3 0 0-15,-2-1 2 0,-3 0-1 16,-2 1 5-16,-2-2 1 0,-2 0 0 0,-1 0 0 16,-2 0-3-16,1 0 1 0,-1 0 0 15,1 0-2-15,1 0-1 0,-2 0-2 16,2-2 2-16,1 1-1 0,1 0-2 0,-1-1 3 15,2 0 1-15,1 1-1 0,1-2 1 16,0 2 1-16,2-1 1 0,4 0-2 16,3 1-2-16,1 0 0 0,0-1-1 0,0 1-2 15,-2 1-2-15,-2 0-1 0,-3 0 2 16,0 0 0-16,-1 0 3 0,-3 0 0 15,-1 0 4-15,-2-1 7 0,-1 0-4 0,-2 1-1 16,1-1-4-16,-2 1 0 0,0-2-5 16,0 1-10-16,-1 1 2 0,1-1-5 15,2 1 0-15,-1-2 1 0,5 2 2 16,-1-4 3-16,4 4 2 0,2 0 5 0,1 0 2 15,4-2 1-15,3 1 0 0,6 1 0 16,2 0 0-16,2 1 0 0,-1 1 1 0,-2-2-2 16,-4 0 1-16,-1 2 3 0,-1 0-3 15,-4 0-1-15,-1-1-1 0,-2 0 1 16,-2 1 0-16,-3-1-3 0,-2 1 1 15,-2-2 2-15,-1 1 0 0,-3 1 1 0,2-1-1 16,-2 2 1-16,0-2 2 0,0 0-1 16,2 0 1-16,1 2-2 0,2-3 0 15,2 1 0-15,2-1 0 0,0 1 0 16,4-1 0-16,-1 1 0 0,5-1 1 0,1 2-2 15,4-1 2-15,2 0 1 0,1 1 1 16,-2 0-3-16,-2 0 1 0,-2 1-1 0,-2 0-3 16,-2-1-2-16,-2 0-2 0,-2 1 2 15,0 0 0-15,-3-3 1 0,-1 3 0 16,-1 0 2-16,-3-2 2 0,1 2 3 15,-1-1 1-15,1-2 0 0,-1 1 1 0,0-1 0 16,0 0-4-16,0 0 0 0,-1-1-1 16,3 1 1-16,-2-2-2 0,2 2 1 0,1-2 4 15,1 1-1-15,0 0-2 0,1 1-3 16,2-2 1-16,1 1-4 0,3 1-1 15,3 1-2-15,1 1 4 0,-2-2 4 16,-1 1-2-16,-2-1 0 0,-3 1 2 0,-1 1 2 16,-2-2-3-16,2 0 1 0,-4 0 0 15,1 0 1-15,0 2-1 0,-2-2-3 16,2 1 2-16,-2 2-2 0,1-1 2 15,0 0 0-15,-1 1 1 0,0 0-1 0,2-2 1 16,-2 0 0-16,3 0 0 0,0-1 0 16,0 0 0-16,0 0 2 0,1 0-1 0,2 0-2 15,-1 0 1-15,0-1-1 0,1 1 0 16,3 0-3-16,0 1 1 0,5-1 3 15,2 3-2-15,1-2-1 0,-2 3 1 16,-4-2 2-16,-1 1-2 0,-3-1 0 0,0-1 2 16,-2 1 2-16,-1-1 0 0,1 0 0 15,-4 1 0-15,1-2 1 0,-1 0-3 16,0 0 0-16,-1 0 0 0,0-3 1 15,-1 2-2-15,1-2-4 0,-1 1-10 0,1-2-9 16,1-1-9-16,-1 1-10 0,0 1-5 16,0-1 2-16,2 0 8 0,0 2 5 0,1-1 10 15,0 2 9-15,1-1 5 0,-1-1 1 16,1 2 3-16,1 1-1 0,-1 0 3 15,-1 0-1-15,0 0-3 0,-1 0 7 0,-1 1 0 16,-2-1 3-16,2 1-3 0,-3 1 1 16,1-2 3-16,-1 2-1 0,2-1 0 15,-1-1-1-15,0 1 3 0,1 1-1 16,0-2-1-16,-1 0-3 0,3-2 3 0,-2 1-2 15,2 1 2-15,-2-1-3 0,2 1 2 16,-4-2 2-16,4-1-5 0,-2 2 3 16,1-1-2-16,-1 1 0 0,0-2 0 0,-1 3 0 15,-2-2-3-15,1 1 4 0,-2-2 0 16,0 2 0-16,0 1-3 0,-1-1 3 15,0-1 3-15,-2 2-6 0,1 0-8 0,-1 0-26 16,-1 0-37-16,1 0-34 0,-1 0-32 16,-1 0-33-16,0-2-21 0,-2 1 2 15,-4-3 3-15,-3-1-83 0,-5-1-174 16,-7-3-74-16,-5-2-27 0,-10-4-6 0,-10-5 17 15,-10-3 108-15</inkml:trace>
</inkml:ink>
</file>

<file path=ppt/ink/ink3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19.67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5762E46-25E4-4EDB-A169-52AD564F7BC9}" emma:medium="tactile" emma:mode="ink">
          <msink:context xmlns:msink="http://schemas.microsoft.com/ink/2010/main" type="writingRegion" rotatedBoundingBox="24622,16909 26431,17246 26322,17828 24514,17490">
            <msink:destinationLink direction="with" ref="{DBEA5BF5-FBFA-4A04-B90E-5E36763B23E9}"/>
          </msink:context>
        </emma:interpretation>
      </emma:emma>
    </inkml:annotationXML>
    <inkml:traceGroup>
      <inkml:annotationXML>
        <emma:emma xmlns:emma="http://www.w3.org/2003/04/emma" version="1.0">
          <emma:interpretation id="{32B12E01-1468-4803-BD55-0A2832BA885C}" emma:medium="tactile" emma:mode="ink">
            <msink:context xmlns:msink="http://schemas.microsoft.com/ink/2010/main" type="paragraph" rotatedBoundingBox="24622,16909 26431,17246 26322,17828 24514,17490" alignmentLevel="1"/>
          </emma:interpretation>
        </emma:emma>
      </inkml:annotationXML>
      <inkml:traceGroup>
        <inkml:annotationXML>
          <emma:emma xmlns:emma="http://www.w3.org/2003/04/emma" version="1.0">
            <emma:interpretation id="{084EF385-F416-431F-919E-A6DF917FBD34}" emma:medium="tactile" emma:mode="ink">
              <msink:context xmlns:msink="http://schemas.microsoft.com/ink/2010/main" type="line" rotatedBoundingBox="24622,16909 26431,17246 26322,17828 24514,17490"/>
            </emma:interpretation>
          </emma:emma>
        </inkml:annotationXML>
        <inkml:traceGroup>
          <inkml:annotationXML>
            <emma:emma xmlns:emma="http://www.w3.org/2003/04/emma" version="1.0">
              <emma:interpretation id="{E6652EE4-27AC-4B27-B183-220CE08D1400}" emma:medium="tactile" emma:mode="ink">
                <msink:context xmlns:msink="http://schemas.microsoft.com/ink/2010/main" type="inkWord" rotatedBoundingBox="24622,16909 26431,17246 26322,17828 24514,17490"/>
              </emma:interpretation>
              <emma:one-of disjunction-type="recognition" id="oneOf0">
                <emma:interpretation id="interp0" emma:lang="" emma:confidence="1">
                  <emma:literal>12</emma:literal>
                </emma:interpretation>
                <emma:interpretation id="interp1" emma:lang="" emma:confidence="0">
                  <emma:literal>(2</emma:literal>
                </emma:interpretation>
                <emma:interpretation id="interp2" emma:lang="" emma:confidence="0">
                  <emma:literal>1'</emma:literal>
                </emma:interpretation>
                <emma:interpretation id="interp3" emma:lang="" emma:confidence="0">
                  <emma:literal>1k</emma:literal>
                </emma:interpretation>
                <emma:interpretation id="interp4" emma:lang="" emma:confidence="0">
                  <emma:literal>1¢</emma:literal>
                </emma:interpretation>
              </emma:one-of>
            </emma:emma>
          </inkml:annotationXML>
          <inkml:trace contextRef="#ctx0" brushRef="#br0">3643 5066 330 0,'0'-10'435'0,"-1"-3"43"0,1 2 33 0,-3 1-102 15,3 3-130-15,-1 0-90 0,-2 2-53 16,1 1-33-16,1 3-18 0,-2 2 32 0,3 5 70 15,-1 6 84-15,0 4 68 0,1 4 56 16,-2 3 41-16,2 5-15 0,-1 1-60 16,-1 0-78-16,2 3-66 0,0-2-58 15,0-1-50-15,0 0-34 0,3-1-23 0,-1-5-13 16,2-1-10-16,1-5-5 15,3-3-6-15,2-6-5 0,5-4-3 0,6-5-10 16,1-5-8-16,4-7-10 0,0-4-6 0,-1-3-10 16,-2-4-4-16,-4-3-1 15,-1-2 1-15,-3 1 6 0,-1 3 5 0,-3 2 7 16,-1 6 7-16,-3 2 5 0,0 5 2 15,-3 1 2-15,1 4 2 0,-1 3 5 0,0 2 4 16,2 4 4-16,-1 2 3 16,2 1 3-1,0 2 2-15,1-2-1 0,1 2 1 0,0-3-2 0,2 1-1 0,3-1-3 0,1-2-2 16,2-2-3-16,2-2-3 0,0-4 0 15,2-2-3-15,-2-3 0 0,-1-2-2 16,-3-4 0 0,-1-3 1-16,-3-3 0 0,-3 1 2 0,-4 0 1 15,0 0 4-15,-2 3 5 0,-4 1 4 0,0 0 4 0,-3 4-1 16,-1 1 0-16,-1 3-3 0,-4-2-7 0,0 3-11 15,-2 1-13-15,0 2-17 0,0 1-25 16,1 0-48-16,-1 2-86 0,4-1-137 16,1 2-115-16,2 0-68 0,2 0-103 15,1 2-126-15,3-2-60 0,0 0 64 0,3 1 78 16,2 0 62-16,5 1 118 0</inkml:trace>
          <inkml:trace contextRef="#ctx0" brushRef="#br0" timeOffset="217.0124">4369 5015 286 0,'10'23'475'0,"-2"1"45"0,0 3 28 0,-1 5-25 0,0 3-178 0,1 4-85 16,2 2-17-16,2 3-2 0,1 0-5 0,2-2-21 15,0-1-25-15,0 0-44 16,0-2-67-16,2-3-83 0,-2-4-92 15,-1-4-66-15,-1-6-49 0,0-7-91 0,-5-5-148 0,-1-8-120 16,-2-4-21-16,-2-5 11 0,-3-8 16 16,-1-4 76-16</inkml:trace>
          <inkml:trace contextRef="#ctx0" brushRef="#br0" timeOffset="485.0277">4636 5249 414 0,'15'-13'493'0,"2"-2"36"0,0 2 28 0,3-1-86 15,-1 2-118-15,2 2-10 0,-1-2 40 0,2 3 51 16,-3 2 30-16,2 1 2 0,-4 1-52 0,-2 3-100 15,-2-2-101-15,-2 4-85 0,-2 4-51 16,-2-2-27-16,-2 5-14 0,-1 2-7 16,-2 2-4-16,-2 4 0 0,-3 4-4 0,-1 2-5 15,-2 3-6-15,1 1-5 16,-1-1 1-16,2 3-2 0,1-3 3 15,2-2 2-15,2-1 2 0,3-3 4 0,6-1 0 16,4-2-2-16,4-4-2 0,6-1-8 0,7-4-21 16,4 0-46-16,4-3-106 0,4-3-168 15,-1-1-126-15,1-1-232 0,-1 0-185 16,0-2-66-16,-2 3 48 0,-2 1 137 0,-2 0 107 15,-2 3 230-15</inkml:trace>
        </inkml:traceGroup>
      </inkml:traceGroup>
    </inkml:traceGroup>
  </inkml:traceGroup>
</inkml:ink>
</file>

<file path=ppt/ink/ink3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47.08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1306 173 88 0,'-4'-4'416'0,"-2"1"51"0,1-1 36 16,-1-2 24-16,1 3-178 0,-1-2-126 15,1 1-73-15,-1 0-36 0,1 1-11 16,1-1 12-16,-1-1 28 0,1 1 26 0,2 1 23 16,-3-1 10-16,3 0-1 0,-1 0-13 15,0 0-24-15,0 2-23 0,1 0-19 16,-1-1-15-16,2 2-15 0,-2-1-17 15,0 1-18-15,0 1-13 0,-1-1-15 0,0 0-8 16,-1 1-8-16,-2-1-3 0,-2-1-5 16,0 2-2-16,-2-1 4 0,-3 1-5 15,0-1-2-15,-1 1 0 0,-1 0 1 0,-1 0-2 16,-1 0-2-16,0 0 0 0,1 0 3 15,-4 1 0-15,2-1 0 0,-1 1 0 0,3-1 2 16,-3 2 3-16,2-2 2 0,2 0-1 16,-1 0 5-16,0 0 4 0,0 0 0 15,1 0 0-15,-1 0-2 0,2 0 0 16,-2 0-4-16,2 1-4 0,0-1-4 0,0 1 1 15,-2 0-2-15,1-1 0 0,-1 1-1 16,1 2-1-16,-2 0 1 0,2 1-1 16,-2-1 3-16,0 0-1 0,-3 1 2 15,1-1 0-15,-1 0 0 0,-1 0 1 0,0 1-1 16,0 0 0-16,0-2 0 0,0 3-1 15,-1-1-1-15,1-1 0 0,1 1 0 0,-1 2 1 16,3-3 1-16,-2 1 0 0,2 1 0 16,1 0 0-16,0 0-1 0,0 0-1 15,2 0 0-15,1 1 1 0,-1-1 0 0,3 1-1 16,-1 0-1-16,0 0-2 0,2 4-1 15,-1-4 0-15,2 1 3 0,0 2-1 16,0 1 1-16,2-1 1 0,-1 2 0 16,1 0-1-16,-1 3 1 0,2-2 1 0,-1 2-2 15,1-1 0-15,1 1-1 0,2 0 0 16,-1-1-3-16,1 1-2 0,3-1 2 15,0-1 1-15,2 1 3 0,0 0 0 0,0-3 3 16,2 3 2-16,3-1 1 0,1 0 0 16,3-1-2-16,0-1 1 0,2 1 1 15,3-1 0-15,1-1 0 0,3-1 0 16,3 2 0-16,1-3 1 0,2 2-3 0,4-3 0 15,-1-1-1-15,4 0-2 0,-1 1 3 16,2-3-2-16,1 3 1 0,1-2 0 16,0-1 0-16,2 1 2 0,0-1-2 0,-2-3 2 15,2 2-2-15,0-2 0 0,-1-2 1 16,4 2-3-16,-2-4 1 0,3 1-1 15,0 0 1-15,0-3 0 0,2 2 0 0,0 0 2 16,0-1-1-16,2 0 3 0,0 0 0 16,0-1-2-16,0 0 0 0,-1-1-1 15,-2 2-1-15,0-1-1 0,-1 0 0 0,-3-2 0 16,2 3 2-16,-3-2 0 0,-2-1-1 15,0 1 0-15,-2-2 0 0,-2 0-2 16,-1 1 1-16,0-1 1 0,-3-1 0 16,-1 0 1-16,-2 1 1 0,-2-1 0 0,-2 0 2 15,-2 1 1-15,-4 1 1 0,1 0 5 16,-4-1 11-16,0 2 11 0,-5-2 10 0,1 2 4 15,-2-2 2-15,-2 2-4 0,1-3-8 16,-3 0-7-16,0 0-7 0,0-2-7 16,-3 2-1-16,1 1 1 0,-1-1 3 15,0 0 0-15,-2-3-1 0,-2 3 1 0,0-2-1 16,0 0-4-16,-1 2-2 0,-1-4-4 15,0 4 0-15,-2-2-2 0,-2 1 0 16,0 1 0-16,-2 0-2 0,-1 0-1 16,-1 0-3-16,0 1 0 0,-1 2 0 0,-1 0-2 15,-2 1 1-15,1-1-1 0,-2 3 0 16,-2-1-1-16,0 3 0 0,0-1 1 0,-1 2-1 15,-1 1 1-15,0 1 0 0,0 2 1 16,-1-1 0-16,0 3-3 0,1-1 2 16,2 3 1-16,0-1-1 0,2 0 1 15,-1 0-1-15,2 3 2 0,2-1-1 0,0 1-1 16,-2 2-2-16,3 2 0 0,-1 0-1 15,1 2 0-15,2 1-1 0,0 4 5 16,1-1-3-16,3 3 1 0,1-2 0 16,4 2 0-16,0 1 0 0,4-1-1 0,2 1 0 15,2 1 1-15,4 1 0 0,3 0 2 16,1-1-3-16,4 0 0 0,5-1 3 0,1-1 0 15,6 0 2-15,4-4-1 0,5 0 1 16,3-3-1-16,7-4 0 0,3-2 0 16,5-3-1-16,3-2 0 0,3-4 0 15,4-3 1-15,2-3 0 0,1-5 0 0,0-1 0 16,-2-4 0-16,0-1 2 0,-1-1 1 15,-1-2-2-15,-5-2 1 0,0-1 0 0,-3 0-1 16,-5-2 0-16,-4 2-1 0,-4-1 0 16,-5 0 5-16,-3-1-4 0,-3 2 1 15,-4-1 1-15,-3 1-2 0,-6 3 1 16,-1 0-2-16,-4 3 3 0,-3-1 0 0,-2 2 0 15,-3 3 4-15,-3-1 5 0,-2 2 1 16,-2 2 1-16,0-2 0 0,-4 2 0 16,-2 1-4-16,-2 2-6 0,-3 0-4 0,-5 1-1 15,0-1-1-15,-2 3 0 0,-2 2 2 16,0-1-1-16,-4 2 1 0,1 1 1 0,-4 1-1 15,3 3-1-15,-1 1 0 0,0 2-2 16,0-1-1-16,0 4 0 0,3 2-2 16,0 1 4-16,2 5-3 0,2 1 1 15,5 3-1-15,1 2-2 0,4 2 2 0,4 1-3 16,4 1 0-16,4 2 2 0,4 1 2 15,4 2 3-15,4-4-1 0,4 0-1 0,4-1 2 16,4-4 0-16,4-2 2 16,5-3-1-16,6-5 2 0,4-2 3 0,3-5-1 15,4-4-1-15,2-3 0 0,3-3 3 0,3-3-5 16,1-4-2-16,1-1 0 0,2-5 0 15,2 1 1-15,-5-5-4 0,-4-2 3 16,-3-1 0-16,-5-3 2 0,-6-2 2 16,-4 1-1-16,-4-2 2 0,-5-3-2 0,-6 4 0 15,-4 1 0-15,-5 3 2 0,-4 1-2 16,-3 3 1-16,-3 2 3 0,-3 1 0 15,-3 3 0-15,-1 1-1 0,-3 2-1 0,-1 2-1 16,-1 3-3-16,-1 1-1 0,-4 2-2 16,0 3-3-16,-2 3 2 0,-1 0-2 15,1 5 2-15,-1 4-1 0,1 0-1 16,-2 5 2-16,0 3-4 0,3 3 2 0,1 1 2 15,2 4 0-15,1 1 2 0,3 0-1 16,2-1 2-16,5 2-1 0,3-3-3 16,4 2 3-16,5-1 0 0,6-3 1 0,3-2 2 15,6-4 3-15,9-2 1 0,6-4-1 16,8-4 2-16,8-5 0 0,5-4 1 0,4-6-1 15,1-2-2-15,2-5-1 0,-2-2-2 16,2-1 0-16,-3-4-2 0,-1-2 0 16,-6-2 1-16,-4-2 0 0,-7-1 3 15,-5-4 0-15,-6 1 1 0,-7-2-1 0,-7 2 1 16,-3-1 2-16,-8 4 0 0,-2 2-1 15,-5 2 0-15,-4 4 1 0,-2 2-1 16,-4 5-4-16,-5-1-1 0,-2 4-1 16,-4 3-3-16,0 2-1 0,-5 4-1 0,-2 3 1 15,-2 2-1-15,-1 5 1 0,0 4 2 16,0 3-4-16,1 3 2 0,2 2 1 0,2 3 2 15,2 1 0-15,4 2-1 0,1 2 3 16,4 0 0-16,5 1-1 0,3 0-1 16,6 0 1-16,5-1 1 0,6-1 2 0,4-2 2 15,9-3 5-15,7-3 0 0,11-3-1 16,7-6 0-16,8-4-1 0,4-4-2 15,3-4-1-15,2-7 0 0,3-3-1 0,2-5 1 16,-4-1 1-16,-1-4 1 0,-4-3 0 16,-5-2-1-16,-8 1-3 0,-6-4 1 15,-8-1-1-15,-6 0-2 0,-9-4 0 16,-7 1 1-16,-5 1 5 0,-6-1-3 0,-6 5-1 15,-3 2 1-15,-7 4 0 0,-2 2 2 16,-6 3-5-16,-4 4-1 0,-4 3 2 0,-3 2 0 16,-3 4-2-16,-1 3-2 0,-1 3-1 15,0 4 3-15,-1 4-2 0,2 3-3 16,3 2 0-16,4 4 3 0,1 3 0 0,5 4 0 15,4 3-1-15,4 1 3 0,5 3 0 16,4 1 0-16,6 3-1 0,4-1-1 16,4 0 2-16,7 0 0 0,5-2 1 0,8-3 4 15,4-2 4-15,9-3 0 0,7-5 1 16,7-5 1-16,8-3-2 0,4-5-4 15,8-7-5-15,2-5 0 0,0-6-3 0,0-5 1 16,-6-4 2-16,-5-2 3 0,-6-4 0 16,-7-3 0-16,-7-1-1 0,-8-5 1 15,-7-2-2-15,-8-1 0 0,-6 1 0 0,-7-2-1 16,-7 2 1-16,-5 1-1 0,-6 5 0 15,-5 0 1-15,-4 6-1 0,-5 4 0 16,-3 3-1-16,-3 2 0 0,-4 4-1 0,-2 5-2 16,-5 2 1-16,-1 6 0 0,-2 3-1 15,0 5-1-15,3 1 0 0,1 6 2 16,7 2-1-16,1 3 1 0,7 5 1 15,3 2 1-15,6 5 1 0,4 1-1 0,5 2-1 16,3 1-1-16,5-1 3 0,5 1 0 16,2-4 0-16,8 1 1 0,2-4 2 15,6-3 1-15,6-6 0 0,3-1 3 0,3-6 1 16,5-6 1-16,5-5 1 0,4-7-2 15,2-4-1-15,4-6-3 0,-1-5-1 16,-2-5-3-16,0-4-2 0,-3-3-2 16,-3-3-3-16,-4-4-1 0,-2-3-2 0,-6-1-2 15,-7-2-1-15,-6-1-2 0,-5 1-1 16,-8 1-1-16,-5 3 2 0,-4 4 1 15,-7 6 3-15,-5 5 2 0,-5 1 2 0,-7 9 1 16,-5 0 1-16,-6 6-2 0,-3 7 2 16,-4 4 0-16,-3 2 4 0,-1 6 1 0,2 1 0 15,2 5 2-15,3 3 1 0,3 1 2 16,4 6 0-16,6 2 1 0,3 3 1 15,7 2 6-15,6 0-1 0,4 2 1 0,5-1-3 16,5 0-2-16,5-3 0 16,5 0-2-16,6-3 1 0,4-3 0 0,7-5 1 15,1-5 0-15,5-3-1 0,2-7-1 16,5-4-1-16,2-7-4 0,1-3 0 0,1-9 0 15,-2-1 0-15,-3-5-1 0,-4-3 0 16,-4-4-2-16,-7-4-2 0,-7-2-4 16,-6-4-5-16,-8-3-5 0,-8 1-2 15,-5-1-2-15,-6 3-2 0,-4 6 2 0,-4 3-1 16,-4 4 2-16,-5 6 2 0,-3 3 2 15,-4 8 3-15,-3 3 4 0,-2 6 6 0,-1 3 3 16,1 6-2-16,1 4 3 0,2 4-1 16,4 5-1-16,3 4 0 0,5 6 1 0,4 0 3 15,5 3 0-15,4 1 4 16,6 2 0-16,5 3 2 0,5-1 1 0,3-1 2 15,6-4-2-15,5 0 2 0,4-5-2 16,6-4-1-16,6-2 1 0,6-4-2 16,6-7 0-16,3-6-1 0,5-8 0 0,0-5 0 15,0-7-2-15,-1-3-2 0,0-7-1 16,-5-3-1-16,-2-4 0 0,-8-4-2 15,-5-1 1-15,-6-3 1 0,-7-3-4 0,-6-2 3 16,-7 1 0-16,-4 2-2 0,-6 3 0 16,-3 4-3-16,-4 6 4 0,-2 5-1 0,-4 4-1 15,-4 5-1-15,-1 3 1 0,-5 7 1 16,-3 3-1-16,0 3 1 0,-1 7 0 15,0 2-1-15,2 2 1 0,2 5 2 16,2 4 2-16,2 2 3 0,4 2 6 0,3 2 7 16,3-1 7-16,4 3 1 0,2-1 0 15,4-2 0-15,5-1-1 0,2-2-5 16,5-2-5-16,4-2 0 0,3-4-1 0,3-3 0 15,5-5-3-15,7-2-2 0,2-7 2 16,5-3-3-16,1-4 0 0,0-3-4 0,-1-6-1 16,-3 0-1-16,-2-4-6 0,-3-2-2 15,-4-4-3-15,-5-6-4 0,-6 0-3 16,-5-3-2-16,-7 0 0 0,-5 3 0 15,-6 2 0-15,-3 4 2 0,-3 3 2 0,-6 6 2 16,-3 3 2-16,-4 5 6 0,-3 5 1 16,-2 4 2-16,-4 6 1 0,1 4-1 15,-3 2 1-15,1 5-4 0,2 3 1 0,0 3 4 16,2 2 0-16,4 1 1 0,2 2 3 15,2 1 0-15,4 1 3 0,2 1 1 16,3 1 3-16,4-1 1 0,4-1-1 0,3-4 1 16,5 0-1-16,4-3-1 0,6-4-2 15,7-3-1-15,7-3 2 0,7-4 1 16,5-3-2-16,7-5-1 0,5-2 0 15,2-5-2-15,2-3-3 0,3-4-1 0,-3-7-1 16,-2 1-1-16,-5-3 1 0,-6-1 0 16,-7-2 0-16,-7-4-2 0,-9 0-1 0,-9-3-1 15,-8-1 0-15,-6 4 0 0,-8 0-1 16,-8 4-1-16,-5 2 1 0,-9 3 1 15,-5 5-1-15,-6 2 1 0,-5 6-1 16,-3 3 3-16,-1 6 3 0,-2 1 1 0,2 6-1 16,-2 4 0-16,5 5 1 0,1 4-2 15,4 5-2-15,4 5 1 0,7 1 1 16,4 2 4-16,7 5 1 0,6 1 4 15,5 0 0-15,5 1 0 0,7-3 0 0,6-6 0 16,6-1 2-16,5-4-1 0,8-5 2 16,7-3-1-16,5-6 3 0,8-7 1 0,3-5-4 15,5-6-1-15,-1-6-4 0,2-3-3 16,-1-6-4-16,-3-5-5 0,-4-4-1 15,-5-7-3-15,-5-4 3 0,-6-3 0 0,-9-2-1 16,-4 0 0-16,-9 2 2 0,-5 2 2 16,-5 3 2-16,-7 3 0 0,-6 5 1 15,-5 3 2-15,-7 5-1 0,-6 2-3 16,-7 5 0-16,-6 0-1 0,-7 6 2 0,-6 2 0 15,-4 2 1-15,-4 1 2 0,-3 3-2 16,1 3-1-16,0 1 0 0,1 1-1 0,2 2-1 16,5 2 3-16,2-2-1 0,4 5 1 15,3-4 1-15,5 2 1 0,2-1-1 16,1 1 2-16,2-1 2 0,2 0 1 15,4-2-2-15,-1 0 0 0,4 0-2 0,1-2 0 16,2-2-1-16,-2 1 0 0,2-2 1 16,-2 1 1-16,-1-3 1 0,-1 0 1 15,-1 0-2-15,-3-3 0 0,-2 3-1 0,-3-2-1 16,-5 0-1-16,-3-1-1 0,-3 1 1 15,-4-2 0-15,-2 0 0 0,-3 0 0 0,-2 0-1 16,-1-2 1-16,-2 2 1 0,1-2 0 16,1 3 0-16,3-2 0 0,3 1 1 15,5 0-2-15,3 3 1 0,3-2 0 16,3 2-1-16,2 0 1 0,1 1 0 0,2 0 0 15,0 0-2-15,-1 0 0 0,-1 0 1 16,0 1 0-16,-6-1-2 0,-2 0 1 16,-5-1 2-16,-3 1-1 0,-2-1 1 0,-3-2-1 15,-2 2 0-15,-2-3-1 0,-2 1 1 16,-3-1 2-16,1 0 1 0,3 1-1 15,1-1 2-15,5 0 0 0,4 2-1 16,1-2-2-16,2 2 2 0,1 2-2 16,2-2 0-16,1 2 0 0,3 0-1 0,1 2 1 15,-1-2-1-15,0 0 0 0,-2 3 0 16,1 0 0-16,-1-3-1 0,-2 4-1 0,0-2 2 15,-2 0 1-15,-1 2 1 0,-3-2 1 16,-1 1 1-16,0 1-1 0,0 1-2 0,0-2-1 16,4 1-2-16,0 1 0 0,4 0-1 15,3 1 1-15,2 0 2 0,5 0-3 16,4 0 1-16,5-1 0 0,5 1 0 15,3 0-2-15,5-1-2 0,4 0 0 0,4 1 1 16,4 0-2-16,3 0 1 0,3-2-1 16,5 6 3-16,3-3 0 0,2 1 0 15,8 1 2-15,5-2-1 0,7 3-2 16,7-6 3-16,5 3 1 0,6-4-1 0,5-1-3 15,4-2 6-15,7-3 3 0,6 0-2 16,7-7-3-16,6 0-1 0,5-3 0 0,4-2-4 16,-1-2 0-16,0-3 3 0,-4-1 1 15,-2-3 0-15,-7 0 5 0,-5-2-1 16,-9 0 2-16,-8 0 0 0,-8 0 0 0,-9 1 0 15,-7 2-2-15,-8 4 1 0,-8 0-4 16,-7 5-2-16,-8 2-3 0,-8 1-1 16,-7 4 2-16,-8 2-1 0,-9 0 3 0,-6 4 1 15,-9 1 1-15,-7 1 0 0,-6 2 0 16,-5 1 1-16,-2 1 1 0,-5 1-1 15,-2 3 1-15,0 1 0 0,-3 1 2 0,1 2-2 16,3 2 1-16,3 0 1 0,1 3-1 16,5 4-1-16,3 0-3 0,3 3 1 15,6 2-2-15,4 2 0 0,8 1-1 16,7 1 0-16,6 1 2 0,6 2-2 0,6 1 3 15,7 0-1-15,5 0-2 0,6-1 3 16,5-3 1-16,7-3 2 0,6-4-1 0,6-3 2 16,10-1 3-16,9-8-2 15,7-5 1-15,8-2 0 0,6-6 0 0,7-5 0 16,5-5 0-16,5-2-3 0,2-6-2 15,2-3-1-15,0-3-1 0,-5-4 2 0,-6-2 1 16,-7-1 2-16,-8-2 1 0,-9-3 0 16,-9 3 1-16,-8-3-2 0,-8 3-1 15,-12 0 0-15,-5 3 0 0,-9 2-3 16,-7 3-3-16,-8 3-2 0,-11 2 0 0,-9 4 0 15,-9 1 0-15,-11 2 2 0,-6 3 1 16,-7 1 4-16,-7 3-2 0,-2 0 0 16,-6 1 2-16,-5 2 2 0,0 1 0 0,-2 3 0 15,-2 0-1-15,0 3 0 0,-3 4-3 16,0 0 0-16,-2 6-1 0,2 0 1 0,0 3 1 15,5 4 0-15,3 2-1 0,5 1 0 16,7 2 2-16,6 1 0 0,8 3-2 16,8 1-1-16,7 1 2 0,8 1-2 0,7 2 0 15,9-1-2-15,6 3 3 0,9-1 2 16,6-2 1-16,6 1 0 0,8-5 0 15,6 1 2-15,5-5 0 0,7-2-2 0,7-4 0 16,5-6 1-16,10-3 1 0,5-4-3 16,5-6 0-16,2-3 0 0,2-4 1 0,-1-5 0 15,-4-1-1-15,-2-6 1 16,-5-1-1-16,-4-2 0 0,-7-4 3 0,-8 2-2 15,-6-3-3-15,-9-3-5 0,-8 1-2 16,-9-4-3-16,-9-1-5 0,-8 1-1 0,-8-2 2 16,-10 3 3-16,-7 2 1 0,-7 3 2 15,-6 3 3-15,-6 6 2 0,-8 3 0 16,-6 5 3-16,-4 2 2 0,-4 5-2 15,-1 2 4-15,-1 2 0 0,1 2-2 0,-1 1 0 16,1 4 0-16,2 2-1 0,1 1-2 16,1 4 0-16,3 2 0 0,5 1-1 15,4 2-1-15,5 3 4 0,4 2-1 16,7 4-1-16,4 1 0 0,7 5-1 0,4 0 2 15,5 0-3-15,7 1 2 0,3-1 1 16,5 0 0-16,2-3 1 0,7-1 1 0,2-2 1 16,5-4 0-16,3-3 1 0,3-2 0 15,3-4 3-15,5-4-2 0,5-5 2 16,3-2-1-16,5-6-1 0,5-4-1 15,1-5-1-15,2-4-2 0,2-2-1 0,-1-4 2 16,-3-3-3-16,-2-3-3 0,-3-1-3 16,-4-1 0-16,-6 3 0 0,-5-1-2 0,-4 2 2 15,-6 0 2-15,-4 3 0 16,-5 1 2-16,-3 1 0 0,-4 4 0 0,-5 0-1 15,-5 4-1-15,-4 1 1 0,-4 2 0 16,-5 4 2-16,-7 2 0 0,-1 2 1 0,-3 2 3 16,1 5-1-16,0 3-1 0,1 3 1 15,4 4 0-15,3 4-2 0,4 0-1 16,5 6 0-16,3 3 2 0,6-1 1 15,5 4 0-15,6 1 1 0,7-2 1 0,6 1 2 16,9 1 3-16,8-1 0 0,9-4 1 16,6-1 1-16,7-5 3 0,4-3-2 15,5-8-2-15,3-5-1 0,2-6 0 0,0-4-1 16,-4-7-4-16,-4-4-6 0,-6-5-6 15,-7-3-1-15,-8-5-11 0,-10-2-20 16,-9-6-12-16,-10-3-7 0,-8-3-3 0,-7 1 0 16,-7-1 5-16,-5 2 15 0,-5 6 16 15,1 2 9-15,-5 5 4 0,1 4 4 16,-2 6 1-16,-2 5 4 0,-1 2-1 0,1 7 2 15,-4 2 2-15,1 2-1 0,-4 6 3 16,1 0-2-16,1 2 2 0,0 4 0 16,3 1-1-16,1 0 3 0,2 4 0 0,4 2-2 15,1 1 1-15,6 4-4 0,3-1-2 16,7 2-6-16,6 1-27 0,7 1-39 15,4 0-64-15,8-2-62 0,6 0-58 16,5 0-45-16,6-5-4 0,6 0 17 0,0-2 23 16,4-3-50-16,-1-3-133 0,1-3-57 15,-3-2-22-15,-3-3-7 0,-4-5 28 16,-5-1 104-16</inkml:trace>
</inkml:ink>
</file>

<file path=ppt/ink/ink3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9:36.4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D344DB2-CDBE-49AE-BC6F-36B466A4E233}" emma:medium="tactile" emma:mode="ink">
          <msink:context xmlns:msink="http://schemas.microsoft.com/ink/2010/main" type="writingRegion" rotatedBoundingBox="10040,8358 13223,8390 13218,8898 10035,8866">
            <msink:destinationLink direction="with" ref="{D3920EE6-DA19-4426-8283-16E110A34D94}"/>
          </msink:context>
        </emma:interpretation>
      </emma:emma>
    </inkml:annotationXML>
    <inkml:traceGroup>
      <inkml:annotationXML>
        <emma:emma xmlns:emma="http://www.w3.org/2003/04/emma" version="1.0">
          <emma:interpretation id="{87F17042-EE6C-4150-BC7C-476076B0617D}" emma:medium="tactile" emma:mode="ink">
            <msink:context xmlns:msink="http://schemas.microsoft.com/ink/2010/main" type="paragraph" rotatedBoundingBox="10040,8358 13223,8390 13218,8898 10035,8866" alignmentLevel="1"/>
          </emma:interpretation>
        </emma:emma>
      </inkml:annotationXML>
      <inkml:traceGroup>
        <inkml:annotationXML>
          <emma:emma xmlns:emma="http://www.w3.org/2003/04/emma" version="1.0">
            <emma:interpretation id="{01AFF321-A02C-401E-AC0A-AA907AB0B27D}" emma:medium="tactile" emma:mode="ink">
              <msink:context xmlns:msink="http://schemas.microsoft.com/ink/2010/main" type="line" rotatedBoundingBox="10040,8358 13223,8390 13218,8898 10035,8866"/>
            </emma:interpretation>
          </emma:emma>
        </inkml:annotationXML>
        <inkml:traceGroup>
          <inkml:annotationXML>
            <emma:emma xmlns:emma="http://www.w3.org/2003/04/emma" version="1.0">
              <emma:interpretation id="{4B386E4F-D3DF-4108-9E5F-A32C37BDEE79}" emma:medium="tactile" emma:mode="ink">
                <msink:context xmlns:msink="http://schemas.microsoft.com/ink/2010/main" type="inkWord" rotatedBoundingBox="10040,8395 10705,8401 10700,8873 10035,8866"/>
              </emma:interpretation>
              <emma:one-of disjunction-type="recognition" id="oneOf0">
                <emma:interpretation id="interp0" emma:lang="" emma:confidence="1">
                  <emma:literal/>
                </emma:interpretation>
              </emma:one-of>
            </emma:emma>
          </inkml:annotationXML>
          <inkml:trace contextRef="#ctx0" brushRef="#br0">-483 1232 78 0,'-3'-10'340'15,"2"4"50"-15,-2 2 38 0,3-2-39 0,-2 3-84 16,1-1-77-16,1 0-55 0,0 3-46 15,0 0-31-15,0-2-30 0,0 3-19 16,0-1-19-16,0 1-14 0,1 0-10 16,1 1-13-16,1 0-30 0,-1 2-53 0,2-2-86 15,-1 2-122-15,0-1-103 0,-2-1-47 16,2 1-1-16,1-2 33 0,0-2 80 15</inkml:trace>
          <inkml:trace contextRef="#ctx0" brushRef="#br0" timeOffset="259.0148">-317 1138 62 0,'0'4'330'15,"1"-2"53"-15,1 3 42 0,1 1-19 16,-1 3-90-16,2 1-74 0,1 3-50 0,0 0-42 15,1 2-36-15,0 2-34 0,1 2-22 16,0 1-18-16,2 2-12 0,-1 0-10 16,0 1-7-16,-1 0-4 0,0-1-3 0,-2 1-3 15,1-3-3-15,-2-3-8 0,0 0-21 16,0-1-40-16,0-6-59 0,-1-3-98 15,-2-1-144-15,1-3-76 0,-1-4-22 0,2-4 17 16,1-2 46-16</inkml:trace>
          <inkml:trace contextRef="#ctx0" brushRef="#br0" timeOffset="721.0412">-95 1276 63 0,'0'7'335'0,"2"-1"56"0,0 2 42 16,0 4-24-16,3-1-82 0,1 1-65 0,1 4-57 15,3-2-47-15,1 3-38 0,1-1-30 16,1 1-30-16,0 1-18 0,1-1-11 16,-1 0-8-16,-1 1-4 0,0-3-4 15,-2 0-1-15,0-2-3 0,-2-3 3 0,-1-1 6 16,-2 0 9-16,-1-4 16 0,-1 0 24 15,0-2 29-15,-2-3 15 0,1 0 4 0,-2-2-4 16,-3-3-16-16,0-4-26 0,0-2-29 16,-1-3-21-16,-1-3-12 0,-2-4-9 15,1-2-8-15,-1-4-1 0,2-1-3 16,-2 1 1-16,2 0-2 0,0 0 2 0,3 3 5 15,-1 0-3-15,0 3 2 0,3 1-1 16,0 3 0-16,0 4-2 0,3 0 1 0,0 5 1 16,1 1 2-16,3 3 0 15,1-2 4-15,2 6 10 0,1 2 6 0,2 3 7 16,2 1 1-16,1 0 5 0,-3 4 0 15,1-1-7-15,-3 1-1 0,-1 0-1 0,-5 0-4 16,-1-1 0-16,-4 1 0 0,-1-2-1 16,-3 2-18-16,-3-3-40 0,-3 0-42 15,-2-1-39-15,0-1-28 0,-1-1-32 16,-2-3-61-16,1-1-94 0,1-1-120 0,-3 0-49 15,3-2-21-15,0 1 10 0,2-1 61 16</inkml:trace>
          <inkml:trace contextRef="#ctx0" brushRef="#br0" timeOffset="-174.01">-395 1344 112 0,'1'-3'388'0,"0"0"47"0,-1 1 37 0,0 0-20 16,0 0-134-16,0 1-104 0,0 0-70 15,0 1-43-15,0 0-32 0,0 0-23 16,0 0-16-16,0 0-8 0,0 1-7 16,0 0-3-16,0 1-2 0,0 2 3 0,0-1 0 15,0 4 0-15,0-1 2 0,2 1 2 16,-2 2 3-16,1 1 5 0,1 2 14 15,-1 2 14-15,0 1 19 0,2 1 14 0,-2 1 9 16,1-1 6-16,-2 1-5 0,1 1-5 16,-1-4-7-16,2 1-12 0,-1 0-9 15,-1-2-12-15,1-2-8 0,1-1-13 16,-2-3-12-16,1 0-6 0,-1-1-8 0,0-2-19 15,0-2-48-15,0-2-45 0,-1-1-32 16,-1-4-31-16,0-4-51 0,-1-2-88 16,-3-3-124-16,-1-3-67 0,-1-4-27 0,-1-2-2 15,0-2 39-15,2 0 94 0</inkml:trace>
        </inkml:traceGroup>
        <inkml:traceGroup>
          <inkml:annotationXML>
            <emma:emma xmlns:emma="http://www.w3.org/2003/04/emma" version="1.0">
              <emma:interpretation id="{FD818FDC-5C42-4305-98E2-14D3817510B3}" emma:medium="tactile" emma:mode="ink">
                <msink:context xmlns:msink="http://schemas.microsoft.com/ink/2010/main" type="inkWord" rotatedBoundingBox="12785,8579 13211,8584 13210,8677 12784,8673"/>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923.11">2361 1415 268 0,'-24'0'421'0,"4"-2"48"0,2 1 36 16,4 1-80-16,3-3-127 0,1 3-94 0,5-2-58 16,-1 1-35-16,5 0-24 0,2-2-14 0,2 2-8 15,4-1-8-15,5-1-5 0,5 0-13 16,5 1-11-16,4-2-9 0,4-1-14 15,6 0-22-15,0-2-23 0,2 1-40 16,-2-2-136-16,-2 0-190 0,-1 0-95 16,-5 2-36-16,-2 0-11 0,-4 3 27 0,-3 3 126 15</inkml:trace>
        </inkml:traceGroup>
        <inkml:traceGroup>
          <inkml:annotationXML>
            <emma:emma xmlns:emma="http://www.w3.org/2003/04/emma" version="1.0">
              <emma:interpretation id="{163CEB3A-3CD7-4FE1-B1BD-F543E7E10070}" emma:medium="tactile" emma:mode="ink">
                <msink:context xmlns:msink="http://schemas.microsoft.com/ink/2010/main" type="inkWord" rotatedBoundingBox="12909,8387 13223,8390 13218,8864 12905,8861"/>
              </emma:interpretation>
              <emma:one-of disjunction-type="recognition" id="oneOf2">
                <emma:interpretation id="interp6" emma:lang="" emma:confidence="1">
                  <emma:literal/>
                </emma:interpretation>
              </emma:one-of>
            </emma:emma>
          </inkml:annotationXML>
          <inkml:trace contextRef="#ctx0" brushRef="#br0" timeOffset="1734.0992">2376 1210 5 0,'2'-10'348'0,"0"0"60"0,-1 1 49 15,2-1 14-15,-2 2-96 0,2 0-102 0,-2 1-73 16,1 2-50-16,1 0-44 0,-2 1-34 16,0 2-24-16,1-1-7 0,0 4 22 15,1 2 37-15,3 3 45 0,-2 3 43 16,3 2 41-16,-2 1 26 0,2 5 1 0,0 1-20 15,1 4-16-15,0-2-22 0,1 3-21 16,-2 2-8-16,1 0-8 0,-1-1 1 0,0 1-13 16,1 0-13-16,0-1-12 0,0-1-18 15,1-1-17-15,-1 0-24 0,0-3-17 16,0 1-12-16,1-4-9 0,-3-1-7 15,1-3-5-15,0 0-4 0,3-4-3 0,-1 0-1 16,1-2-3-16,0-4-2 0,1-1-6 16,-2-1-15-16,1-1-39 0,0-3-103 15,-2-2-166-15,0-1-113 0,-1-4-84 0,-3-1-125 16,-3 0-128-16,-2-2-39 0,-2 1 93 15,-4 0 74-15,1 0 69 0,-5 1 127 16</inkml:trace>
        </inkml:traceGroup>
      </inkml:traceGroup>
    </inkml:traceGroup>
  </inkml:traceGroup>
</inkml:ink>
</file>

<file path=ppt/ink/ink3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8:56.06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41AEA49-553B-432F-8918-7DF1F2D73237}" emma:medium="tactile" emma:mode="ink">
          <msink:context xmlns:msink="http://schemas.microsoft.com/ink/2010/main" type="inkDrawing" rotatedBoundingBox="10530,7533 14457,7252 14461,7310 10534,7591" shapeName="Other"/>
        </emma:interpretation>
      </emma:emma>
    </inkml:annotationXML>
    <inkml:trace contextRef="#ctx0" brushRef="#br0">235 278 56 0,'-16'-2'331'0,"3"0"66"15,-2 2 55-15,-1-1-34 0,1 1-56 0,-1 0-69 16,1 0-74-16,0 0-56 0,-1 1-47 15,3-1-28-15,-2 2-9 0,2 0-1 16,1 0 8-16,1 0 7 0,3 1 3 0,1 0-1 16,0-2-9-16,1 1-10 0,2-1-5 15,1 1-7-15,3-1-3 0,0 0-3 16,5 1 9-16,3 2 35 0,7-1 41 0,7 0 40 15,14-1 41-15,13 0 24 0,14-4 6 16,14 0-29-16,13-2-35 0,7-2-36 0,13-1-36 16,10-2-26-16,14 0-18 15,11-1-11-15,11-3-11 0,5 0-10 0,1 0-7 16,0 1-6-16,0-1-5 0,1 0-4 15,2 1-3-15,-4 1-7 0,-3-1-4 0,-7 2 1 16,-8 0 0-16,-8-2 0 0,-9 2-1 16,-6 0 1-16,-7 1-1 0,-6 1-2 15,-9-1 0-15,-8 0 6 0,-10 3 5 0,-13-1 7 16,-7 2 8-16,-12 0 8 0,-10 1 10 15,-6 2 7-15,-7-1 7 0,-6 2 5 16,-4-1 1-16,-4 0-1 0,-3 1-7 0,-1 1-8 16,-4-1-10-16,-2 1-9 0,1-2-6 15,-2 2-9-15,-2-1-4 0,2 1-5 16,0 0-2-16,0-1-3 0,0 1-5 0,0 0-1 15,2 0-1-15,-1 0 0 0,-1 0-1 16,1-2-2-16,1 2 2 0,-2 0 1 16,1 0 1-16,1 0 2 0,-2 0 0 15,0 0 1-15,0 0 2 0,0 0 0 0,0 0 2 16,0 0-2-16,0 0-1 0,-2 0 3 15,1 0 0-15,1 0-2 0,-2 0 0 0,1 0 0 16,1 0 1-16,-1 0-3 0,-1 0-1 16,1 0 0-16,0 0 0 0,1 0-1 15,-2 0 1-15,2 0 0 0,0 0 0 16,0 0 0-16,0 0 0 0,0 0 0 0,0 0-2 15,0 0-1-15,0 0 0 0,0 0 0 16,0 0 2-16,0 0-3 0,0 0 1 16,0 0 1-16,0 0 1 0,0 0-1 15,0 0 3-15,0 0 0 0,0 0 1 0,0 0-1 16,0 0-2-16,-1-2-1 0,-1 0-6 15,2 2-6-15,-1 0-12 0,0 0-15 0,-1-2-25 16,1 2-41-16,-2-1-96 0,-1 1-168 16,1-1-123-16,-2-1-139 0,-1 1-213 15,-1 0-110-15,-1 0 20 0,-1-2 129 16,0 2 114-16,2-2 141 0</inkml:trace>
  </inkml:traceGroup>
</inkml:ink>
</file>

<file path=ppt/ink/ink3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9:03.41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3920EE6-DA19-4426-8283-16E110A34D94}" emma:medium="tactile" emma:mode="ink">
          <msink:context xmlns:msink="http://schemas.microsoft.com/ink/2010/main" type="inkDrawing" rotatedBoundingBox="5623,8183 15661,7436 15863,10153 5825,10901" hotPoints="15282,7258 15618,9718 6105,11017 5769,8557" semanticType="enclosure" shapeName="Rectangle">
            <msink:sourceLink direction="with" ref="{9D344DB2-CDBE-49AE-BC6F-36B466A4E233}"/>
          </msink:context>
        </emma:interpretation>
      </emma:emma>
    </inkml:annotationXML>
    <inkml:trace contextRef="#ctx0" brushRef="#br0">-4596 1477 110 0,'-9'-11'375'0,"2"-3"62"16,2-2 51-16,-2-1-16 16,2-3-135-16,0 2-92 0,3-2-60 0,-2 3-42 15,-1-1-30-15,3 2 6 0,-2 1 49 16,-2 3 54-16,3 0 38 0,-1 4 22 0,1 0 1 15,-1 3-23-15,2 0-61 0,-1 2-64 16,1 3-54-16,1 3-39 0,-2 8-25 16,2 9-10-16,0 8-1 0,-1 10 2 15,4 12 3-15,0 12 2 0,4 15 2 0,2 11-2 16,3 12-4-16,4 8-5 0,4 7 4 15,2 3 2-15,2 6 1 0,2-1 0 0,-1 3 0 16,-1-2 3-16,0-4-9 0,-1-8-3 16,-1-9 1-16,-2-10-3 0,-1-6 6 15,-3-12 0-15,-1-11-1 0,-3-6-5 16,-1-11-4-16,-4-10-13 0,-1-7-61 0,-3-9-101 15,-2-8-85-15,-1-10-54 0,-3-9-109 16,-4-8-145-16,-1-5-104 0,0-7 17 16,-1-2 42-16,0-1 33 0,2-2 101 0</inkml:trace>
    <inkml:trace contextRef="#ctx0" brushRef="#br0" timeOffset="2683.1535">-4691 1133 229 0,'-13'-7'311'0,"0"-1"42"15,-1 0-24-15,-1 1-57 0,0-2-48 0,-1 2-24 16,1-1-31-16,0 0-24 0,1 0-16 15,1 0-7-15,0 1-12 0,2 1-18 16,2-1-13-16,-1 1-14 0,3 3-12 0,2-3-15 16,-1 2-10-16,2 0-5 0,1 2-5 15,2-2-5-15,0 2-2 0,1-2-2 16,2 2-2-16,4-2-3 0,3 0 0 0,5 1-2 15,5-3-2-15,6-1 0 0,5 0 0 16,6-2 0-16,5 0-1 0,9-1 3 16,6 2 4-16,12-3 4 0,6 1 3 15,7 0 1-15,7 0 1 0,6-2-2 16,6 2-2-16,5 0 3 0,6 1-4 0,9 0 1 15,9 0-2-15,8 1-2 0,6 1 1 16,7 1-6-16,6 0 5 0,5-1 7 0,10 1 23 16,11-1 21-16,9 1 18 0,4-3 23 15,5 2 28-15,5-3 19 0,2 1 1 0,8-1 5 16,5-3 37-16,5 4 24 0,5-5-5 15,2 2 1-15,-2-1-8 0,-4 0-7 16,-5 0-42-16,-2 0-27 0,-2-2-17 16,3 2-13-16,-3-1-1 0,1 1-6 0,-7 1-8 15,-3-1-14-15,-3 0-15 0,-7 3-11 16,-4-3-14-16,-6 3-7 0,-6-2-8 0,-5 2-2 15,-9-2 1-15,-9 4 0 0,-9-1-3 16,-12-1 0-16,-9 2 0 0,-12 1 1 16,-10 0 0-16,-12 0 0 0,-11 1-3 0,-11 2 1 15,-10-2 0-15,-11 2-2 16,-9 2 0-16,-7-2 2 0,-7 2 3 0,-7 0 4 15,-4 1 2-15,-5 0 0 0,-2 1 2 16,-2-2-3-16,-4 1-1 0,1 1-3 0,-4 0-3 16,2 0 0-16,-1 0-3 0,-1 0-1 15,0 0-3-15,0 0 0 0,-1 0 0 16,0 0 0-16,2 0 0 0,0 0 0 0,0 0 0 15,1 0-1-15,3 0 0 0,1 0 1 16,0 1-2-16,2 1 2 0,1-1 2 16,0 0 0-16,1 1-1 0,-1 0-1 0,2-1 0 15,-2 1 0-15,0-1-1 0,1 0-1 16,-1 1 0-16,1 0 1 0,-1 0 1 15,0 2-2-15,-1 0 2 0,1 0-1 16,0 3-1-16,0 3 1 0,-1 3-1 0,1 5 0 16,1 6 1-16,-1 7-1 0,0 9 2 15,1 8-1-15,-1 10-1 0,0 8 2 16,2 9-1-16,1 5 0 0,1 3 2 0,1 5 1 15,2 0 3-15,0 1 0 0,3 5 0 16,1 1 1-16,1-1-3 0,0-1-2 16,-1-5-1-16,2-7-2 0,-4-5 2 0,1-5-1 15,-3-6 0-15,0-2 2 0,-3-5 0 16,0-3 2-16,-3-3-2 0,1-4 0 0,-4-4 2 15,2-1-2-15,-2-1 0 0,-1-4-1 16,-1-3 0-16,0 0 0 0,-1-3 0 16,0-2 0-16,-1-2 0 0,2-1 1 15,-1-2 2-15,1-2 0 0,1-1-2 0,0-1 0 16,3-3 0-16,-3 2-1 0,2-6 0 15,0 1-1-15,-2-2 0 0,0-2 1 16,-1-1 0-16,-1 0 0 0,-1-4 0 0,1 1 0 16,-4-3 0-16,1 2 0 0,0-2 0 15,-2 0 1-15,2 0-2 0,-2 0 1 16,1-2-1-16,-2 1-1 0,1-1 0 0,-1 2 2 15,1-2 0-15,1 2 1 0,-2-2 2 16,1 1-1-16,1 0 2 0,-2-1-3 16,0 0 0-16,0-2-1 0,0 3 0 15,0-2 0-15,0 1 0 0,0-2 0 0,0 0 0 16,-2 0 1-16,1 0-4 0,-2-2 0 15,-1 1-1-15,-3-2-2 0,-1 3-3 16,-5-4-3-16,1 4 3 0,-3-2-4 0,-3 1 0 16,-3 1-2-16,-1 0-3 0,-1 1-2 15,-3 1-3-15,-2-2 1 0,-2 4-3 16,0-4 1-16,-2 3 3 0,-1 0 1 0,-1-3 1 15,-3 4 4-15,-2-4 2 0,-2 3 2 16,0 0-1-16,-3-1 0 0,0 0-1 16,-2 0-5-16,-2-1-6 0,-3 0-3 15,-1 1-3-15,-6-2-7 0,1 2-9 0,-5-1-9 16,-2 0-11-16,0 1-12 0,-8 0-23 15,-3 1-17-15,-8-1-9 0,-2 3 1 16,-4-1 9-16,-1-1 14 0,1 1 26 0,-1 2 31 16,0-3 21-16,-1 0 13 0,0 1 9 15,0-2 3-15,2 2 1 0,0 0-2 0,-1-2 1 16,2 0 1-16,0 1 1 0,0-1 5 15,0 1 2-15,1-2 1 0,1 1 2 16,2 1 0-16,0-2 1 0,0 2-1 16,0-1 2-16,2-1-1 0,-2-1-4 0,0 2 1 15,0-1-1-15,0-1-1 0,3 0-2 16,1 0 1-16,3-1 0 0,0-1 3 0,3 2-2 15,1-1 1-15,4 1 0 0,2-1 1 16,4 0-1-16,1 1-3 0,0 1 1 16,-1 0-3-16,1 0-3 0,-3 1-2 0,-1 0 0 15,0 0-1-15,-1 1 1 0,-2 1 1 16,-1-1 2-16,0 1-1 0,-3-1 0 15,-1 0-1-15,1-1-1 0,-1 0 1 16,1 1-2-16,0-2-1 0,0 1 4 0,-1-1-2 16,-1 0 1-16,0 0-1 0,0 0 1 15,1 1 0-15,0 0-2 0,2 2 1 16,1 0 0-16,-1-1 0 0,2 1 2 0,2 0 4 15,0 0 3-15,2 2 0 0,2-1 2 16,2-2-2-16,0 3-1 0,1-2-4 16,2 2-2-16,0-3 1 0,1 1-2 0,0-2 1 15,3 2 0-15,0-1 0 0,2 0 1 16,-1 0-2-16,3 0 0 0,0 1-1 15,1-1 1-15,0 0 1 0,2 1-3 0,-2-1 2 16,1 0 1-16,-1 3-2 0,2-2 0 16,-1-1 0-16,2 2 1 0,0 0-1 15,3 0-1-15,2 0 0 0,-1 0 0 0,0 2 0 16,1-3 1-16,0 2 0 0,1 0 1 15,0 0 2-15,0-1-2 0,-1 1-1 16,1 0 1-16,3 2-2 0,-1-1 1 16,2 0 0-16,-1 0 2 0,2 0 1 0,0 1 0 15,3-1 1-15,0-1-1 0,1 1-1 16,1-1 0-16,2-3 0 0,1 1-1 0,4 0 4 15,-1-2 3-15,1 2 4 16,2-4 11-16,0 2 11 0,3-2 9 0,1 0 6 16,2 0 0-16,-1 0-4 0,2 1-9 15,0-1-8-15,0 0-11 0,-2 0-6 0,2 0-5 16,-1 1 0-16,1 1-1 0,1-2-1 15,-1 1-2-15,1 0 1 0,0 0-1 16,2-1 0-16,0 1 0 0,2 1-2 0,-1-2 2 16,4 0-1-16,-1 1 2 0,4-1 4 15,0 0 8-15,1 0 12 0,1-1 6 16,0 1 8-16,2-2 4 0,-2 1 0 0,2 1-6 15,0-1-7-15,0 1-7 0,2 0-6 16,-2 0-5-16,1 0-4 0,-1 0-2 16,0 0-1-16,0 0-1 0,0 0 0 15,0 0-3-15,0 0 2 0,0 0 0 0,0 0 3 16,-1 0 0-16,1 0 3 0,-2 0 2 15,2 1-1-15,0-1 2 0,-1 0-1 16,0 0 0-16,1 0 0 0,-3 0-1 0,1 0 2 16,1 0-2-16,-2 1-4 0,2 1-1 15,-2-2-2-15,0 1 0 0,1-1-5 16,-4 1 0-16,2 1 3 0,-1-1-1 0,-2 0-2 15,0 0 0-15,-1 2 2 0,-2-1 0 16,-1 1-1-16,0-1-1 0,-1 3 5 16,-2-2-1-16,-1 1-2 0,0-2-1 15,-3 0 0-15,-2 2 2 0,0-2-2 0,-1 4 0 16,-2-2 0-16,-1-1 1 0,0 1 1 15,-1-1-2-15,-3 1 1 0,1 0-1 16,-2 0-1-16,2-1 0 0,0 1 1 0,1-2 0 16,3 2-2-16,-1-1 2 0,1 0 2 15,2 0-1-15,1 0 0 0,2-1-1 0,1 0 0 16,2-2 2-16,2 4 1 0,-1-4 1 15,1 2 4-15,2-1 6 0,2 2 6 16,1-3 5-16,1 2 3 0,1-2 1 16,2 1-3-16,0-1-3 0,1 1-4 0,2-1-3 15,-1 0-3-15,2 0 0 0,0 0 0 16,2 0 1-16,-1 0-2 0,-1 0 0 15,2 0 1-15,0 2-1 0,0-2-1 16,-1 0 0-16,-1 0-2 0,1 0 0 0,-1 0-2 16,2 0 0-16,-2 0 0 0,0 0-1 15,0 0 0-15,0 0 1 0,-2 0-3 0,2 0-1 16,-1 0-1-16,1 0 1 0,0 0-3 15,0 0-2-15,-1 0-1 0,-1 0-2 16,2 0-5-16,0 0-19 0,-1 0-37 16,1 0-118-16,0 0-171 0,1 0-116 0,-1-3-169 15,2 0-218-15,-1-1-87 0,2-2 54 16,0 0 135-16,1-1 100 0,1 2 166 15</inkml:trace>
  </inkml:traceGroup>
</inkml:ink>
</file>

<file path=ppt/ink/ink3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9:50.29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2CE1E93-F344-4DDB-B48C-9E82869BC452}" emma:medium="tactile" emma:mode="ink">
          <msink:context xmlns:msink="http://schemas.microsoft.com/ink/2010/main" type="inkDrawing" rotatedBoundingBox="8431,11690 14642,11937 14515,15121 8304,14873" hotPoints="14189,11877 14356,14568 8535,14930 8368,12238" semanticType="enclosure" shapeName="Rectangle"/>
        </emma:interpretation>
      </emma:emma>
    </inkml:annotationXML>
    <inkml:trace contextRef="#ctx0" brushRef="#br0">1 208 19 0,'2'-5'126'0,"-1"-1"5"0,1 3 6 16,-1 0 4-16,-1-1 1 0,1 1-9 15,1-1-15-15,-2-1-15 0,1 1-5 0,-1 1 1 16,0 0 5-16,0-1-7 0,1 2 3 16,1-2 6-16,-2 1-7 0,3-3-16 15,-1-1-17-15,1 0-11 0,0-2-12 16,1-1-13-16,1 0-6 0,0 0 1 0,0-1-4 15,1 0 0-15,-1 3-6 0,-1-1 3 16,2 1 5-16,-4 1 9 0,1 1 8 16,0 0 10-16,-2 1 10 0,1 1 5 15,-1 0-1-15,-1 0-4 0,-1 2-5 0,-1 0-9 16,2-1-7-16,-2 0-7 0,0 3-5 15,1-2-7-15,-2 1-4 0,2 1-5 16,-1 0-3-16,1 1-3 0,-2 1-3 0,0 5 1 16,1 3-3-16,-1 6 0 0,0 6 0 15,0 10 1-15,1 10 3 0,0 10 0 16,0 15 2-16,0 11-1 0,1 13-1 0,-3 10-2 15,0 10-3-15,-1 5 3 0,1 8 1 16,0 8-2-16,3 1 1 0,-1 1 4 16,4-5-1-16,2-6-3 0,1-11-2 15,1-8 2-15,2-8-3 0,2-6 2 0,1-9 2 16,0-5 1-16,1-8 1 0,-1-7 0 15,-1-6 3-15,1-7-2 0,0-6-1 16,-2-6-4-16,0-5-1 0,-1-4-1 0,-1-6-1 16,-3-8-6-16,-1-3-22 0,-2-4-49 15,-1-8-77-15,-1-5-113 0,-3-3-135 16,-3-4-64-16,-2 0-15 0,1-3 29 0,0 1 66 15</inkml:trace>
    <inkml:trace contextRef="#ctx0" brushRef="#br0" timeOffset="2264.1295">98-112 255 0,'-4'-6'302'0,"-1"-1"23"15,0 1-42-15,1-1-71 0,0 2-63 16,0-1-42-16,-1 1-26 0,3 2-17 0,-1-3-9 16,0 2-8-16,0 1-2 0,1-1-3 15,0 1 0-15,2 0-5 0,0 0-5 16,0 1-7-16,2 1-5 0,0-2-5 15,3 0-5-15,3 0-2 0,3-1-1 0,5 1-2 16,8 0-3-16,6 0 2 0,8-3 3 16,13 2 1-16,8-4 1 0,14 0 3 15,11 2 8-15,15-1 0 0,14-1-2 0,16 2 2 16,18 1-5-16,17-2-1 0,12 4-1 15,12-2-1-15,9 0-2 0,5 1-2 16,5-1-1-16,-3-1 4 0,3 2-6 16,0 1-1-16,0-1 1 0,-4 0-1 0,-8 2 5 15,-8-4-3-15,-6 4-2 0,-10 0 1 16,-5-1-1-16,-8 0 0 0,-8-3-6 0,-10 0-1 15,-11 1 2-15,-12-1 2 0,-11 1 2 16,-10 0 0-16,-9-1 2 0,-12 0 1 16,-7 0 5-16,-9 2 6 0,-7-2 7 15,-8 2 7-15,-7 1 8 0,-5-1 9 0,-5 1-3 16,-2 0-3-16,-6-1-4 0,-1 2-6 15,-3-2-5-15,-2 2-7 0,-1-1-6 0,-2 2 0 16,-2-1-7-16,-1-1 0 16,1 0-5-16,-1 1-1 0,-1 0 0 0,0-1-1 15,0-1 0-15,1 1 0 0,0 0 0 16,0 0 1-16,-1 1-1 0,3 0 0 0,-2-1 0 15,-1 0 1-15,1 2 0 0,-1-1-2 16,-2-1 1-16,0 3 1 0,-1-1-1 16,0 1 0-16,-2-1 1 0,0 1 1 15,1 0-2-15,-2 0 0 0,0 0 0 0,0 0-2 16,1 0 2-16,-1 0-1 0,0 0-1 15,1 1 0-15,-1-1 1 0,3 2 3 16,-1 3-1-16,0 1 1 0,4 4 0 16,-1 7 0-16,4 4-2 0,0 6-1 0,2 5-1 15,3 9 1-15,1 5 0 0,2 8-2 16,2 11 1-16,1 5-1 0,1 7 5 0,1 8 5 15,0 7 0-15,1 6 1 0,-1 8 0 16,-1 4 1-16,-2 3-7 0,-3-1-3 16,-4-2 0-16,-1-6 0 0,-1-1 0 0,-4-6 1 15,0-4 1-15,-2-3 0 0,0-2-2 16,0-5 0-16,-1-6 0 0,-2-6-1 15,1-6 1-15,-1-7 1 0,1-4-1 16,-1-6 2-16,2-6 0 0,-2-3 0 0,2-5 0 16,0-4 0-16,-1-5 1 0,2-3-1 15,1-3 1-15,-1-1-1 0,0-5 1 16,0 0-1-16,1-1 2 0,1-3-3 0,-1-2 1 15,1 0-1-15,-1-1 0 0,0-2 0 16,-1 0-1-16,0 0 3 0,1 1 0 16,-1-1 0-16,1 0-1 0,-1-1-1 15,-2 1 0-15,3-1 0 0,-3 3-1 0,2-2 0 16,-1 0 0-16,0-1 1 0,0 0 1 15,-1 3-1-15,1-4-1 0,-1 3 1 0,2-1-2 16,0 0 1-16,-1-1 0 0,-1 1 0 16,0 0 1-16,0 1 0 0,1-3 0 15,-1 2-1-15,-1-2 3 0,2 1-2 16,-3 0 0-16,1-2 2 0,-1 2 0 0,0-3-2 15,0 0-4-15,1 2 4 0,1-2 0 16,-2 0 0-16,1 0 0 0,-1 0 0 16,0 0 1-16,0 0-1 0,0 0 1 15,0 0-2-15,0 0 0 0,0 0 2 0,0 0 2 16,0 0-3-16,0 0 1 0,0 0 1 15,0 0-2-15,-1 0 0 0,1 0 0 16,-2 0 0-16,1-2 0 0,0 2 0 16,-1 0 1-16,0 0 0 0,-3-2-2 0,1 1 1 15,-3 1 0-15,-1 0 0 0,-3 1 0 16,-1 1 0-16,-3-2-1 0,-2 0 1 15,-2 3 1-15,-2-2-1 0,-1 2-2 0,-4 0 0 16,0-1 1-16,-1-1-1 0,-2 0-1 16,-2 1 3-16,1-1 2 0,-3 0-2 15,-1 0 2-15,-2-1-1 0,0 1-1 0,-2 1-3 16,-1-1 1-16,-2 0 3 0,-2 0 0 15,-2 2 0-15,-2 0 2 0,-2-1 0 0,-1 0-3 16,-1 1-2-16,-2-2-5 0,-2 1 2 16,-3 1 2-16,-1 0-1 0,-3-1 1 15,0 0 2-15,-1 1 0 0,2 0 1 16,1-1-4-16,1 0 2 0,2 1 1 0,-1 0-1 15,2-2-3-15,0 2 3 0,2-1 1 16,2-1 2-16,1 2 3 0,1-2 0 16,2-1 6-16,2 2-2 0,0-2-2 0,2 2-3 15,0-1-3-15,2-1 0 0,-1 0-2 16,0 0 0-16,1 0 0 0,-1 0 2 15,-1 0 0-15,-1 1 0 0,-1-1 3 0,2 3-2 16,2-2 1-16,-1 0 0 0,3 2-1 16,0-1-3-16,0-1-1 0,-1 0 2 15,3 2-2-15,-1-2 2 0,1-1-2 0,-1 2 3 16,-1-2 0-16,0 0-2 0,-1 0 0 15,1 0-1-15,0 0 2 0,2 4 1 16,-1-4-2-16,2 2 1 0,0 0 2 16,0 0 0-16,0 2 0 0,1-1-2 0,0 0 1 15,2 1 2-15,-2-2 0 0,2 2-1 16,-2-1-1-16,0 0 1 0,-1-2-1 15,-1 1-1-15,-1 0 0 0,-1-1-1 0,2 0 1 16,-1-1-1-16,-1 0 1 0,2 0-1 16,-2 0-1-16,0 1 2 0,0 1-1 15,2-1 2-15,-1 0 1 0,-1 0 2 16,2 2 1-16,-2-2 0 0,1 1 0 0,-1 0 2 15,2-1-2-15,1 0-2 0,1-1-1 16,0 2 1-16,1-2-2 0,-1-2 0 16,0 2 0-16,0-1 0 0,-2 1 0 15,1-3-1-15,0 3 2 0,-3-2-1 0,1 0 0 16,-1 0 0-16,-1 1 0 0,1 1-1 15,-1-1 0-15,0 0 0 0,1 1-1 0,0-2 1 16,0 2-1-16,0 0 1 16,0 0 0-16,2 0-1 0,-1 0 0 0,2 0-1 15,1 2 2-15,2-2 1 0,1 1 0 16,1 0 1-16,2 0 1 0,1 1 2 0,2 0-1 15,1 0 1-15,1-2-2 0,0 2 3 16,2-1-3-16,-1 0-1 0,1 2 0 16,1-2-1-16,1 1 1 0,2-2 1 0,1 3 0 15,0-3 0-15,2 1 2 0,1 1-2 16,0-2 2-16,2 1 0 0,1-1 2 15,1 0 1-15,1 0 4 0,2 0 4 16,1 0 1-16,2 0 2 0,0 0 1 0,1 0-2 16,2 0-2-16,-1 0-3 0,1 0-4 15,1 0-3-15,1 0-3 0,0-1-1 16,0 1-1-16,0 0 0 0,0 0 0 0,0 0 0 15,0 0-1-15,0 0-2 0,-1 0 1 16,-1 0 0-16,2 1-3 0,0-1 1 16,0 3-6-16,-1-3-6 0,0 3-11 15,1 1-23-15,-2-1-90 0,-2 3-169 0,-1-3-123 16,-4 1-60-16,0 1-27 0,-2-2 7 15,-2-2 81-15</inkml:trace>
  </inkml:traceGroup>
</inkml:ink>
</file>

<file path=ppt/ink/ink3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9:57.24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99636D4-AFEE-4DA1-8098-4333EF804BB3}" emma:medium="tactile" emma:mode="ink">
          <msink:context xmlns:msink="http://schemas.microsoft.com/ink/2010/main" type="inkDrawing" rotatedBoundingBox="7557,15757 13978,15490 13984,15636 7563,15902" shapeName="Other"/>
        </emma:interpretation>
      </emma:emma>
    </inkml:annotationXML>
    <inkml:trace contextRef="#ctx0" brushRef="#br0">251 274 99 0,'-7'-2'426'16,"-3"-2"47"-16,-2 0 27 0,-3-2 14 15,-1 2-188-15,0 1-141 0,1-1-82 0,0 2-48 16,2 0-24-16,1 1-5 0,1 1 1 16,1 0 0-16,2 0 1 0,1 0 2 15,0 0-2-15,2 0-9 0,-1 1-7 16,1 1-6-16,-2-2 0 0,3 2-3 0,-2-1-1 15,1 0-1-15,3 1 0 0,-2-1 1 16,0 1-1-16,0 0-1 0,0-1 0 16,0 1 0-16,-2 0 0 0,4 0 0 15,-1-1-2-15,0 2 1 0,2-3 2 0,-1 1-1 16,1-1 3-16,2 1-2 0,3 0 1 15,3 2-1-15,8 0 0 0,7 1 2 16,11-1-3-16,14 4-1 0,14-4 1 0,14 2 1 16,16 0-1-16,18-1-3 0,16 2 1 15,18-2-2-15,19-2 4 0,18-2 2 16,17 0-1-16,13-1-1 0,9-3 0 0,2-2 5 15,1 0-5-15,1-4-5 0,1-2-1 16,1 0 11-16,1-3 4 0,-2 1 2 0,-3-3 2 16,-2 1 5-16,-3 1 8 0,-8 1 2 15,-6-1 11-15,-10 1 20 0,-7 1 38 16,-8 1 46-16,-11-2 60 0,-12 5 49 15,-12 0 43-15,-14 2 23 0,-13-1 2 0,-14 2-10 16,-13 1-34-16,-14-2-39 0,-11 4-37 16,-10 0-31-16,-9-1-31 0,-9 2-27 15,-6 0-20-15,-4-1-9 0,-6 1-6 0,-4-1-6 16,-2 2-6-16,-4 0-8 0,-2-1-7 15,0 0-7-15,-1 1-7 0,-2-2-5 16,0 0-5-16,0 0-5 0,-1-1-3 0,1 2-5 16,-1-1-5-16,1 1-6 0,-2 0 0 15,4 2-3-15,-1-3-1 0,1 2 2 16,1 1-1-16,0-2 1 0,1 1 0 0,0 1 1 15,2-1 0-15,-1 1 0 0,1 0 0 16,-3 0 0-16,1 0-3 0,-2 0 1 16,-2 0 1-16,0 0 1 0,-1 0 0 0,-1 0-1 15,0 0-1-15,-1 0-4 0,1 0-8 16,-1 0-11-16,-1 0-10 0,0 0-11 15,-1 0-21-15,1 1-27 0,0-1-38 16,0 0-69-16,1 0-106 0,0 1-109 0,1 1-60 16,2-1-22-16,1 0 6 0,4 1 15 15,2 0 8-15,0 0-22 0,1 1-39 16,-1-1-15-16,0 1 5 0,1-3 44 15,-2 0 101-15</inkml:trace>
  </inkml:traceGroup>
</inkml:ink>
</file>

<file path=ppt/ink/ink3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49:57.98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1AFD802-0114-43F9-BC59-78ED7BE7DF28}" emma:medium="tactile" emma:mode="ink">
          <msink:context xmlns:msink="http://schemas.microsoft.com/ink/2010/main" type="inkDrawing" rotatedBoundingBox="13406,15540 15057,15396 15059,15426 13409,15570" shapeName="Other"/>
        </emma:interpretation>
      </emma:emma>
    </inkml:annotationXML>
    <inkml:trace contextRef="#ctx0" brushRef="#br0">29 160 74 0,'-5'-3'371'0,"-1"-1"52"0,2 1 32 16,0 0-22-16,1 0-121 0,0 2-98 15,1 0-69-15,0 1-44 0,1 0-24 16,1 0-15-16,-1 0-10 0,1 1-9 15,0 0-7-15,0-1-7 0,2 2-4 0,4-1-4 16,2 0-3-16,6 1-5 0,5-1 1 16,4 0 1-16,9-1 1 0,4-1 2 0,6-2 0 15,8-1 3-15,8 1 3 0,9-1 7 16,7-2 9-16,10 0 12 0,4-2 22 15,3 0 30-15,0 1 26 0,0-2 39 16,-3 1 41-16,-3-1 42 0,-4 0 27 0,-7 2 12 16,-5 1 3-16,-9-2-17 0,-5 2-28 15,-8 1-33-15,-7 0-34 0,-6 0-35 16,-5 2-27-16,-7 0-26 0,-1 0-21 0,-6 2-17 15,-3-1-12-15,-2 0-10 0,-3 1-4 16,-2 0-6-16,1 1-4 0,-3-2-6 16,-1 1-4-16,0 1-4 0,1 0-4 0,-3 0-3 15,1 0-8-15,0 0-14 0,-1 0-23 16,2 0-36-16,-2 0-67 0,1 0-128 15,-1 0-132-15,0 0-80 0,0 0-125 16,0 0-200-16,-3 0-59 0,-2 0 64 0,-1 0 103 16,-1-3 73-16,1-1 138 0</inkml:trace>
  </inkml:traceGroup>
</inkml:ink>
</file>

<file path=ppt/ink/ink3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3:52.62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13309 362 175 0,'2'-15'308'16,"1"0"62"-16,1 1 5 0,0-1-26 0,-1 0-26 16,1-1-37-16,-1-1-45 0,1 1-57 15,-1-2-48-15,0 0-34 0,-2 1-21 16,-1-1-1-16,-1 0 5 0,-2 1 14 0,-1 1 9 15,-2-1 3-15,-2 1-5 0,-3 2-11 16,-1 0-14-16,-5 2-13 0,-1 1-15 0,-5 1-12 16,-5 1-5-16,-5 2-9 0,-4 1-6 15,-6 4-2-15,-3 1 1 0,-5 1 4 0,-4 3 0 16,-3 1 15-16,-5 4 28 0,-3 2 23 15,-2 0 12-15,-2 3 10 0,0 3 4 16,1 3-8-16,2 1-18 0,2 3-19 0,5 1-12 16,5 3-10-16,7 3-10 0,5 1-6 15,6 1-8-15,8 3-8 0,7 0-8 0,6 0-3 16,7-1-3-16,7 0-1 0,4-4-2 15,5-1 5-15,7 0 2 0,5-4 4 0,3-2 0 16,6-5 2-16,5-2 0 0,3-5-2 16,5-3-2-16,1-4-2 0,5-6 0 0,1-5-6 15,0-3 1-15,2-4 2 0,-2-2-2 16,-4-4 2-16,-1-4-2 0,-3-1 4 15,-5-5-4-15,-4-3-2 0,-7-2 0 0,-4-3 0 16,-7 1-3-16,-3-2-1 0,-7 3 2 16,-5 1 2-16,-6 3-1 0,-6 5-1 0,-5 1 0 15,-7 3 1-15,-6 3 2 0,-5 4 2 16,-5 2 1-16,-7 4 1 0,-1 3 2 15,-5 1 2-15,-3 6 0 0,-4 4 1 0,-3 0 5 16,-2 5 5-16,-5 3 5 0,-1 4 10 16,1 6 10-16,-1 0 6 0,1 5 3 0,3 1 4 15,3 3-4-15,3 2-7 0,5 1-11 16,6 0-10-16,7 1-7 0,8-2-7 15,6 1-7-15,11-1-3 0,6-3 0 0,9-1 0 16,7-4-2-16,11-2 3 0,5-2 4 16,9-4 0-16,7-4-2 0,9-6-1 0,8-1 2 15,4-6 0-15,3-6-3 0,4-1-3 16,-1-3 0-16,0-5-2 0,-2-2-2 0,-4-5-4 15,-3-1 0-15,-6-5 0 0,-8-1-2 16,-6-4 1-16,-7 1 0 0,-9-3 1 0,-6 0 1 16,-7 1-1-16,-8 3 2 0,-6 2-1 15,-6 4 3-15,-8 2 0 0,-8 4-2 0,-9 6 4 16,-6 3-1-16,-7 3 1 0,-4 4 2 15,-5 3 1-15,-4 4 3 0,-3 6 1 16,-2 3 1-16,-4 2 1 0,-2 2 6 0,-3 5-1 16,-2 0 1-16,-4 3 0 0,0 2 4 15,-1 5 4-15,2-1-2 0,4-1 4 0,8 2 2 16,6-2-3-16,9 0-2 0,9-2-4 15,11-5-9-15,7-1-1 0,11 0-4 16,7-4 4-16,8-1-3 0,7 0 2 0,9-5 4 16,9-3-1-16,8-3 2 0,9-5-3 15,6-3-2-15,6-3-3 0,1-5-3 0,3-2-3 16,-3-4-5-16,-3-3-4 0,-3-3-1 15,-8-4-6-15,-4-1-3 0,-8-4-4 16,-4-1 3-16,-8-5 1 0,-8 3 1 0,-3-4 6 16,-7 2 5-16,-5 2 4 0,-6 3 2 15,-4 3 1-15,-5 6 0 0,-5 2 1 0,-4 7-1 16,-5 3 1-16,-2 6 3 0,-3 2 0 15,-3 6 1-15,-2 2 5 0,0 4 1 0,-3 5 5 16,0 3 1-16,0 4 2 0,-2 4 0 16,1 5 1-16,-2 3 3 0,3 1-3 0,3 2 1 15,2 2-2-15,5 0-1 0,5-1-3 16,7 0-3-16,8-2-4 0,8-1 0 15,7-4 1-15,7-2 0 0,7-4 1 0,9-3-1 16,6-3 3-16,8-8-2 0,6-5-3 0,7-7 0 16,3-5-4-16,1-7-4 0,1-3-5 15,-1-6-5-15,-4-3-3 0,-4-5-1 16,-6-4 0-16,-6-4 2 0,-6-6 5 0,-7-1 4 15,-6-2 2-15,-6-2 0 0,-6 0 4 16,-3 2-2-16,-5 2 3 0,-4 4 1 0,-3 6-1 16,-3 3 0-16,-4 6 0 0,-1 4 2 15,-4 6-1-15,-4 7 0 0,-3 5 2 0,-3 6 1 16,-3 6 3-16,-4 3 2 0,-4 7 3 15,-2 6 0-15,-5 6 1 0,-1 3 1 16,1 4 2-16,-2 2 1 0,3 0-1 0,0 3 1 16,7-3-2-16,4 0 0 0,6-1-3 0,8-6-3 15,6-2-2-15,9-3-3 0,7-3 1 16,7-3-1-16,9-4 1 0,6-1 0 15,8-6 2-15,9-7-1 0,8-6-3 0,7-3-7 16,5-8-12-16,2-5-10 0,3-3-10 16,-4-8-7-16,-3-1-4 0,-6-5 2 0,-8-3 5 15,-8-6 8-15,-8-6 6 0,-7 0 7 16,-9-4 5-16,-6 3 5 0,-8 4 6 15,-4 5 1-15,-6 9-2 0,-3 5 1 0,-7 10 4 16,-5 6 3-16,-4 9 4 0,-4 5 8 0,-5 5 13 16,0 8 7-16,-3 2 6 0,-1 6 2 15,-4 3 0-15,0 7-2 0,-3 1-5 0,-3 3-5 16,-1 1-8-16,-2 2-2 0,2 0-2 15,1-1-5-15,5-2-3 0,3-1-2 16,8-2-2-16,4-1-2 0,10-5-4 0,6-2 5 16,6-3-2-16,10-4-1 0,4-2-1 15,9-4 0-15,7-3 2 0,8-4-4 0,7-6 0 16,8-4 0-16,3-5-5 0,4-5-8 15,1-4-8-15,-2-2-8 0,-3-3-5 16,-5-3-4-16,-6-3 2 0,-5-1 7 0,-7-1 6 16,-3-2 9-16,-3 3 5 0,-4 2 5 15,-4 4 3-15,0 2 3 0,-3 6 3 0,-2 5 0 16,-1 4-1-16,-2 2 1 0,-5 4 0 15,-2 2-1-15,-3 6 3 0,-3 4 0 16,-4 6 2-16,-4 4 1 0,-4 2 1 0,-5 4 0 16,-2 3 0-16,-3 1-2 0,0 0 3 15,-2 0-1-15,-1-1 1 0,2 2-1 0,-2-1-2 16,3-4 1-16,0-3-1 0,6-1-1 15,4-4-1-15,4-3-1 0,6-3 0 16,7-5-2-16,3-4 0 0,7-3-2 0,6-4 0 16,5-8-1-16,6-5-5 0,2-4-3 15,2-6-4-15,2-1-2 0,-3-2-3 0,-1-2 1 16,-3 0 2-16,0 0 4 0,-4 2 2 15,-2 2 1-15,0 5 3 0,-3 3 0 16,0 4 2-16,-2 4-3 0,-5 1 0 0,-1 5 0 16,-7 4 1-16,-4 4-1 0,-6 5 2 15,-5 3 3-15,-3 2 1 0,-3 2 1 0,-2 1 1 16,-3-1 1-16,-3 5 1 0,-1-1-1 15,-3-1 2-15,-2 0-1 0,0 1 1 0,-1-2 1 16,0-1-1-16,2-1 0 0,-1-3-2 16,4-1-1-16,3-2 1 0,3-4-3 0,8-2-1 15,1-5 2-15,7-2-2 0,5-5-1 16,2-1-2-16,5-4-1 0,0-2 0 15,2-3-2-15,1-1 0 0,1-2 0 0,0 2 1 16,-1 0 0-16,3 2 1 0,-1 1-1 16,-1 4 0-16,0 1 1 0,-3 4 0 0,-1 3 1 15,-3 5-1-15,-3 3 2 0,-3 5 1 16,-1 3 0-16,-2 2 2 0,-4 3 0 15,0 1 0-15,-3 0-1 0,0 3 3 0,-3 0 2 16,-2 0 1-16,-1-2 1 0,-3 0 1 16,1 1 0-16,-3-5-1 0,0 3 1 0,-1-6-2 15,1-1 0-15,-1-2-1 0,2-4-1 16,0-1 0-16,0-4-3 0,1-2-1 15,1-5-1-15,-1-1-1 0,0-2 0 0,-1-4 1 16,1-1 1-16,0-1 0 0,1 1 0 16,2 0-1-16,-2 2 1 0,2 2 0 0,0 4 0 15,2 5 0-15,-2 4 1 0,1 4-1 16,-1 2-3-16,0 6-1 0,1-1-2 15,1 3 0-15,0 0 3 0,0 2 1 0,2-1 4 16,-1-1-1-16,1-1 1 0,0 0-1 16,3-2 1-16,0-1 1 0,2-3-5 0,2-2 4 15,3-1 0-15,0-3-1 0,2-1 0 16,3-1-1-16,-1-3 1 0,2-1-2 0,-1-1 1 15,-1-4 0-15,0-2 0 0,-1-2 1 16,-1-1 0-16,-1-4-2 0,0 0 0 0,0 1 1 16,1-1 0-16,4 1-1 0,-1 2-2 15,4 5 1-15,2 0-1 0,3 5-2 0,-1 3 1 16,-1 5-1-16,2 4 2 0,-2 4-2 15,1 2 1-15,-1 3 0 0,1 3 2 16,-1-2 0-16,0 3 0 0,-3-2 2 0,2-1 0 16,-3-1 1-16,0-1 0 0,-1-1 0 15,-1-4 0-15,-1 0 1 0,-1-4-1 0,-3-3-2 16,-1-2 0-16,-2-3 0 0,-1-4 0 15,-1-1 0-15,-3-3 0 0,0-5 0 16,-2-2 0-16,1-2 0 0,-3-3-1 0,-2-3-1 16,0-1 2-16,-2-3 0 0,0 3 0 15,1-1-1-15,0 5 1 0,1 3 0 0,2 6-1 16,-1 3 0-16,3 5 0 0,-1 3 0 15,0 3-4-15,0 5 3 0,0 1 1 0,-1 3 1 16,1-1 1-16,-1 4 0 0,1-2 1 16,0 0 1-16,0 0-3 0,0-3 0 0,0 1 0 15,3-4 0-15,0 0 0 0,1-4 1 16,2-1-1-16,1-2 0 0,3-3 1 15,-1 0-1-15,1-1-1 0,1-3-1 0,0-2-1 16,0 2 2-16,2-2 0 0,-2-1 0 16,2 0 1-16,-1 0 0 0,1 1 2 0,0 1-1 15,1-2 1-15,3 4-3 0,1 1-2 16,1 2 0-16,2 2 0 0,1 1-1 15,2 3-1-15,-1 1 4 0,1 3 1 0,-2 2-1 16,0 2 0-16,0 1 2 0,-1 1 1 16,-2 1 0-16,2 0-2 0,0 1 1 0,-1 0 1 15,1 0-2-15,-2 1 2 0,1-1-1 16,-1 0 0-16,-1 0-1 0,2-1 0 0,-1-1 2 15,2-1 1-15,1-2-1 0,0-1 0 16,0-2 1-16,2-1-1 0,-2-3 0 0,3 0-2 16,-2-3 1-16,2-1 1 0,0-3-1 15,-2-2-1-15,-1 1 0 0,1-1-1 0,-1-1 1 16,0-2 0-16,3 6 1 0,0-1-1 15,2 0 0-15,4 1 0 0,-1 0-1 16,0 1-1-16,2 1-1 0,0 1 2 0,1 0-1 16,-1 2-1-16,1 0 2 0,0 1 1 15,0 0 0-15,-1 1 0 0,0-1 0 0,-1 3 0 16,0-2-1-16,-2 1 0 0,0-1 0 15,-2 2-1-15,2-2 0 0,-1 1 2 16,1 0-1-16,-1-1 0 0,-1 1 1 0,2-1 0 16,0 0 1-16,3 0 0 0,0 0-1 15,1-1 1-15,0 0 0 0,1 0-1 0,0 0 0 16,0 0-1-16,1 0 0 0,-1 0 0 15,2 0 0-15,1 0 2 0,-1 0-1 16,1 0-1-16,1 0 0 0,0 0 0 0,-1 0-1 16,1 2-1-16,-2-1 1 0,-1 2 1 15,0 0 0-15,-2 1 0 0,-3 1 2 16,-1 0 0-16,0-2-1 0,-1 3 0 0,0-1 0 15,1-2 2-15,-2 0-2 0,2-1 0 16,-1 1 2-16,2-3-1 0,-1 0 1 0,0 0-1 16,0 0 2-16,-1-3-2 0,1 1 0 15,0 1 1-15,-1-2-1 0,0 0 0 0,0-3-1 16,2-1 0-16,-1 0-1 0,2 1 0 15,2 0 0-15,0 0 1 0,0 2 2 16,2 1-1-16,1-1 1 0,-1-1-1 0,1 1 0 16,2 1 0-16,-1 0-1 0,0 2 0 15,-1-2 0-15,1 0-1 0,0 3 0 0,1 0 0 16,-1-2 1-16,0 1 0 0,2-2-1 15,-1 2 0-15,1-2 2 0,1 3-1 0,-1 0 0 16,-1 0-2-16,1 0-1 0,0 0 0 16,1 0-2-16,0 0 0 0,1 0 0 0,0 0 1 15,3 0 3-15,1 0-1 0,1 0 0 16,4 3 0-16,2-2 1 0,4 2-1 15,0 0 1-15,3-3 2 0,3 3 0 0,3 0-1 16,4-2 2-16,3 4-1 0,3-1 0 16,4-1 0-16,2 1 0 0,5-1 1 0,2-1-2 15,5-1 0-15,4 1 1 0,3-1-1 16,1 0 0-16,2 0 0 0,0-1-2 15,2-1 0-15,-2 0-1 0,2-3 1 0,-1 0 0 16,1 0 2-16,1 0 1 0,-1-2 0 0,-1 2 1 16,4-2 2-16,-1 3-2 0,2-2-1 15,0 3 0-15,1-1-2 0,-3 0 0 0,0 3 0 16,-3 0 0-16,-2 0-2 0,-2 2 1 15,-2-1 3-15,-2-1 0 0,-2 1 1 16,0 1 1-16,-4-2 1 0,1 0 1 0,0 0-3 16,0 0 0-16,0 0-1 0,1 0-1 15,2 0-2-15,-2 2 0 0,3 0 1 0,-1 0 0 16,-1 0 1-16,1 0-1 0,-2 1 1 15,0 1-1-15,-2-1-1 0,-2 0 1 16,-1 0 0-16,-2 0-1 0,-2 1 1 0,0-1 1 16,-2 0 2-16,-1 1 0 0,0 1 1 15,-1 1-2-15,1-2 2 0,2-1 0 0,-1-1-1 16,1 0 1-16,2-2-1 0,3 0 2 15,0 0-4-15,1 0-1 0,0 0 0 16,2 0-1-16,1 0-1 0,-1 0 1 0,0-4 0 16,-1 4 2-16,-3 0-1 0,-2 0 1 15,-2 0 1-15,0 0-1 0,-2 0 0 0,-2 0 1 16,-1 0-1-16,0 0 0 0,-1 2 0 15,0 0 1-15,0-2-1 0,-1 2 1 16,1-1 1-16,-1 2 0 0,-1-3 0 0,-1 0 1 16,1 0-5-16,-1 0 1 0,3 2 1 0,-2 0 0 15,2-2 0-15,-1 0-2 0,2-4 4 16,-2 2-2-16,3 1 0 0,-1-2 0 15,0 3 0-15,1 0 0 0,1 0-2 0,-2 0-1 16,0 0 2-16,0 2 0 0,0-1-1 16,-1 2 1-16,0 1 2 0,-2-2 1 0,1 2-2 15,-2-1 0-15,0 0 0 0,-2 0 0 16,1 0 0-16,1-2 2 0,-1 2 1 15,1-1 0-15,0 1-3 0,-2-2 2 0,4 0 0 16,-2-5 0-16,2 3-2 0,1-1 1 16,1-1 3-16,2-1-2 0,1 2 2 0,1 1-2 15,0-2-2-15,2 1 0 0,1 1 0 16,-2-2 1-16,2 2-3 0,-1 1 1 0,1 0 1 15,-3 0 1-15,1 0 1 0,-3 0-2 16,0 1 1-16,-2 0 0 0,0 1 0 0,-1-2-1 16,0 1 0-16,-2 0 1 0,0-1 0 15,2 0 0-15,0 0 0 0,0 0 1 0,2-1 1 16,2 0 0-16,0 1 2 0,0-2 0 15,0 1 0-15,1 1 0 0,0 0-1 16,-1 0 0-16,0 1-2 0,0 1-1 0,0 0-1 16,0-1 1-16,-2 2 0 0,-1-2-1 15,-1 1 2-15,0 2 1 0,-3-1-2 0,0-1 0 16,-2-1-1-16,0 3 1 0,-1-3-1 15,-3 0 1-15,0-1 0 0,-1 2 1 16,0-2 1-16,-1 0-1 0,1-2 2 0,0 2 1 16,-1-2 5-16,2 1 4 0,1-2 3 15,2 2 2-15,0 0 2 0,2 0-1 16,1-2 1-16,0 2-5 0,1 0-3 0,0-1-1 15,1 1-4-15,-1 0-1 0,1 1-1 16,-1-1-4-16,2 1-1 0,-2-2-1 0,1 2 1 16,-1-1 0-16,2 1-1 0,-1-1 0 15,3 1 1-15,1-1 0 0,1 0 0 0,2 1-1 16,0-2 2-16,2 2 2 0,0-1-3 15,2 1 2-15,-1-1-1 0,3 1 2 16,-1-2 2-16,2 2 1 0,1 0 4 0,1-2 4 16,0 2 0-16,-1 0 0 0,0 0-2 0,0 0-3 15,-4 2-3-15,2-2-5 0,-2 2 0 16,-1-1-2-16,-1 2 0 0,0-3 0 15,-1 1 0-15,1 0 0 0,0-1 0 0,-2 1-1 16,1-1 0-16,0 1 2 0,-1 1-1 16,1-2 0-16,0 0 0 0,-1 1 0 0,1-1 0 15,1 1 1-15,-2-1-1 0,2 0 1 16,0 0 1-16,1 0 2 0,0 0 1 15,-1 0-1-15,4 0 0 0,0-1-2 0,3 1 2 16,1-1-4-16,3-2-2 0,2 1 0 16,2-1 1-16,1-1 0 0,1 0 0 0,1 1 2 15,0 0 0-15,-2-1 1 0,1 0 0 16,-2 0 1-16,-2-1 0 0,1 0 1 15,-1 1-2-15,-1 1-2 0,0-1 2 0,-1 1-1 16,0 0 1-16,0 0-2 0,0 2 1 16,-1-1 3-16,1 2-3 0,1 2 0 0,1-1-1 15,1 0 1-15,-1 2-1 0,0-1 0 16,-1 2 0-16,-2-1 0 0,-1 0 0 0,-2 0 0 15,0-1 0-15,-1 2 0 0,-4-1 2 16,3 1 1-16,-4 0-2 0,-1 0 3 0,1 0 1 16,-2 0-2-16,-2-2-1 0,0 2 0 15,-1-2 1-15,-1 1 1 0,-2-2-2 0,-1 0-1 16,-3-1-1-16,0 1 0 0,-2-1-1 15,-2 0-4-15,-1 0 1 0,-2 0 4 16,0 2 0-16,-1-2 0 0,-1 0 1 0,0 1 0 16,-1-1 0-16,2 1-1 0,0 0 1 15,-1 1-1-15,1-1 0 0,-1 0 0 0,0 2 0 16,0-3 0-16,-4 1 0 0,1 0 0 15,-2-1 1-15,-1 1 0 0,-1-1 0 16,-2 0 0-16,-1 0 0 0,-3 0 3 0,-2 0-1 16,-1 0-1-16,-1 0 2 0,-3 0 2 15,1-1 0-15,-3 1-2 0,0 0 0 0,0 0 1 16,0 0-4-16,-1 0 1 0,1 0-2 15,-1 0-2-15,-1 0-5 0,1 0-8 16,-1 0-28-16,0 0-58 0,-1 1-152 0,0-1-161 16,-4 2-175-16,-3-1-259 0,-4 0-117 15,-5 1-19-15,-3 2 114 0,-5 2 142 0,-3 1 168 16</inkml:trace>
</inkml:ink>
</file>

<file path=ppt/ink/ink3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0:41.6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5E35D3-D525-4AFA-B2BD-16B69DD96AD1}" emma:medium="tactile" emma:mode="ink">
          <msink:context xmlns:msink="http://schemas.microsoft.com/ink/2010/main" type="inkDrawing" rotatedBoundingBox="7715,6810 12205,6592 12211,6729 7722,6947" semanticType="callout" shapeName="Other">
            <msink:sourceLink direction="with" ref="{534AEBB2-605D-48AF-8C6F-5998E7FF79EA}"/>
            <msink:sourceLink direction="with" ref="{EF29FE7D-A41B-4DF3-9C86-76C83BECDAA5}"/>
          </msink:context>
        </emma:interpretation>
      </emma:emma>
    </inkml:annotationXML>
    <inkml:trace contextRef="#ctx0" brushRef="#br0">-7580 760 27 0,'-7'3'224'15,"3"0"25"-15,1-2-19 0,-1 0-39 16,1 1-42-16,2-2-36 0,0 0-26 0,-1 2-16 15,1-1-8-15,1-1-4 0,1 1 2 16,1 1-1-16,2-1 2 0,1 2-1 0,2-3-3 16,1 3 0-16,5 0 1 0,2-1 4 15,3-1 4-15,4 0 6 0,5 1 3 16,3-2 0-16,5 0 2 0,3 0-2 15,4-3-2-15,4 2-3 0,5-3-5 0,4 0-6 16,4 0-11-16,5-2-9 0,2 3-14 16,2-1-8-16,0 1-6 0,2-3-5 15,-1 2-4-15,-1 2-4 0,1 0 0 16,-1-1 1-16,-2 2-3 0,-2 0 4 0,1-2 1 15,-3 2 4-15,0 0-1 0,1-1-2 16,0 0 3-16,3 1-5 0,0-2-1 0,2 2-1 16,0 0 1-16,0 0 0 0,2-2 2 15,-3 0 0-15,2 1 2 0,-2 0 2 16,-2-1-1-16,-3 2 0 0,-2-1 3 0,-2 2-1 15,-3-4-4-15,-3 4-1 0,-2-3 0 16,-3 2-2-16,-3-1-2 0,-4 1 0 16,-3 1 2-16,-3 0-1 0,0 0 0 15,-2 0 1-15,0 0 2 0,-3-1 4 16,1-1-2-16,0 2 0 0,0 0-1 0,1-2 1 15,0 1-3-15,-1-2 0 0,3 2-1 16,-1-1 3-16,0-1 0 0,-1 0 0 0,1 0-2 16,0 0-1-16,-1 0 0 15,2 0-1-15,-3 1 0 0,1 0-2 0,-2-1 3 16,-1 2 0-16,0-3 0 0,-1 2 2 15,0 0-1-15,-1 1 2 0,0-2-1 0,1 2 3 16,0-2 2-16,-1 3-2 0,0-3 1 16,0-1-1-16,0 1 1 0,2 0-1 15,-2-1 0-15,1 0-1 0,1 2 0 0,-1-3 1 16,1 1-1-16,1 1-2 0,1-1-1 15,1 2 2-15,1-2-3 0,1 1 1 16,0 0 1-16,-1 1 3 0,1 0-3 0,0-1 0 16,0 0 2-16,-2 1-1 0,1 0 0 15,-2-1-1-15,-1 0 3 0,-3 1-1 16,-2 1-3-16,-5 0 2 0,-1-1 5 15,-3 1 5-15,-3-1 8 0,-1 0 7 0,-3 1 14 16,1 1 7-16,-4-1 4 0,-1 1 0 16,-1 0 2-16,0 0-4 0,0 0-4 15,-2 0-5-15,-1 0-7 0,1 0-5 0,1 0-6 16,-2 0-6-16,0 0-5 0,0 0-4 15,0 0-7-15,-2-1-6 0,1-1-18 16,-3 0-33-16,-2 1-27 0,-1-3-52 16,-6 0-172-16,-7 0-168 0,-7-6-77 0,-7 0-15 15,-6-3 1-15,-7-3 37 0</inkml:trace>
  </inkml:traceGroup>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9:30.290"/>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44 123 125 0,'-4'0'214'0,"0"0"4"16,-2 0-46-16,3-2-42 0,-1 2-31 15,1 0-16-15,-1 0-4 0,0-3 3 0,1 3 3 16,2-1-4-16,-2-1-5 0,2 2-7 16,0 0-7-16,-1 0-13 0,1 0-7 15,1 0-4-15,0 0-1 0,0 0-2 0,0 0-2 16,0 0-1-16,0 0 0 0,0 0-4 15,0 0-3-15,0 0 2 0,1 0 7 16,1 0 8-16,-2 0 3 0,2-2 5 16,0 0 2-16,0 2-1 0,1 0 1 0,3 0 5 15,1 0 5-15,1-2 4 0,4 2 1 16,3-1-1-16,2-2-8 0,3 2-14 15,2 0-14-15,3 0-10 0,1 0-3 16,5-2-7-16,0 3-3 0,2-1 2 0,2 0-2 16,2 1-2-16,3 0-5 0,1 0 2 15,0 0-1-15,2 0-6 0,-1 0 3 0,4 0-1 16,2 0 3-16,0-2 0 0,2 1 1 15,2 0 2-15,0 0 0 0,0-2 0 16,3 1 0-16,0-2 1 0,2 0-2 16,-1-1 1-16,0 2-1 0,-2-1 3 0,-2 1-3 15,-4 0-4-15,-1 0 2 0,-4 0-2 16,-3 2 2-16,-3 1-3 0,-3-1 0 0,-1 1 2 15,-3 1-1-15,1-1 1 0,-4 1-1 16,2-1-1-16,-1 2 5 0,2-1 0 16,0 0-1-16,0 1-1 0,1-2 0 15,-1 0 0-15,2 0-3 0,-2 0-1 0,3-2 2 16,-2 1 1-16,4-2 1 0,-1 1 0 15,1-2 2-15,-2 3-1 0,1-3-1 16,-1 2 0-16,0-1 0 0,-1 2 0 16,-1-1-1-16,-1 0 2 0,1 1 0 0,-4 0-1 15,1 1 0-15,-1-2 1 0,-2 2 0 16,1 0-2-16,-1 0-1 0,1 0 2 0,-1 0 0 15,-1 0-1-15,3 0 1 0,-3 0 0 16,4-1 0-16,-1 1-1 0,4-2 0 16,-1 1 0-16,2-2-2 0,1 2 1 15,0-1 1-15,1-1 1 0,0 0-1 0,1 2 1 16,-1-2-1-16,0 3 3 0,-1 0 1 15,-1 0 0-15,0 0 1 0,-3 0 1 16,-1 0-1-16,0 0-2 0,-2 0-2 0,0 2-2 16,-1-1 0-16,-2-1 2 0,-1 1-1 15,0 1 0-15,0-2 1 0,2 1-1 16,-1-1 0-16,2 0-1 0,1-1 1 0,0 1 1 15,2-2 0-15,2 1 0 0,0-2 0 16,3 3 1-16,1-2 0 0,2 0-1 16,0 2 1-16,0-3-1 0,-2 2 0 0,1-1-1 15,-1 2-1-15,0 0 2 0,-1 0 0 16,0 2 1-16,-1-1-1 0,0 0 0 15,-2 1-1-15,-1-2-1 0,0 4-1 16,1-4 1-16,-1 2 2 0,0-1 0 16,1 2 0-16,-1-3 1 0,0 1 1 0,1 0-3 15,1 1 1-15,1-2-2 0,1 0 2 16,3 0 0-16,1-2 0 0,0 1 2 0,3 0-2 15,1-2 2-15,0 0-1 16,2 3 0-16,0-2-1 0,-2 0-1 0,-2 2-1 16,-5 0-1-16,-1 0 3 0,-4 0-2 15,-2 0 1-15,-1 0 1 0,-2 2 1 0,-2 0 0 16,-2-2 0-16,0 3-1 0,-1 0 0 15,-1-2 0-15,1 2 0 0,-1-1-1 16,3 0-1-16,-2 1 0 0,3-1 1 16,-2 1 0-16,4-1 0 0,-2 0 1 0,1 0 0 15,2-1 0-15,0 1 0 0,-1-1 1 16,1-1 2-16,0 1-2 0,-2 0 1 0,-1-1 0 15,0 1 0-15,-2 1-1 16,-1-1-1-16,-3 0 0 0,1 1-1 0,-2 0-1 16,0-1 1-16,0-1 1 0,2 1 0 15,-1-1 0-15,2 2 1 0,0-1 1 0,1-1 1 16,2 0-3-16,1 0 1 0,-1 0-1 15,1 0-2-15,1 0 3 0,2 0-1 16,-2 0 0-16,0 0-1 0,1 0 1 16,-4 0 1-16,0 0-3 0,-2 0-1 0,-2 1 3 15,-2-1 0-15,0 2 0 0,-2-2 0 16,0 0 1-16,1 0 1 0,0 0-2 15,1 0-1-15,1 2 1 0,2-2 0 16,-1 0 0-16,2 0 0 0,1 0 1 0,1 1 0 16,-1-1 1-16,2 1-2 0,-1-1 3 15,2 0-1-15,-1 2-3 0,1-1 1 0,-2 0-2 16,1 1 1-16,0-2-1 0,-2 3 0 15,0 0 2-15,0-2 0 0,-1 0-1 16,-3 1-2-16,2 0 3 0,-2-1 0 16,0 0 1-16,0 1 1 0,2-1-2 0,-1 0 1 15,1 0-1-15,1-1-1 0,1 2-2 16,0-1 3-16,2-1 2 0,-1 0-1 15,1 0 0-15,1 0-1 0,0 0 0 16,0 0-3-16,-3 0 2 0,2 0 1 0,-2 0 0 16,2 0 0-16,-2 0 2 0,0 0 0 15,2 0-2-15,1 0 0 0,1-1 0 16,1-1 2-16,1 2-2 0,-1-1-1 0,4 0 1 15,-1 1 0-15,1-1 2 0,2 1-2 16,-1-2 1-16,-2 1 2 0,1 1-2 16,-1-1 1-16,0 1-1 0,-3-2-2 15,-2 2-1-15,0 0 0 0,0-2 2 0,-1 1-2 16,-2 1 3-16,0-1 1 0,-1 1-1 15,2-3-1-15,-3 3 0 0,3 0 2 16,-2 0-5-16,1 0 0 0,1 3 3 16,2-3 0-16,0 1-2 0,2-1 2 0,-2 1 2 15,1 1 3-15,1-2-4 0,-1 0 3 16,0 2 2-16,-1-2-2 0,0 0-1 0,2 0 1 15,-4-2 0-15,0 2-2 0,-1-2-1 16,-1 1-1-16,0 0 0 0,-2-2-3 16,1 0 1-16,-1 3 1 0,2-2 0 15,0 1-1-15,-2-2 2 0,2 2 2 0,0 1-2 16,1-1 0-16,-1-1 0 0,2 2 3 15,-1 0-3-15,0-3-2 0,0 3 1 16,-1-1 1-16,0-1 0 0,0 2 0 16,0-1 0-16,0 1 0 0,0-1 0 0,-1-1 0 15,1 2 0-15,-1 0 1 0,-1 0 1 16,1 0 0-16,-2 0-2 0,0 0 0 15,0 0 0-15,0-2 1 0,2 2-4 0,-2 0 2 16,3 0 0-16,0-1 3 0,1 1-1 16,0-1 0-16,0-1 3 0,1 2-3 15,-2 0 0-15,-1-1-5 0,0 1 3 0,-2-1 0 16,0 0-2-16,-2 1 1 0,-1 0 2 15,-2 0 0-15,-2 0 0 0,0 0 0 16,-1 0-2-16,-2 0 2 0,1 0-1 16,-1 0 4-16,1 0 4 0,-2 0-6 0,0 0 2 15,0 1 0-15,2 0-2 0,-1-1-2 16,-1 0-2-16,2 0 4 0,-2 0-1 15,0 0 0-15,0 0-11 0,-1-1-35 0,0 0-107 16,-2-3-186-16,-1 2-97 0,-2-2-52 16,-4-1-18-16,-2 0 23 0</inkml:trace>
</inkml:ink>
</file>

<file path=ppt/ink/ink3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0:36.9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6F56C0-9827-4E8C-B79D-F122E05A3E46}" emma:medium="tactile" emma:mode="ink">
          <msink:context xmlns:msink="http://schemas.microsoft.com/ink/2010/main" type="inkDrawing" rotatedBoundingBox="15324,6180 18155,6108 18157,6170 15326,6242" shapeName="Other"/>
        </emma:interpretation>
      </emma:emma>
    </inkml:annotationXML>
    <inkml:trace contextRef="#ctx0" brushRef="#br0">155 90 173 0,'-12'1'345'0,"0"-1"30"16,-1 0 20-16,1 0-80 0,-2-1-94 15,2 1-68-15,-1-2-30 0,1 2-8 0,0 0-4 16,2 0-6-16,0-2-7 0,3 2-12 16,2 0-14-16,-1-1-18 0,4 1-15 15,-1 0-14-15,3 0-10 0,0 0-5 16,1 0-1-16,3 0-3 0,2 0 0 0,4 0 2 15,2 1 0-15,6 1-2 0,4-2-2 16,3 0 2-16,5 0-4 0,4 0-2 0,2 0 0 16,4-2 0-16,1 1 0 15,3 0-2-15,3-1 1 0,2 1 4 0,2 1 1 16,1-1 1-16,1 1 1 0,-1 0-1 15,3 0 1-15,0 0-5 0,3 1 0 0,1-1 0 16,1 1-1-16,1 1 0 0,1-1 0 16,-2 0 1-16,1 1-1 0,-1-2 0 15,-1 2-2-15,1-2 2 0,-3 1-1 16,-2-1-2-16,-1 0 1 0,-2 0 0 0,-2-1 1 15,-4 1 0-15,3-2 1 0,-5 2 1 16,0 0-2-16,-5-2-1 0,0 1-1 0,-3 1 2 16,-3-1 0-16,-2-1-1 0,0 1 4 15,-4 1 1-15,1-1 0 0,-4-1-2 16,1 2-1-16,-1 0 0 0,-4-2-2 15,1 1-1-15,-2 1 0 0,0-1 3 0,-1-1 0 16,-1 2 2-16,-2-1-1 0,-1 1 1 16,-2-1 0-16,2-1-3 0,-1 2 1 15,3 0-2-15,0-3 1 0,-1 3-1 16,2-3 2-16,-1 2 2 0,1 0-2 0,1-1 0 15,-1 0 1-15,3 1 1 0,-2-2-1 16,2 1 1-16,-1-1-2 0,3 1-2 0,-1-2 1 16,1 2 0-16,-1-2 1 15,-2 0-1-15,-1 2 1 0,-2-2 0 0,-1 2 1 16,-1-1-1-16,0 0-1 0,-2 3 0 15,-1-2 0-15,0 0 2 0,-1 2-1 0,-2-2-1 16,0 1 1-16,-1 0-1 0,0-1-1 16,-1 2 2-16,-1-1 0 0,1 1 1 15,-1 0-1-15,-1 0 0 0,-1 0 2 16,1 0-1-16,-1 0-3 0,0 0 1 0,-1 0 1 15,0 0-2-15,-1 0 1 0,1 0 1 16,-1 0 3-16,-1 0 0 0,0 0-2 16,0 0 0-16,0 0 0 0,0 0-2 15,1 0-1-15,-1 0-2 0,0 0 3 0,0 0 2 16,0 0 0-16,0 0-1 0,0 0 0 15,2 0 0-15,-2 0 0 0,1 0-3 0,0 0 2 16,-1 0 1-16,2 0 0 0,-1 0 2 16,-1 0-1-16,2 0 0 0,-2 0-4 15,0 0-7-15,1 0-35 0,0 0-71 16,-1 0-115-16,-1 0-151 0,-2-2-79 0,-2 1-34 15,-1-1 9-15,-1 1 60 0</inkml:trace>
  </inkml:traceGroup>
</inkml:ink>
</file>

<file path=ppt/ink/ink3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0:30.6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F29FE7D-A41B-4DF3-9C86-76C83BECDAA5}" emma:medium="tactile" emma:mode="ink">
          <msink:context xmlns:msink="http://schemas.microsoft.com/ink/2010/main" type="inkDrawing" rotatedBoundingBox="7960,5328 11134,5266 11135,5326 7961,5388" shapeName="Other">
            <msink:destinationLink direction="with" ref="{5B5E35D3-D525-4AFA-B2BD-16B69DD96AD1}"/>
          </msink:context>
        </emma:interpretation>
      </emma:emma>
    </inkml:annotationXML>
    <inkml:trace contextRef="#ctx0" brushRef="#br0">-7254-781 11 0,'-6'0'250'0,"-1"2"41"0,2-2 5 0,-2 0-24 15,2 0-40-15,-2-2-40 0,1 2-32 16,1 0-25-16,1 0-18 0,-1 0-14 16,1 0-9-16,0 0-8 0,1 0-8 0,-1 0-7 15,0 0-9-15,1 0-10 0,-1 0-8 16,2 2-10-16,-3-1-8 0,3-1-5 15,-2 1-3-15,1 1-4 0,0-2-3 0,0 1 0 16,2-1-3-16,0 1-1 0,-1 1-1 16,1-2 0-16,1 0-3 0,0 0 0 15,0 0-1-15,0 0 0 0,1 0 1 0,1 2 0 16,0-2 4-16,2 1 3 0,2 2 2 15,4-1 4-15,1 2 0 0,2-2-1 16,2 1-1-16,6-1 0 0,1 1 0 0,6-1-1 16,5-1-1-16,2 1-1 0,7-1 0 15,2 0-2-15,4 1-2 0,4-2-1 16,4 0-2-16,4 2 0 0,1-1-4 15,4 0 0-15,0-1 1 0,-2 0-1 16,0-1-2-16,-1 0-1 0,0-1 3 0,-2 2 4 16,2-2-2-16,-1 0 2 0,2-1 4 15,-2-2-2-15,1 1-5 0,-1 1 1 0,1-3-2 16,2 2 0-16,-1-2 1 0,1 0-1 15,-2 3 1-15,-1-2-2 0,-2 1-1 0,-3 0 1 16,-1 3-2-16,-1-2 0 0,0 3 2 16,-2-2-3-16,-1 2 1 0,-3 0-1 15,0 0 2-15,-3 2 1 0,-2-2 0 16,0 0 0-16,-2 0 1 0,-3 0 1 0,0 0 0 15,-4-2 1-15,-1 1 0 0,-3-2-1 16,-2 2 0-16,-1 0 1 0,-2 0-1 16,-3-3 0-16,0 3-2 0,-1-1 1 0,-2 0 0 15,-1 1-2-15,1-1-1 0,0 1 0 16,-1 1 3-16,1-1 0 0,1 1 0 15,0 0 1-15,1 0 1 0,1 0-1 0,-2 1-1 16,2-1 0-16,-1 1 0 0,1-1 1 16,-3 0-2-16,2 0 1 0,-5 0 0 15,2 0 0-15,-3 0 2 0,-2-1-2 16,-4 1 0-16,1-1 1 0,-3 1 3 0,-2 0 0 15,0 0 2-15,-1 0 6 0,-2 0 3 16,0 0-1-16,-1 0 0 0,1 0 0 16,-1 0-2-16,-1 0-4 0,0 0-4 0,0 0 1 15,0 0 1-15,0 0-2 0,1 0-1 16,-1 1-1-16,2-1 1 0,-1 0-3 15,-1 0-2-15,1 0-1 0,1 0 3 16,1 0-1-16,-2 0-2 0,2 0 3 0,-2 0 0 16,0 0 0-16,2 0 0 0,-1 0 0 15,-1 0 2-15,2 0-5 0,-3 0-4 16,0 0-2-16,0 0-8 0,0 0-8 0,-2 0-22 15,1-1-33-15,0 1-53 0,-2-1-102 16,-1 1-121-16,-2-1-88 0,1 1-32 16,1-2 8-16,-1 1 44 0</inkml:trace>
  </inkml:traceGroup>
</inkml:ink>
</file>

<file path=ppt/ink/ink3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0:43.9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4AEBB2-605D-48AF-8C6F-5998E7FF79EA}" emma:medium="tactile" emma:mode="ink">
          <msink:context xmlns:msink="http://schemas.microsoft.com/ink/2010/main" type="inkDrawing" rotatedBoundingBox="10027,7500 12409,7382 12462,8441 10079,8559" hotPoints="12303,7325 12443,8316 10291,8620 10151,7629" semanticType="enclosure" shapeName="Rectangle">
            <msink:destinationLink direction="with" ref="{5B5E35D3-D525-4AFA-B2BD-16B69DD96AD1}"/>
            <msink:destinationLink direction="with" ref="{9A9B077E-D77C-4C8E-A4A8-9B7D113E7E9D}"/>
          </msink:context>
        </emma:interpretation>
      </emma:emma>
    </inkml:annotationXML>
    <inkml:trace contextRef="#ctx0" brushRef="#br0">-5099 1557 63 0,'-7'-16'397'16,"0"-2"55"-16,3 5 38 0,-2 0 26 15,1 5-166-15,1 0-116 0,-2 2-77 16,2 3-53-16,1 3-38 0,1 4-25 0,-1 5-13 15,3 6 3-15,0 8 13 0,0 5 15 16,3 8 14-16,-1 6 10 0,4 9-1 16,1 3-10-16,0 5-19 0,1 2-17 0,-1 0-14 15,1-3-11-15,0 3-3 0,0-6-1 16,1-4 0-16,-2-3 0 0,-2-3 1 15,1-6-1-15,-2-3 0 0,0-5 0 0,0-5 1 16,-3-3-3-16,2-7-2 0,0-4-23 16,-3-5-37-16,0-5-34 0,0-8-80 15,-4-5-155-15,0-7-157 0,0-3-61 16,-2-4-10-16,3 0 9 0,0 0 64 0</inkml:trace>
    <inkml:trace contextRef="#ctx0" brushRef="#br0" timeOffset="995.0569">-5224 1531 187 0,'-6'-8'347'0,"2"4"41"16,0-2 35-16,0-1-75 0,0 1-88 0,1 2-54 15,1-1-39-15,1 1-29 0,2 2-30 16,2-2-26-16,3 2-23 0,3-3-19 16,6 1-11-16,7 0-8 0,9 0-3 0,6-2-6 15,11-2 0-15,7 2-1 0,8-1-1 16,12-2-3-16,7 1 2 0,10-3-3 15,10 1-3-15,7 2-3 0,2-1 4 0,3-2 0 16,0 2-4-16,-1-1 3 0,-3 2 3 16,0-2 0-16,-4 2-3 0,-6 1-1 15,-8 0 0-15,-10 2 0 0,-11 1-1 0,-10 0 1 16,-9 1-1-16,-11 0 4 0,-7 1 3 15,-7 1 6-15,-7-2 6 0,-3 3 8 16,-4 0 8-16,-3 0 6 0,-2 0 0 16,-2 0 2-16,-1 0-1 0,-1 0-7 0,-2 0-7 15,1 0-6-15,-1 0-4 0,0 0-7 16,-1 0-5-16,2 0-2 0,-2 2-3 15,2-1-3-15,0 2-1 0,2 0-1 0,1 1-1 16,1 5 2-16,1-1 0 0,2 7 3 16,1 5 0-16,0 7 2 0,1 6 5 15,-1 5 0-15,0 5 2 0,0 8-2 0,-1 5 4 16,-1 8-2-16,-1 5-2 0,-1 2 1 15,-1-2-4-15,-1-2 0 0,-1-6 11 0,2-4 25 16,-3-8 31-16,1-7 44 16,-1-4 45-16,-1-6 41 0,1-6 24 0,-2-5 9 15,2-3 3-15,-1-6-14 0,-1-2-17 16,2-3-18-16,-2-1-19 0,0 0-23 0,2-2-25 15,-1-2-25-15,-1 0-26 0,0-2-20 16,1 0-18-16,-1 0-13 0,-1 0-10 16,1 0-5-16,1 0-4 0,-2 2 0 15,0-2 1-15,0 0 0 0,-2 0-1 0,1 0 1 16,1 0 1-16,-1 0-2 0,-1 0 0 15,0 0-1-15,-3 0 0 0,-1 0 0 0,-3-2-3 16,-4 2-1-16,-4 0-5 16,-5-2-5-16,-4 1-5 0,-3 1-8 0,-8-1-11 15,-7-1-16-15,-8 0-16 0,-10 0-20 16,-8 2-13-16,-10-2-3 0,-8 0 3 0,-7 2 15 15,-3 0 18-15,-5 0 23 0,-3 2 22 16,-6 0 15-16,-1 2 16 0,-1 0 14 16,2 1 14-16,6-1 14 0,9 1 13 15,3 0 10-15,10 0 5 0,6 0 5 0,6-1 3 16,9-1-4-16,7 1-6 0,8-1-5 15,6 0-8-15,8 0-15 0,6-2-12 0,6 2-10 16,6-3-10-16,2 0-6 0,5 0-5 16,2 0-5-16,1 0-5 0,2 0-7 15,0-2-9-15,1 1-19 0,2 1-25 16,-1 0-37-16,1 0-48 0,-2 1-74 0,3 1-87 15,-2-2-64-15,-1 0-28 0,-1 0-54 16,-2 2-102-16,-2-1-92 0,-2 2 5 16,-2-2 33-16,0 2 29 0,-1-1 79 0</inkml:trace>
  </inkml:traceGroup>
</inkml:ink>
</file>

<file path=ppt/ink/ink3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0:55.9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A9B077E-D77C-4C8E-A4A8-9B7D113E7E9D}" emma:medium="tactile" emma:mode="ink">
          <msink:context xmlns:msink="http://schemas.microsoft.com/ink/2010/main" type="inkDrawing" rotatedBoundingBox="9863,8941 10293,8925 10297,9033 9868,9049" semanticType="connector" shapeName="Other">
            <msink:sourceLink direction="with" ref="{534AEBB2-605D-48AF-8C6F-5998E7FF79EA}"/>
            <msink:sourceLink direction="with" ref="{8D850BB6-736F-4631-A60E-3AC728935755}"/>
          </msink:context>
        </emma:interpretation>
      </emma:emma>
    </inkml:annotationXML>
    <inkml:trace contextRef="#ctx0" brushRef="#br0">-5450 2832 137 0,'-1'2'181'0,"-1"-1"3"0,2 0-3 16,-1 2-3-16,0 0-1 0,1-3-11 15,0 4-21-15,0-1-24 0,0 0-16 0,0 0-14 16,0 1-11-16,0 0-3 0,2-1 4 16,1 2 17-16,0-1 13 0,1 1 6 15,1-2-1-15,4 1-4 0,0 2-9 0,4-4-18 16,-1 0-20-16,6 1-18 0,0-3-12 15,4 0-7-15,1 0-8 0,3-3-7 16,0 1-2-16,2 0 1 0,-1-2-5 16,1 1 0-16,-2 0 0 0,-1 0-3 0,-2 0-2 15,-5 1-2-15,-1 1 1 0,-5-2-1 16,-2 2 1-16,-3 1 7 0,-2-1 2 15,-2 2 0-15,0-1 1 0,-3 0 2 0,-3 1-3 16,-1-2-3-16,-3 1 1 0,-1 0-2 16,-5 1-1-16,-2 1-3 0,-3-1-1 15,-1 0 0-15,-3 1 0 0,-2 2 0 0,1-2-1 16,-3 2 3-16,0 2-2 0,0-2 1 15,0 2-1-15,-2-2 2 0,3 0 0 0,2 1-1 16,1 1 0-16,3-2-1 0,2 1-1 16,5-2 0-16,2-1 0 0,3 0-1 15,3-2 1-15,4 2 3 0,2-2 2 16,3 0 1-16,5-2 0 0,3 2-2 15,7-3 0-15,0 0 2 0,5-2-5 0,1 0 1 16,2-1 0-16,1 1 0 0,1 1-2 16,0-3 1-16,-1 0 2 0,-2 3 0 15,0-2 1-15,-4 3 0 0,-4-2 2 0,-2 3-2 16,-4-1 0-16,-1 1 5 0,-6 0 4 15,0 1 7-15,-2 1 6 0,-3 0 0 0,-1 0 4 16,-1 0-2-16,-3 3-3 0,-3-2-6 16,-1 1-3-16,-2 2-2 0,-2-2-3 15,-1 2-4-15,1 0-3 0,-2 0-3 16,0 0-2-16,1-2-1 0,0 2 0 0,2 0 1 15,2-3 0-15,0 2 0 0,1-1 0 16,3-1 1-16,1-1-2 0,1 1-4 16,0 1-4-16,3-2-6 0,0 0-9 0,1 0-11 15,4 0-4-15,-1 0-13 0,4-2 1 16,3 1-8-16,3 0-25 0,1-1-68 15,0 2-124-15,1-3-130 0,1 3-74 0,-1 0-23 16,1 1 11-16,-2 3 68 0</inkml:trace>
  </inkml:traceGroup>
</inkml:ink>
</file>

<file path=ppt/ink/ink3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01.7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D88EA0-6D46-4934-A56D-2A11C02D0352}" emma:medium="tactile" emma:mode="ink">
          <msink:context xmlns:msink="http://schemas.microsoft.com/ink/2010/main" type="inkDrawing" rotatedBoundingBox="9556,9509 15900,9308 15970,11527 9626,11728" hotPoints="15656,9231 15898,11119 10127,11859 9885,9971" semanticType="enclosure" shapeName="Rectangle">
            <msink:sourceLink direction="with" ref="{C29FA252-7D8C-4B70-9937-0F0A120B54AE}"/>
          </msink:context>
        </emma:interpretation>
      </emma:emma>
    </inkml:annotationXML>
    <inkml:trace contextRef="#ctx0" brushRef="#br0">-197-77 13 0,'-11'-13'358'0,"0"0"49"16,-1-1 31-16,-1 2 18 0,1-2-149 15,1 2-114-15,0 2-66 0,3-2-39 16,0 4-19-16,1-2-5 0,0 3-6 0,3 0-1 16,0 0-2-16,2 1-4 0,4 0-12 15,0 1-12-15,5 0-6 0,6-2-9 16,2 1-6-16,8 0-3 0,5-4-1 15,9 3 1-15,5-2-2 0,9-1 0 0,7 1 4 16,8 0 3-16,5-2 2 0,9 1 6 16,11-2 4-16,11 0 3 0,12-1 0 15,8-1 0-15,8 2-4 0,2 0-6 0,4-2 0 16,-2 1-2-16,7 1-3 0,3 1-2 15,6-2 1-15,3 1-2 0,1-1-5 0,-2 2 2 16,0-1 3-16,0-1 0 0,5 1-3 16,1-1 4-16,0-1-4 0,0 3-3 15,-5-1 1-15,-7 1 1 0,-6-2 2 0,-5 2 0 16,-3-1 3-16,-3-1 0 0,-4 4-4 15,-5-5 0-15,-7 4 0 0,-9 0 1 16,-9-1 1-16,-7 1-1 0,-7 0-1 16,-8 0 3-16,-5 0 0 0,-8 3-1 0,-5-1 5 15,-7 0 4-15,-5 2 5 0,-5 0-1 16,-5 2 3-16,-2-2 1 0,-4 3 0 15,-2-1 4-15,-2 1 5 0,-1 0 7 0,-1-1 5 16,-1 2 3-16,0-2-1 0,-1 0-3 16,0 0-10-16,2 1-6 0,-1-1-7 15,2 1-5-15,0-1-3 0,0 0-2 16,2 2-1-16,-1-2-2 0,2 1 1 0,-2 0 1 15,1 1-1-15,-2 1-1 0,-2-2 0 16,-2 2 3-16,-3 0-1 0,-1 0-4 16,-3-2 4-16,-1 2 2 0,-2 0 1 15,-1-1 1-15,0 2 2 0,-2 0 0 0,1 0-2 16,-2 0-2-16,1 0-2 0,2 0-2 15,-1 2-3-15,1-1 0 0,1 3 1 0,-1-1 2 16,4 5 3-16,0 2 6 0,3 5 15 16,1 3 21-16,1 8 16 0,5 2 16 15,-1 6 14-15,2 6 6 0,2 3-8 16,-1 5-16-16,1 3-16 0,-2 2-15 0,0 4-17 15,-2-2-10-15,-1 6-7 0,-1-2-3 16,-3 1 3-16,1 1 4 0,-4-2 12 16,0 2 16-16,1-2 15 0,-2-2 16 15,-3 1 6-15,0-1 4 0,-2-1-6 0,-1-2-8 16,-1 1-13-16,-1-2-11 0,-2-2-5 15,1-2-4-15,1-2-4 0,-2-2-5 0,0-1-1 16,2-1-4-16,0-2-4 0,1-1-3 16,-1-1-4-16,1-4-4 0,0-2-4 15,0-1-1-15,0-3-2 0,0-1 0 16,0-2-1-16,-1-3-1 0,1 1 4 0,-1-6-3 15,0-1-2-15,0-1 2 0,-2-3 0 16,2-3-2-16,-2 0 2 0,0-2 0 0,-1-1 2 16,2-2-3-16,-1-1 0 0,-1 0 1 15,2-1-1-15,-1 1-1 0,-1-1-1 16,1 0 0-16,1 0-1 0,-2-2-2 15,0 1 3-15,0 1 0 0,0 0 1 0,0 0 1 16,0-2 2-16,0 2 2 0,0-3-2 16,0 1-1-16,-2 0-1 0,1-1 3 15,1 0-1-15,-1 0 0 0,-1 0 2 16,-1 0 1-16,1-1 0 0,-2 0-2 0,-1 1-1 15,1-1 2-15,0-1-5 0,-1 1 1 16,-1 0-1-16,1-1 1 0,-2 2-1 0,0-1-1 16,-1 0 1-16,-1 1-2 0,0 0 1 15,-2 1-1-15,0 0 0 0,-2 1 2 16,1-1-1-16,0 0 1 0,-2 2-3 0,0-1 1 15,2-1-2-15,-3 2 1 0,0-2 0 16,-1 1 2-16,-1 1 1 0,0-2-1 16,1 3 3-16,-2-2-3 0,0 2 0 15,0-4-1-15,-3 3 2 0,-1 0-2 0,0 0-2 16,-1 1 2-16,1-1-2 0,-3 0-1 15,0 1-1-15,-1 0-1 0,-1-1 1 16,-1 1-2-16,1 0-1 0,-1-1 2 0,1 3 1 16,-2-2 2-16,1 2-1 0,-2-2 3 15,1 2 0-15,-1 0-1 0,0-1 0 16,-1 0-3-16,0-2 1 0,-1 3-1 15,-1-2-2-15,-1 0 0 0,-1 1 1 0,1-2 1 16,0 1-1-16,-1-2-1 0,2 2 2 0,-1-2 0 16,0 0 1-16,-1 1 0 15,-1 1 1-15,-1-1 1 0,0 0 2 0,-1 0-1 16,-2 0 1-16,-3 1 1 0,-2-2 0 16,-5 1 0-16,1 0-2 0,-5-1 0 0,2-1 3 15,0 0-1-15,-2-1 0 0,2 2-1 16,-1-1 2-16,1-1 2 0,0 0-3 15,2 0 4-15,2 0 0 0,2 0 0 0,0 0-1 16,4 0-2-16,-1 0-2 0,2 0-1 16,-1 0 1-16,1 0 0 0,1 0 1 15,0 0 1-15,-1 0-1 0,-1-1 0 0,-2 1-1 16,-2-2 1-16,-1 2 0 0,-1-1 0 15,1 1 0-15,-1 0-2 0,0 0-1 16,1 0 0-16,-2 1 2 0,-3-1 0 16,-1 0 2-16,0 0 1 0,-2 0-1 0,-2 0-1 15,1-1 1-15,-2-1-2 0,-1-1 0 16,-1-1-1-16,-4 2 0 0,0-3 2 15,-2 1-1-15,0 0 1 0,1 0 1 0,0-2-1 16,2 2 3-16,-1-2-2 0,0 2-1 16,1 0 0-16,3 0 0 0,-1 0 6 15,2 0-4-15,1 0 0 0,3 0 2 0,0 0-2 16,2 1 3-16,0-1-8 0,4 1 2 15,1 0 0-15,1 1 0 0,1 1 1 16,2-2-1-16,0 3 0 0,2 0 1 16,1-2 0-16,1 2 0 0,0 0 1 0,3 0-1 15,-2 2-1-15,3-2 0 0,1 0 1 16,0 0-1-16,2 0-1 0,0 2 1 15,3-1 1-15,3 0 0 0,-1 1 1 16,3 0 0-16,3-1-1 0,2 2 1 0,0-2 0 16,5 0 1-16,3 1-2 0,1-2 1 15,1 1 9-15,3 0-3 0,2-1-2 0,1 0 0 16,0 0-3-16,2 0 0 0,1 0-6 15,0 0 0-15,-1 0 3 0,1 0 0 16,-1 0 1-16,1 0-1 0,1 0 1 0,-1 0 1 16,-1 0 0-16,2 0-1 0,-1-1 1 15,0 1 2-15,-1 0-3 0,1-1 0 16,-1 1-2-16,1 0 2 0,0-2 0 15,-1 1-1-15,1 1 0 0,1 0-1 0,-1 0 1 16,-1 0-3-16,2 0-1 0,0 0-2 16,-1 0-4-16,1 0-14 0,-2 0-37 15,1 0-82-15,1 0-89 0,-1 0-73 16,-1 0-47-16,2 0-19 0,-1-1-15 0,1-1-20 15,-1 1-61-15,1-2-53 0,-2 0-17 16,2 0-3-16,3 1 33 0,1 0 94 0</inkml:trace>
    <inkml:trace contextRef="#ctx0" brushRef="#br0" timeOffset="-2026.1159">66 283 345 0,'-3'-21'421'16,"-1"-4"34"-16,-3-2 24 0,-1-3-104 15,0 2-136-15,-1 0-75 0,2 3-37 0,2 3-25 16,1 0-15-16,0 6-16 0,1 3-17 16,0 1-12-16,2 4-10 0,1 2-8 15,1 6-9-15,2 4 11 0,1 8 31 16,3 8 33-16,1 4 32 0,0 9 32 0,2 2 21 15,-2 10 3-15,2 3-21 0,0 6-21 16,-1 8-31-16,1 4-19 0,-1 10-21 0,1 4-14 16,0 4-13-16,-1 1-12 0,0 0-5 15,-1-1-8-15,1-2-5 0,0-6-1 16,-1-4 0-16,-1-7 5 0,0-5 4 0,-2-8-3 15,-1-5 2-15,0-8-1 0,-1-6-4 16,0-5-3-16,-2-6-14 0,2-5-27 16,-3-4-72-16,0-7-79 0,0-7-51 15,-1-11-92-15,-2-6-134 0,-1-6-150 0,-2-7-22 16,-1-3 30-16,-1-3 25 0,0-4 75 15</inkml:trace>
  </inkml:traceGroup>
</inkml:ink>
</file>

<file path=ppt/ink/ink3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47.2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137B661-024D-42FA-8394-622B42FCE195}" emma:medium="tactile" emma:mode="ink">
          <msink:context xmlns:msink="http://schemas.microsoft.com/ink/2010/main" type="inkDrawing" rotatedBoundingBox="875,14992 12183,14590 12228,15865 921,16267" hotPoints="11881,14033 12047,15035 1289,16816 1123,15814" semanticType="enclosure" shapeName="Rectangle"/>
        </emma:interpretation>
      </emma:emma>
    </inkml:annotationXML>
    <inkml:trace contextRef="#ctx0" brushRef="#br0">84 271 77 0,'-4'-5'250'0,"-2"0"16"0,4 1-13 15,-2-1-31-15,-1 1-38 0,1-2-46 0,0 3-39 16,0-1-20-16,1 1-17 0,-1 0-10 16,0-1-3-16,1 1-2 15,-1 3 1-15,1-2 1 0,1 0 0 0,-1 2 0 0,0-2-4 16,2 2-1-16,-1-1-7 0,1 1-6 15,0 0-3-15,-1 0-5 0,2 0-4 16,0 0-3-16,0 0-3 0,0 0-2 0,0 0-5 16,0 0-1-16,2 0-1 0,-1 0 0 15,3 0-2-15,2 0 2 0,1 0 2 16,4 0 2-16,2 0 6 0,2-1 6 15,5-1 5-15,2 2 4 0,1-1 5 16,3-1-2-16,4 1-3 0,3-2-1 0,5 0-4 16,0 2-5-16,5-1-8 0,2 1-3 0,3-1-3 15,2 1-2-15,2 1-3 0,0-1-4 16,6 0 2-16,1 1 1 0,2-2 1 15,2 1-3-15,0-1 3 0,0-2 4 16,1 1 0-16,-1-1-2 0,3 0 0 0,0-2 0 16,3 0 2-16,0 0 0 0,1-1 4 15,1-1 5-15,2 2 5 0,0-3 3 16,3 3 0-16,-1 0-2 0,-1-1-2 0,1 1-3 15,-5 2-3-15,-4 1-4 0,-3-1-3 16,-2 1 1-16,-2 1-4 16,-3 1 1-16,-1 0-1 0,-1-1 3 0,-2 0 1 0,-1 1 2 15,-2-2 0-15,0 3 2 0,0-1 2 16,2-1 1-16,0 0 1 0,1 1-1 15,0 0 2-15,2-2-1 0,-2 3-1 0,3-1-2 16,0 0-6-16,0 1-1 0,0-1 1 16,-1 1-4-16,-1-3-1 0,-2 3-1 15,0-1 4-15,-3 1-2 0,2-2-3 16,-2 2 4-16,0 0 1 0,-1 0 1 0,-2 0 0 15,2 0 2-15,-2 0 3 0,-1 0-4 16,2 2-1-16,-1-1 1 0,1 2-2 0,-1-2 0 16,0 0-2-16,-1 0 1 0,0-1 1 15,0 1-2-15,-1 1 0 0,1-2-1 16,1 1 1-16,-1-1 0 0,0 0 0 15,0 1 0-15,-1 1-1 0,0-2-1 0,-1 1 1 16,0 0-1-16,-1 0 0 0,1 0-1 16,-2 1 2-16,-1-1 0 0,-1-1-1 0,-1 1-1 15,1 0 2-15,-3-1 1 16,1 0-1-16,0 0 1 0,-2 0 0 0,-1 0 2 15,0-1-1-15,0 0-1 0,0 1 3 16,2-1 0-16,-1-2-2 0,0 2-2 0,1 0 0 16,-2 0-1-16,1-2 1 0,1 3-1 15,-1-1 1-15,0 1 1 0,1 0 0 16,-1 0 0-16,0 0 0 0,-1 1 0 15,0-1-1-15,0 1 1 0,0 1-1 0,2-1 1 16,-2 0-3-16,1-1 1 0,1 0 5 16,0 0 1-16,2 0 3 0,-1-1 0 15,1 0 0-15,0-2 1 0,-1 2-4 16,1-1-2-16,-2 1 1 0,-1 1 0 0,0-1-2 15,-1 0 0-15,0 1 1 0,0 0-1 16,1 1 0-16,-1 0-1 0,-2-1 2 0,1 3-1 16,1-2 2-16,-3 0-2 0,2 2-1 15,-2-1 0-15,0-1 0 0,0 2-1 16,1-2-2-16,-2 0 2 0,1 2 1 15,-1-3-2-15,1 1 0 0,2-1 0 0,-1 1 1 16,2-1 0-16,0 0 0 0,2 0 1 16,-1 0-1-16,2 0-1 0,1 0 2 15,0 1-2-15,0-1 2 0,2 3-1 16,-2-2 2-16,1 1-1 0,1 0 1 0,-1 0 3 15,1 1-3-15,1-2-1 0,1 5 0 16,2-4 0-16,1 2-2 0,0-2-1 0,0 0 2 16,1 2 0-16,-1-1 1 0,1-1 0 15,2 2 1-15,-2-1-1 0,1-2-1 16,-1 0-2-16,1 0 1 0,-2 2 1 15,1-2 1-15,0 0 7 0,1 0 1 0,0-1 5 16,1 3 0-16,-1-2-2 0,0 1-2 16,0-1-3-16,2 1-1 0,-1 2-2 15,2-1-2-15,1-3 0 0,-1 3 2 16,1-2 1-16,-4 1-2 0,0-1 2 0,-1-1 0 15,1 0 1-15,-4 0 1 0,1 0-1 16,-2-1 0-16,-1-1 4 0,0 2 0 0,-3-1-2 16,0 1 0-16,-1-1 1 0,0-1 0 15,-2 2-3-15,-1 0 1 0,-1 0-1 16,-2 0 1-16,-1 0-2 0,0 2 1 15,1-1-2-15,-1 0-3 0,0 1 3 0,0 0-1 16,-2 0-1-16,-1 2-1 0,0-2 2 16,0-1 0-16,-1 2-1 0,-1 0-1 15,-1 0 2-15,-1-2-1 0,-1 2 1 16,1-2 0-16,-2 0-1 0,1-1 0 0,-3 0 2 15,1 0-3-15,2 0 0 0,1 0 0 16,0 0 0-16,1 0-1 0,-1 0 0 16,0 1 1-16,-1-1 0 0,-1 0 2 0,-1 0-2 15,1 0 3-15,-2 0-3 0,-2-1-2 16,1 1 0-16,-4-1 0 0,1 0 2 15,-3 1-1-15,0-2 2 0,-1 1-1 0,-1 0-1 16,0-1 1-16,0 1 1 0,-1-2-1 16,2 3-3-16,0-3 3 0,-1 2 2 15,1-1-2-15,0-2 0 0,1 2 0 16,0 0 1-16,-2-1-1 0,2 0 0 0,0 0-1 15,0 0 0-15,-1 1 1 0,-1 0-1 16,1-1 1-16,-2 2-1 0,1-1 0 16,-2 0 0-16,-1 1 2 0,1-2 4 0,-1 2 5 15,-1-1 1-15,1-1 3 0,1-1 0 16,1 1 0-16,-1 0-2 0,2 0-6 15,1-1-3-15,1 0 0 0,1 0-1 0,1-1 0 16,-1 2-2-16,3-1 0 0,-1 0 1 16,1 0 2-16,0 0-2 0,0 2-1 15,1-2 2-15,-3 1-2 0,2 0 0 16,-1 2 1-16,0-2 0 0,-2 1 1 0,1 1 1 15,-2-2-1-15,-2 2 0 0,1-1 0 16,-3 2-1-16,0-2 0 0,1 0-1 16,-3 2 3-16,2-3 0 0,0 2 2 0,0-1-2 15,1 1 2-15,1-2-1 16,-1 1 0-16,1 1 1 0,2-2 2 0,0 0-2 15,2 0-2-15,-1-1 0 0,1 2-1 16,-1 0-2-16,-1-1-5 0,0 1 2 16,-1-1 2-16,-2 2-1 0,0-1 3 0,-1 2-1 15,0-3 0-15,-2 2 0 0,2 1 0 16,-1-2 0-16,-1 1-4 0,1 1 3 15,-2 0 0-15,1 0 0 0,-1 0 1 0,1 0 0 16,-1 1 0-16,-2 1-1 0,3-2 0 16,-3 1 2-16,2 2-1 0,1-1-1 0,-1 0 2 15,0 2 1-15,1 1-1 16,1 4-1-16,2 0 0 0,2 5 1 0,-1 0 0 15,4 6 0-15,-2 3-1 0,1 1 1 16,2 5-1-16,0 2 0 0,1 3-2 0,-2-1 3 16,1 3 0-16,0-3-4 0,1-2 2 15,-3 1 0-15,2-5 1 0,-3-2-1 16,0-1 1-16,-3-3 4 0,1-2-3 15,-2-1 0-15,-1-3 1 0,1 1-1 0,-1 0-2 16,1-4 1-16,-2 1-1 0,1-1 0 16,-2-1 0-16,-1 2 1 0,1-2 1 0,-2 1-1 15,0 0 4-15,-1 1-2 16,1 0-1-16,-1-1 0 0,-1-1-1 0,1 1 6 15,1-2-2-15,-2 0 0 0,1-3 1 16,0 0-3-16,-1 1 0 0,2-5-5 0,-1 3 1 16,1-3 1-16,0 1 0 0,0-1 1 15,-1 1 1-15,2-1-1 0,-2 0 1 16,1-1 0-16,-1 2 0 0,2-3 0 15,-2 3-1-15,0-2 0 0,2 1 0 0,-1-1-1 16,-1 2 0-16,2-3 0 0,-3 2 2 16,1-3 0-16,-1 1 1 0,0 0 2 15,0-1-1-15,0 1 0 0,0-1-2 16,0 0 1-16,0 0-2 0,0 0 0 0,0 0 0 15,0 0 2-15,0 2-1 0,0-1 0 16,0-1 0-16,-1 1-1 0,1 1 0 16,-3 0-1-16,2 0 1 0,-1 1 0 15,-1 0 0-15,1-1 2 0,-1 0 0 0,0 2-1 16,-1 0 1-16,1 0-1 0,-1 0 0 15,0 0-1-15,0 0 1 0,-2 0 3 0,2 0-2 16,0-1-1-16,-1 1 0 0,-1 1-2 16,1-2 2-16,1 1 1 0,-3-1 5 15,-2 0 8-15,1 1 5 0,-1-1 9 16,-2 0 17-16,0-1 18 0,-2 2 9 0,-1-3 5 15,2 2 7-15,-3-1-1 0,1-1-13 16,-1 0-17-16,0 1-13 0,0-1-12 0,-3 1-10 16,1 0 0-16,0-1-8 15,-4 0-3-15,2 2 0 0,-5-1-1 0,1 1-2 16,-2-1-8-16,-1 0 0 0,-1 1 2 15,-4 0 0-15,1-1-1 0,-2 0 2 0,-1 2 1 16,0 0 1-16,0-2 0 0,0 2 5 16,0-1-1-16,0 0 0 0,2-1 1 15,-1-1-2-15,1 2-2 0,-1-2-4 0,2 1 1 16,1-1 0-16,1 1-2 0,1-1 3 15,1-1-1-15,-1 1 2 0,1-1-2 16,2 0 0-16,-3 0 1 0,3 0-2 0,-2 0 0 16,-2 1 1-16,-1-1 0 15,-2 2 2-15,-1-1-1 0,-2-1-1 0,-1 1 1 16,-1 1 1-16,1-1-4 0,-2 1 1 15,-3-1 0-15,0 1 6 0,0-1-4 0,0 0-3 16,0-1 2-16,0 2-1 0,0-2 1 16,-1 0-3-16,0 0 0 0,1 0 3 15,0 0 0-15,0 0-2 0,2 0-2 16,1 0-1-16,-1 0 5 0,1 0-2 0,-1 0 1 15,1 0-1-15,-2 0 1 0,1 0 1 16,-1 0 0-16,-1-2 0 0,0 2 0 16,1 0 0-16,-4 0 0 0,3 0 2 15,-1 0-2-15,2 2 2 0,1-2-1 0,1 0 2 16,0 2 0-16,2-1-2 0,-2-1 2 15,1 1-3-15,1-1 1 0,-1 0 0 0,0 2 0 16,0-1 1-16,0 0 2 0,1-1 1 16,0 2-1-16,-2-2 2 0,1 0-3 15,1 0 1-15,0 2-2 0,1-1-2 0,-2 2 1 16,2-2-1-16,-1 0-2 0,1 1 0 15,-2-2 0-15,1 0 2 0,-3 2 2 16,0-1-1-16,1-1 1 0,-3 1 2 16,-1 1-3-16,-1-2 0 0,0 0-2 0,-2 0 0 15,0-2 0-15,0 1-1 0,-2 1 0 16,0-3 1-16,-3 3-5 0,1-2 5 15,0 0-1-15,3-1-1 0,-1 2 0 0,4-1-1 16,2 0 4-16,0 0-2 0,0 0-1 16,0 1 1-16,2 1 1 0,2-1 3 15,0-1-1-15,2 2 0 0,1 0 0 16,-1 0 1-16,-1 0 0 0,1 0-2 0,-2 0 0 15,0 0 1-15,1 0-1 0,-3 0-1 16,0 0-1-16,-2-2 1 0,0 2-3 0,0-1-2 16,-2 1 1-16,0-1 0 0,1-1 4 15,0 2 1-15,1-1 3 0,0 1 2 16,2-1 2-16,-1 0-1 0,1 1-4 15,2-1 0-15,0 1-4 0,2 0 2 0,-1 0 0 16,2 1 0-16,2-1 3 0,-2 1-3 16,2 0 2-16,1 0-1 0,0 1-1 15,0-1-1-15,-2 2-1 0,0-1 2 16,-2 0-3-16,0 2 1 0,-2-2 0 0,0 2 2 15,0-1-1-15,1 0 2 0,-1 0-1 16,0 1 0-16,0-1 2 0,1 0-2 0,-4 0-1 16,2-2-1-16,0 1 1 0,-3-2 2 15,1 0 0-15,0 0 1 0,-1-1-2 16,0 0 1-16,0 0 1 0,0-2-2 15,2 2 0-15,-2 0 0 0,0 0 1 0,0 1-1 16,-1 0 0-16,-2 1-1 0,-1 1 0 16,1-1 2-16,1 1 0 0,-1-1 1 15,2 1-2-15,-2 1 0 0,2-2 1 16,0 0-2-16,-1 1-1 0,1 0 1 0,0-1 2 15,1-1 2-15,-1 2-3 0,0-1 1 16,-2-1 0-16,-2 1 2 0,-1 0 2 0,2 0 1 16,-3 1 1-16,1-1 1 0,0-1 1 15,0 0-3-15,-3 0-3 0,1 0-3 16,0 0 0-16,-1 0 0 0,1 0-1 15,-3 0 0-15,1 0 0 0,1 0-1 0,-2 1 0 16,0-1 1-16,0 2-2 0,1 0 2 16,0 0-1-16,-1 1 2 0,1 0-1 15,1-1-2-15,-1 0 3 0,1 2-2 16,1 0 0-16,2 0 1 0,2-2 1 0,2 2 2 15,0-3-2-15,1 2 0 0,1-1 4 16,0 1-3-16,0-1 0 0,0 1-1 0,1-1 1 16,-3 1-1-16,2-1 0 15,-2 2 0-15,-1-2 0 0,2 4-1 0,0-3 0 16,1 1 1-16,3-1-2 0,1 3-1 15,0-2 2-15,2-1 1 0,-1 0 1 0,4 0-2 16,-2 1 1-16,3-2 1 0,-2 2-1 16,2 0 1-16,1 0 2 0,0 0 5 15,0 0-3-15,0 2 6 0,2-2 1 0,-1 2 0 16,1-2-2-16,-1 4-2 0,2-3 1 15,-1 1-3-15,-1 0-1 0,0 2 0 16,1-2-1-16,-1 0 2 0,0 0 1 0,0 0 0 16,-1-2-2-16,0 2-1 15,-1-3 0-15,0 1 1 0,0 0-2 0,1 0-1 16,0-1 1-16,1 0 0 0,2 1 2 15,1-2-4-15,2 0 5 0,0 2 2 0,-1-2 1 16,2 4 0-16,0-4-1 0,2 0-1 16,0 2-2-16,0-1-2 0,-1 2-3 15,-1-1 1-15,0-1-1 0,0 1 0 16,0 1 0-16,-1-1 2 0,1-1 0 0,0 1 1 15,0 2-2-15,3-4 4 0,-2 0-4 16,4 1 3-16,1-2-1 0,1 1 10 0,1-2 29 16,3 0 36-16,1 0 33 15,1 0 27-15,2 0 31 0,-1 0 14 0,1 0-8 16,1-2-27-16,-1 1-24 0,2 1-26 15,-2 0-27-15,-1 0-26 0,1 0-19 0,-3 1-13 16,2 1-6-16,-2 0-4 0,-1-1 0 16,-1 3-1-16,1-1-1 0,-1 3 0 15,-1-3 0-15,2 1 1 0,-1 0 0 16,1 0-2-16,-2-1 0 0,4 1 3 0,-1-1 4 15,1-1 4-15,0-1 2 0,2 0 4 16,2 2 2-16,-2-3 2 0,2 1-1 16,0 1-3-16,3-2 0 0,-1 0-4 0,0 0 0 15,2 0-2-15,-1 0-3 0,1 0-2 16,0 0-2-16,1 0-1 0,0 0-1 15,0 0-1-15,0 0 1 0,0 0-1 0,0 0 1 16,0 0 2-16,0 0 0 0,0 0 3 16,0 0-1-16,0 0 1 0,0 0 0 15,-2 0 0-15,1 0-3 0,1 0-2 0,1 0 0 16,-1 0-1-16,0 0 0 0,0 0-2 15,2 0 1-15,-2 0 1 0,0 0-2 16,0 0 1-16,0 0-2 0,0 0 2 16,0 0-1-16,0 0 1 0,0 0 0 0,0 0 0 15,1 0 0-15,-1 0 0 0,1 0 1 16,-1 0 0-16,0 0-2 0,0 0 1 15,0 0 0-15,0 0-1 0,0 0 1 0,0 0-1 16,0 0 1-16,2 0-1 0,-1 0 1 16,-1 0-1-16,2 0 1 0,-2 0-1 15,1 0 0-15,-1 0 1 0,0 0 0 16,0 0 0-16,0 0 1 0,0 0 2 0,0 0 0 15,0 0 0-15,0-2 0 0,0 1 1 16,0 1-1-16,0-1 0 0,0-2-1 0,0 0-1 16,0-4 1-16,-1 0 0 0,-1-4-1 15,-1-3 0-15,-2-4-3 0,-2 0-19 16,-3-6-46-16,-3-3-118 0,-4-4-145 15,2 0-100-15,-1 1-87 0,-2-3-142 0,1-2-153 16,1 3 13-16,3-1 90 0,4 1 71 16,3 3 73-16,5 1 154 0</inkml:trace>
    <inkml:trace contextRef="#ctx0" brushRef="#br0" timeOffset="-4488.2567">76 320 17 0,'-6'-14'362'0,"-1"1"50"16,2 3 35-16,-2-2 30 0,2 4-145 15,-1 0-113-15,1 1-66 0,2 3-43 16,0 0-34-16,2 2-27 0,-1 2-16 0,2 1-8 16,2 5 0-16,0 6 1 0,1 4 0 15,3 7 3-15,2 5 2 0,2 5-3 16,1 2-1-16,2 4-6 0,1 1-1 0,0 2-2 15,0 1-2-15,1 4-3 0,-2-1-2 16,1 0 1-16,0-1-5 0,-2-1-1 16,1-2-1-16,-2-3 0 0,0-4 0 0,-2-2-2 15,1-1 3-15,-2-4-4 0,-1-2 0 16,0-3 0-16,-2-3-3 0,1-3 2 15,-2-5-3-15,0 1 0 0,0-4-3 16,-1-3-2-16,-2 0-4 0,-1-5-11 0,0-1-20 16,0-2-41-16,0-6-53 0,-1 1-87 15,-2-2-114-15,-1-4-101 0,0 1-35 16,1-1 8-16,1-3 43 0,0 0 79 0</inkml:trace>
  </inkml:traceGroup>
</inkml:ink>
</file>

<file path=ppt/ink/ink3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13.5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BA43D6-67A4-4F31-9792-5EA08BB2A4D2}" emma:medium="tactile" emma:mode="ink">
          <msink:context xmlns:msink="http://schemas.microsoft.com/ink/2010/main" type="writingRegion" rotatedBoundingBox="24778,10231 23535,10211 23553,9129 24796,9149"/>
        </emma:interpretation>
      </emma:emma>
    </inkml:annotationXML>
    <inkml:traceGroup>
      <inkml:annotationXML>
        <emma:emma xmlns:emma="http://www.w3.org/2003/04/emma" version="1.0">
          <emma:interpretation id="{1DC29B77-1D2E-4454-985A-FA532446294B}" emma:medium="tactile" emma:mode="ink">
            <msink:context xmlns:msink="http://schemas.microsoft.com/ink/2010/main" type="paragraph" rotatedBoundingBox="24778,10231 23535,10211 23553,9129 24796,9149" alignmentLevel="1"/>
          </emma:interpretation>
        </emma:emma>
      </inkml:annotationXML>
      <inkml:traceGroup>
        <inkml:annotationXML>
          <emma:emma xmlns:emma="http://www.w3.org/2003/04/emma" version="1.0">
            <emma:interpretation id="{07DFD5C8-EE0E-4278-9B10-914E2853DC6F}" emma:medium="tactile" emma:mode="ink">
              <msink:context xmlns:msink="http://schemas.microsoft.com/ink/2010/main" type="line" rotatedBoundingBox="24778,10231 23535,10211 23553,9129 24796,9149"/>
            </emma:interpretation>
          </emma:emma>
        </inkml:annotationXML>
        <inkml:traceGroup>
          <inkml:annotationXML>
            <emma:emma xmlns:emma="http://www.w3.org/2003/04/emma" version="1.0">
              <emma:interpretation id="{FE7957F1-5A33-4289-8F47-2DF45EE0BB56}" emma:medium="tactile" emma:mode="ink">
                <msink:context xmlns:msink="http://schemas.microsoft.com/ink/2010/main" type="inkWord" rotatedBoundingBox="23553,9129 24796,9149 24778,10231 23535,10211">
                  <msink:destinationLink direction="from" ref="{CD42F7F5-DEF1-4A50-866A-46D7D4B4583D}"/>
                  <msink:destinationLink direction="to" ref="{CD42F7F5-DEF1-4A50-866A-46D7D4B4583D}"/>
                  <msink:destinationLink direction="with" ref="{12E956F9-CA52-4417-9C12-3EB782B6176C}"/>
                </msink:context>
              </emma:interpretation>
              <emma:one-of disjunction-type="recognition" id="oneOf0">
                <emma:interpretation id="interp0" emma:lang="" emma:confidence="1">
                  <emma:literal/>
                </emma:interpretation>
              </emma:one-of>
            </emma:emma>
          </inkml:annotationXML>
          <inkml:trace contextRef="#ctx0" brushRef="#br0">4339-2607 98 0,'0'-10'273'0,"0"0"26"0,1 0-4 0,1 1-36 16,-2-1-55-16,1-2-29 0,1 2 0 15,-1 3 7-15,2-2-7 0,-3 4-14 16,1 2-26-16,0 0-26 0,1 1-31 0,1 4-24 15,1 5-9-15,3 7-3 0,1 8 2 16,3 3 2-16,3 7-2 0,1 3-4 16,1 5-7-16,2 1-6 0,1 2-1 15,2 0 0-15,2 0 5 0,2 3 0 0,1-5-1 16,0 1 4-16,2-2-5 0,1-4-3 15,0-1-6-15,-1-3-3 16,1-5 3-16,-3-1 1 0,-1-6 12 0,-1-7 33 0,-5-1 37 16,0-6 28-16,-1-5 17 0,-2-8 6 15,1-3-4-15,-2-8-32 0,-3-5-32 16,-1-6-32-16,-2-5-21 0,-4-3-11 0,-2-7-13 15,-3-3 2-15,0-4-10 0,0 0 0 16,0 6-1-16,0 1 0 0,0 9 0 16,-1 5-5-16,1 5 1 0,0 5-4 15,0 4-3-15,0 3-8 0,0 3-17 0,0 4-24 16,0 0-32-16,1 4-33 0,0 0-40 15,2 2-23-15,1 2-6 0,0 0 14 16,2 2 17-16,-1 0 8 0,4 0 0 0,0-1-24 16,2 0-67-16,-1 1-107 0,1-2-83 15,-2-1-26-15,4 2 14 0,1-5 41 0,-1 1 81 16</inkml:trace>
          <inkml:trace contextRef="#ctx0" brushRef="#br0" timeOffset="371.0212">5376-2438 64 0,'-18'-47'396'0,"3"4"54"0,1 5 36 16,3 3 20-16,3 6-161 15,1 5-142-15,2 6-78 0,0 2-53 0,4 4-31 0,0 3-20 0,2 3-10 0,0 1-4 16,5 3-3-16,-1 2-1 0,5 2-8 15,0 2-36-15,-1 1-68 0,1 2-122 16,-2-1-140-16,-2 4-73 0,-5-2-34 16,0 0 14-16,-2 0 57 0</inkml:trace>
          <inkml:trace contextRef="#ctx0" brushRef="#br0" timeOffset="265.0152">5357-2462 7 0,'9'22'336'0,"2"4"46"0,-1 0 33 0,0 2 23 0,-2 4-152 0,0 1-85 16,2 2-42-16,-2 0-28 0,2 0-17 16,1-2-11-16,1 1-14 0,-1-1-13 15,0-4-20-15,1-2-18 0,1-2-13 0,-4-2-12 16,2-4-5-16,-1-3-3 15,-3 0-3-15,1-6 1 0,-2-2-3 0,-2-4-10 16,-2-4-32-16,1-6-55 0,-3-6-97 16,-3-5-134-16,-3-5-104 0,-5-8-49 0,-5-4 3 15,1-6 38-15,-3-4 91 0</inkml:trace>
          <inkml:trace contextRef="#ctx0" brushRef="#br0" timeOffset="4306.2463">5309-2937 224 0,'-3'3'393'15,"0"-2"35"-15,2-1 19 0,-2 0-79 0,3 1-137 16,-1-1-87-16,-1 2-49 0,2-2-26 15,0 0-12-15,2-2-10 0,-1 2-5 16,2-1-11-16,1-2-7 0,1 1-10 16,2-2-6-16,3 1 0 0,-2-1 1 0,2-1 5 15,-2 1 4-15,-1-1 6 0,0 0 6 16,-3 2 3-16,0-1 3 0,-3 2-5 15,1 1-2-15,-4-2-7 0,1 0-7 0,-3 0-4 16,-2 0-6-16,-2-1 0 0,-2 1-5 16,-1 2 0-16,-2 0-4 0,0 1-13 15,-2 0-31-15,0 0-61 0,0 0-98 0,0 2-166 16,-3 1-82-16,1 3-33 0,0-1 5 15,0 1 49-15</inkml:trace>
        </inkml:traceGroup>
      </inkml:traceGroup>
    </inkml:traceGroup>
  </inkml:traceGroup>
</inkml:ink>
</file>

<file path=ppt/ink/ink3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10.8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4815B29-83E5-421D-BCDA-17B1111B85D2}" emma:medium="tactile" emma:mode="ink">
          <msink:context xmlns:msink="http://schemas.microsoft.com/ink/2010/main" type="inkDrawing" rotatedBoundingBox="19144,9423 21331,9746 21085,11420 18897,11098" hotPoints="21038,10354 20028,11364 19019,10354 20028,9345" semanticType="enclosure" shapeName="Circle">
            <msink:sourceLink direction="with" ref="{E469EE5A-9893-458A-B42C-DF6F46A8662D}"/>
          </msink:context>
        </emma:interpretation>
      </emma:emma>
    </inkml:annotationXML>
    <inkml:trace contextRef="#ctx0" brushRef="#br0">1135-2322 201 0,'-15'-14'348'0,"-2"-1"28"0,2 3 22 0,-3 0-87 15,2 0-114-15,-1 0-61 0,2 3-31 0,-1-2-21 16,-1 1-14-16,1-1-9 0,-2 1-8 15,-2-2-6-15,1 0-11 0,-1-1-2 16,-2-1-9-16,-2 0-5 0,-2-1-7 16,-1-1-4-16,-4 0 1 0,0 2 3 0,-4 1 1 15,-2-1 5-15,0 4 3 0,-3-1 2 16,2 5-1-16,-2 1-2 0,-1 3 0 15,-2 2-1-15,-1 6-1 0,0 1-3 0,-4 7 3 16,2 2 2-16,0 6 0 0,0 6 0 16,2 7 0-16,0 8 1 0,0 9-5 15,3 9-7-15,1 7-1 0,4 6-5 0,5 6-3 16,5 3-1-16,6 6 0 0,9 3 4 15,9 3-1-15,10 0 3 0,8-2 0 16,9-2-2-16,11-5 1 0,6-6-3 0,11-6-1 16,6-3-1-16,7-10 0 0,8-6 3 15,5-7-1-15,4-9 2 0,4-8 1 0,2-7 1 16,1-9 1-16,1-7-4 0,1-6 1 15,1-10 1-15,1-6 0 0,-1-7-3 16,-1-7 1-16,-1-5 1 0,-1-6-2 16,-1-7 0-16,-1-7-3 0,-1-8-1 0,-5-7 3 15,-5-5 0-15,-8-8-1 0,-9-2-2 16,-9-5 2-16,-10-4-1 0,-12-3-4 15,-9 1 3-15,-15 4 3 0,-12 5 4 0,-13 10 2 16,-13 5 1-16,-16 9 0 0,-12 6-2 16,-14 5-6-16,-7 9-3 0,-8 6-2 0,-3 6-1 15,-2 5-1-15,0 4-5 0,0 6 0 16,0 2-10-16,2 4-30 0,5 4-55 15,3 4-90-15,6 3-116 0,10 3-114 16,6 1-53-16,8 3-3 0,8 2 39 0,8 1 81 16</inkml:trace>
  </inkml:traceGroup>
</inkml:ink>
</file>

<file path=ppt/ink/ink3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16.1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42F7F5-DEF1-4A50-866A-46D7D4B4583D}" emma:medium="tactile" emma:mode="ink">
          <msink:context xmlns:msink="http://schemas.microsoft.com/ink/2010/main" type="inkDrawing" rotatedBoundingBox="24178,9660 24251,10881 23692,10915 23619,9694" semanticType="callout" shapeName="Other">
            <msink:sourceLink direction="from" ref="{FE7957F1-5A33-4289-8F47-2DF45EE0BB56}"/>
            <msink:sourceLink direction="to" ref="{FE7957F1-5A33-4289-8F47-2DF45EE0BB56}"/>
          </msink:context>
        </emma:interpretation>
      </emma:emma>
    </inkml:annotationXML>
    <inkml:trace contextRef="#ctx0" brushRef="#br0">4460-2395 26 0,'-11'-12'363'0,"3"1"45"0,0 2 27 0,2 3 15 0,1-1-158 0,0 1-111 16,3 2-68-16,0 4-36 15,1 0-11-15,1 4 0 0,1 2 3 0,2 4 1 16,0 4 1-16,2 3-2 0,4 7-14 16,0 0-14-1,4 3-11-15,0 5-10 0,2-2-4 0,2 1-4 0,1-2-2 0,0-3-3 16,0-3-4-16,-2-4 1 0,1-3-1 15,0-4 0-15,1-5-1 16,2-4 1-16,2-9 0 0,0-2 3 0,1-7-4 0,-1-5-1 16,1-2 0-16,-1-5 0 0,-2 0-2 15,-4-3-2-15,-1-2 3 0,-2 1 1 16,-2-2 5-16,-3 5 5 0,-1 2 6 15,-2 6 4-15,1 5-2 0,-4 3-3 16,0 4-4-16,-1 4-4 0,-1 7-6 0,-1 8 6 16,-2 6 18-16,2 7 21 0,-3 6 14 0,1 8 15 15,0 3 27-15,2 5 10 0,-1 6 11 16,2 6 3-16,0 2 0 0,0 1 0 15,0 1-3-15,0 2 3 0,0-2-3 0,-2 1-3 16,-1-2 12-16,0 0 7 0,-2-2-1 16,0-5-6-16,-3-6-8 0,1-2-12 15,-2-7-19-15,-2-2-7 0,0-6-15 16,-3-4-8-16,-1-4-10 0,-3-5-10 0,-1-5-5 15,-3-5-14-15,-3-6-5 0,-1-4-8 16,0-8-5-16,0-6-3 0,1-5-2 16,3-4-2-16,0-2 0 15,4-2 1-15,4 0-1 16,3 2 0-16,4-1-1 0,5 1-3 0,3 0-1 0,4 2-2 15,5 1 0-15,2 1-1 0,6 0 1 0,4 2 1 16,3-2 1-16,5 3 0 0,3 1-2 0,3-3-8 16,0 2-16-16,1 1-26 0,-1-1-40 15,-3 4-61-15,-2 1-84 0,-3 2-73 16,-3 0-47-16,-3 3-15 0,-5 3 9 15,-1 1 16-15,-3 2 23 0,0 2-13 0,-6 2-95 16,-1 0-56-16,-1 2-19 0,-3 2 19 16,0-1 49-16</inkml:trace>
  </inkml:traceGroup>
</inkml:ink>
</file>

<file path=ppt/ink/ink3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15.4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E956F9-CA52-4417-9C12-3EB782B6176C}" emma:medium="tactile" emma:mode="ink">
          <msink:context xmlns:msink="http://schemas.microsoft.com/ink/2010/main" type="inkDrawing" rotatedBoundingBox="24261,9307 24569,10896 23754,11054 23446,9466" semanticType="callout" shapeName="Other">
            <msink:sourceLink direction="with" ref="{FE7957F1-5A33-4289-8F47-2DF45EE0BB56}"/>
          </msink:context>
        </emma:interpretation>
      </emma:emma>
    </inkml:annotationXML>
    <inkml:trace contextRef="#ctx0" brushRef="#br0">4291-2661 58 0,'-4'-1'274'0,"-2"-2"28"15,4 0-1-15,-3 1-46 0,3 0-61 0,-2-1-52 0,1 2-34 0,1-1-13 16,1 2-7-16,0-2-11 0,-1 0-11 15,2 2-11-15,0 0-13 0,0 0-14 0,0 2-10 16,2 0-1-16,-2 5 3 0,1 4 10 16,-1 3 14-16,1 5 15 0,2 3 8 0,0 3 6 15,1 2 0-15,2 3-2 0,-1 4-5 16,3-1-9-16,2 2-7 0,2 0-5 15,1-2-7-15,-1-2-9 0,3 1-8 0,-1-5-6 16,1-2-7-16,2-2-3 0,-1-5-3 16,2-1-2-16,1-5-2 0,2-4 2 15,1-2 2-15,1-5-1 0,1-4-1 0,-1-2-1 16,2-4 1-16,-2-4-2 0,-2-4 0 15,-2-1 0-15,-1-5 0 0,-2 0 2 16,-2-5 1-16,-2 0-1 0,-1 1 4 16,-2 1-1-16,-1 4 3 0,-3 3 2 0,1 3 2 15,-3 2 2-15,1 4 3 0,-1 1 5 16,-2 1 4-16,2 4 0 0,-3-2 2 15,1 2-1-15,-1 1-2 0,1 2-8 16,-1-2-3-16,0 0-3 0,0 3-4 0,0 0-3 16,0 0-2-16,2 0-1 0,-2 0-3 15,3 0 2-15,-2 4 0 0,2-1 0 0,1 2 1 16,0 0 1-16,0 2 4 0,2 2-1 15,-1 2 1-15,3 4 6 0,-1 3 16 16,0 5 19-16,1 6 31 0,1 6 67 16,-1 7 58-16,-1 6 42 0,0 3 24 0,-2 7 12 15,-1 3-8-15,-1 3-56 0,-3 4-51 16,0-1-38-16,0-1-31 0,0-3-18 15,0-4-5-15,0-4 7 0,-1-3 10 0,-1-4 2 16,-1-5-1-16,1-1-5 0,-1-7-15 16,-1-3-18-16,0 0-16 0,-2-3-11 15,-1-3-9-15,-1-3-6 16,0-1-3-16,-3 0-1 0,0-5-1 0,-2 1 0 0,0-3-1 15,-1-2-2-15,-1 0 0 0,0-3 2 16,-2-2 0-16,1-1 2 0,2-2 1 0,-1-4 4 16,0-1-2-16,0-3-2 0,-1-4-4 15,1-3 3-15,-1-6-3 0,-1-2-2 16,1-2 0-16,1-3-1 0,0-2 1 0,4-1-2 15,1 0 1-15,2 0 0 0,2-2-1 16,3 1 1-16,2 1 1 0,2-2-1 16,4 3 0-16,3 0 1 0,4 1-1 0,3 1-1 15,2 1 1-15,5-2-6 0,1 2-3 16,5-1-16-16,5 1-22 0,1-1-39 15,3-1-73-15,6 0-86 0,1-3-81 16,3-3-57-16,1 1-28 0,-2-3 5 0,1 3 49 16,-4 0 74-16,-5 2 74 0,-3 3 58 15,-8 4 27-15,-3 2-3 0,-5 4-25 16,-7 2-49-16,-2 4-65 15,-7 3-82-15,-5 1-68 0,-3 3-11 0,-6 1 23 0,-2 1 50 16</inkml:trace>
  </inkml:traceGroup>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8:27.38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3500FA2-7603-483D-9677-0C9181D30774}" emma:medium="tactile" emma:mode="ink">
          <msink:context xmlns:msink="http://schemas.microsoft.com/ink/2010/main" type="inkDrawing" rotatedBoundingBox="16441,10536 18698,10372 18700,10401 16444,10565" shapeName="Other"/>
        </emma:interpretation>
      </emma:emma>
    </inkml:annotationXML>
    <inkml:trace contextRef="#ctx0" brushRef="#br0">87 159 185 0,'-7'3'279'0,"3"-1"62"16,-1-1-10-16,-1 0-17 0,1 1-14 16,1-2-18-16,-2 0-25 0,1 0-47 15,1 0-48-15,-2 0-33 0,1 0-20 0,-1 0 3 16,2 0 27-16,0 1 46 0,-2-1 57 15,4 1 45-15,-1-1 34 0,0 0 12 16,2 0-10-16,-2 0-29 0,3 0-40 16,0 0-40-16,0 0-35 0,3 0-37 0,-1 0-29 15,5-1-25-15,6 0-22 0,7-2-17 16,8 1-10-16,8-2-7 0,9-1-2 0,10 0-2 15,10-1 1-15,10-2 1 0,10 1-3 16,12-2-3-16,9 1-5 0,6-2-5 16,4 2-7-16,2 1-4 0,-1-2-1 15,0 2 1-15,-2-3 1 0,-5 3 2 0,-5 1-2 16,-6-2 0-16,-8 2-3 0,-9 1-1 15,-9 0 0-15,-10 1 0 0,-8 0 3 0,-8 1 7 16,-10 0 7-16,-5-1 11 0,-9 4 11 16,-3-2 10-16,-7 1 8 0,0 1 0 15,-5-1-3-15,-1 1-5 0,-3 0-13 16,-1 0-8-16,-1 0-9 0,1 0-8 0,0 1-5 15,-2-1-5-15,2 1 0 0,0 1-2 16,0-2-3-16,2 4-4 0,-1-4-12 16,0 2-15-16,0 0-25 0,-2 0-45 0,1-2-70 15,-3 3-132-15,-3 0-146 0,0-3-92 16,-4 0-147-16,-2 0-168 0,-4 0-57 15,-3-3 69-15,-4 0 121 0,1 1 89 0,-1 0 158 16</inkml:trace>
  </inkml:traceGroup>
</inkml:ink>
</file>

<file path=ppt/ink/ink3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1:09.5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69EE5A-9893-458A-B42C-DF6F46A8662D}" emma:medium="tactile" emma:mode="ink">
          <msink:context xmlns:msink="http://schemas.microsoft.com/ink/2010/main" type="writingRegion" rotatedBoundingBox="19541,9872 20965,10317 20774,10927 19351,10482">
            <msink:destinationLink direction="with" ref="{44815B29-83E5-421D-BCDA-17B1111B85D2}"/>
          </msink:context>
        </emma:interpretation>
      </emma:emma>
    </inkml:annotationXML>
    <inkml:traceGroup>
      <inkml:annotationXML>
        <emma:emma xmlns:emma="http://www.w3.org/2003/04/emma" version="1.0">
          <emma:interpretation id="{3EDB41EA-ACED-47E3-86F9-F29F59542F1A}" emma:medium="tactile" emma:mode="ink">
            <msink:context xmlns:msink="http://schemas.microsoft.com/ink/2010/main" type="paragraph" rotatedBoundingBox="19541,9872 20965,10317 20774,10927 19351,10482" alignmentLevel="1"/>
          </emma:interpretation>
        </emma:emma>
      </inkml:annotationXML>
      <inkml:traceGroup>
        <inkml:annotationXML>
          <emma:emma xmlns:emma="http://www.w3.org/2003/04/emma" version="1.0">
            <emma:interpretation id="{6405633D-E784-4F49-8BAE-6C6A3DFE55CB}" emma:medium="tactile" emma:mode="ink">
              <msink:context xmlns:msink="http://schemas.microsoft.com/ink/2010/main" type="line" rotatedBoundingBox="19541,9872 20965,10317 20774,10927 19351,10482"/>
            </emma:interpretation>
          </emma:emma>
        </inkml:annotationXML>
        <inkml:traceGroup>
          <inkml:annotationXML>
            <emma:emma xmlns:emma="http://www.w3.org/2003/04/emma" version="1.0">
              <emma:interpretation id="{3BCA5E08-80F5-47EE-897B-E3276135A00F}" emma:medium="tactile" emma:mode="ink">
                <msink:context xmlns:msink="http://schemas.microsoft.com/ink/2010/main" type="inkWord" rotatedBoundingBox="19541,9872 20965,10317 20774,10927 19351,10482"/>
              </emma:interpretation>
            </emma:emma>
          </inkml:annotationXML>
          <inkml:trace contextRef="#ctx0" brushRef="#br0">285-2115 315 0,'0'1'420'0,"1"1"30"16,1-2 29-16,-2 3-95 0,1 4-129 16,1-1-86-16,0 2-46 0,1 1-27 15,1 0-19-15,2 0-19 0,1 1-16 0,1 2-4 16,1-2 0-16,2-1-2 0,3-1-4 15,4 0-3-15,3-4-4 0,2 0-4 16,5-4-8-16,3-4-5 0,4-2-1 0,0-3-6 16,1-1 1-16,-3-2 0 0,-3-4 0 15,-2 1-2-15,-5-2 0 0,-4 2 1 16,-2 3 1-16,-5-1-2 0,-2 5 2 0,-3 4 0 15,-2 5 6-15,-1 6 13 0,-1 7 15 16,0 9 24-16,-3 5 22 0,0 7 23 16,0 4 7-16,-1 3 0 0,1 4-6 15,0 2-16-15,0 0-20 0,0 0-18 0,0-3-11 16,-2-2-12-16,2-5-9 0,-3-1-5 15,1-7-1-15,-2-4-2 0,-2-6 1 16,-2-4 2-16,0-4-1 0,-3-6 0 0,-2-3-5 16,-1-8-2-16,-1-3-4 0,0-7-1 15,1-5 1-15,2 1-4 0,1-2 1 0,3 0-1 16,2 3-6-16,4 1-5 0,0 3-5 15,4 2-2-15,3 2-6 0,2 2-11 16,4 2-16-16,3 1-27 0,2 1-31 16,3 2-34-16,5-1-23 0,2 2-43 0,4-5-83 15,-1 6-133-15,0-4-83 0,0 0-26 16,0 0-5-16,0-1 37 0,-3-1 93 15</inkml:trace>
          <inkml:trace contextRef="#ctx0" brushRef="#br0" timeOffset="223.0127">1140-1793 345 0,'3'2'450'0,"0"0"34"0,-2 2 22 15,-1 1-95-15,3 3-161 0,-2 2-99 16,2 0-53-16,0 2-28 0,0 1-21 16,1 1-7-16,0 0-11 0,1 1-6 0,0 1-6 15,0 0-3-15,1 1-3 0,-1-2-3 16,-1-2-5-16,0 1-3 0,2-2-1 0,-3-4-6 15,1 1-5-15,-2-4-3 0,1-1-7 16,-1-4-29-16,-1-4-45 0,-4-5-56 16,0-4-73-16,-5-4-91 0,-3-5-106 15,-4-6-32-15,-3-3 15 0,-1-3 43 0,1-1 67 16</inkml:trace>
          <inkml:trace contextRef="#ctx0" brushRef="#br0" timeOffset="344.0196">1077-1848 3 0,'-14'-28'275'0,"2"4"66"0,2 5 38 16,2 1 2-16,1 3-80 0,2 3-112 16,2 2-75-16,0 1-48 0,0 2-29 0,3 4-16 15,2-2-13-15,-1 1-6 0,3 3-11 16,2 1-20-16,1 0-27 0,1 0-30 15,0 0-41-15,0 1-57 0,-1 1-58 0,0-2-54 16,-1 4-22-16,-1-4 4 0,2 4 31 16</inkml:trace>
          <inkml:trace contextRef="#ctx0" brushRef="#br0" timeOffset="691.0395">1146-1939 257 0,'10'14'323'0,"1"3"25"0,0 1-15 15,1 2-34-15,0-2-68 0,1 2-41 16,-2 0-18-16,1 1-15 0,-2-1-10 16,-1 0-21-16,0 0-22 0,-3-2-21 0,0-2-23 15,-2 1-20-15,0-1-15 0,0-2-10 16,-1 0-6-16,-2-4-2 0,1 0-4 0,-1-3 1 15,-1-2-3-15,2-1 3 0,-1-2-2 16,-1-4 1-16,1-2-3 0,1-6-1 16,-2-4 1-16,1-2 0 0,0-4 1 15,1-1-1-15,1-1 2 0,2 3 0 0,1 0 3 16,0 3-1-16,3 0-3 0,0 3 2 15,2 2 0-15,3 3-1 0,0 1 1 16,2 4 4-16,2-1 14 0,1 8 16 16,2 0 18-16,2 4 32 0,1 3 22 0,1 3 15 15,1 2 0-15,-2 2-9 0,-2 1-15 16,0 3-26-16,-4-1-23 0,-4 0-15 0,-3 0-17 15,-4-1-30-15,-3 0-40 16,-3-3-47-16,-3 1-33 0,-5-4-33 0,0-2-55 16,-4-5-83-16,-1-4-102 0,-4-3-84 15,1-5-36-15,-1-5-5 0,1-1 41 0,1-4 94 16</inkml:trace>
        </inkml:traceGroup>
      </inkml:traceGroup>
    </inkml:traceGroup>
  </inkml:traceGroup>
</inkml:ink>
</file>

<file path=ppt/ink/ink3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3:16.50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ACD26BF-404D-4AD3-B110-7812D847113A}" emma:medium="tactile" emma:mode="ink">
          <msink:context xmlns:msink="http://schemas.microsoft.com/ink/2010/main" type="inkDrawing" rotatedBoundingBox="2354,6305 9873,6101 9877,6238 2358,6442" shapeName="Other"/>
        </emma:interpretation>
      </emma:emma>
    </inkml:annotationXML>
    <inkml:trace contextRef="#ctx0" brushRef="#br0">119 260 28 0,'-8'3'317'0,"0"0"50"0,0-3 29 16,1 0-48-16,-2 0-79 0,3-2-73 15,-3 1-53-15,2-2-32 0,-1 3-12 16,1-2-3-16,2 1-2 0,-1 1-10 0,2-1-15 16,-1 1-19-16,2 0-13 0,-1 0-7 15,2 0-6-15,1 0-3 0,-2 0 0 16,3 0 2-16,-2 0-3 0,0 0-7 0,1 0-1 15,-1 0-4-15,1 0-1 0,0 0-3 16,1 1 0-16,0-1 0 0,0 0 0 16,0 1 1-16,0 1-2 0,1-2 0 15,0 0-1-15,2 3 0 0,-1 0-1 0,0-2 2 16,2 2 1-16,2-1 2 0,-1 2-1 15,5-2 3-15,1 1 5 0,1-1-3 16,5 0-1-16,1 0 1 0,2 0 0 0,2-2-5 16,3 2-2-16,3-1-1 0,2-1-2 15,0 0 0-15,3-1 2 0,2-1-1 16,0 2 1-16,2-2 0 0,2 0-1 0,-1 0 0 15,2 1-2-15,0 1 1 0,0-1 0 16,0-1 0-16,-2 1 0 0,0 0 0 16,-3 0 0-16,1-1 0 0,0 1-1 15,-2 0 1-15,2-1 2 0,0 2-3 0,0-3 0 16,-1 2 0-16,0-1 0 0,0 0-1 15,0 0-1-15,1 2 3 0,-2-2 0 16,-1 1 0-16,0 1 1 0,-1-1 1 0,-1 1 2 16,-1-2-2-16,1 1 0 0,-1 1-2 15,0 0 0-15,0 0-1 0,-1 1 0 16,0 1 0-16,0-2 2 0,1 0 1 0,2 0-4 15,0 0 2-15,1 0 1 0,0 1-1 16,0-1-2-16,0 0 1 0,-2 0 2 16,2 0-1-16,0 0-1 0,-1-1 1 15,0 1 0-15,-2-2 0 0,0 1 2 0,-1 1 0 16,0-1 1-16,-2-1-3 0,2 2 2 15,0 0-1-15,0-3-2 0,-2 3 1 16,0-1 0-16,-1-1 2 0,-2 1-1 16,1 1 1-16,0-3 0 0,0 3-1 0,-2 0 0 15,0-2 0-15,2 1-1 0,-1 1-2 16,0-1 0-16,0 1 1 0,-1 0-1 0,0 0 1 15,1 1 1-15,-1-1 0 0,1 1 2 16,-2 1-1-16,1-2 1 0,0 0-2 16,1 2 0-16,-1-1-1 0,0-1 1 15,1 0 0-15,1-1 1 0,-1-1 1 0,2 2-1 16,1-2 0-16,-1 1-1 0,1-2 0 15,2 1-1-15,-1 0 1 0,-1-1 0 16,1 2-1-16,-1-1 0 0,1 0 1 16,1 2 1-16,-2-1-1 0,1 1 0 0,-2 0 0 15,0 0 0-15,-1 0-1 0,-1 0 0 16,-2 0 1-16,2 0 1 0,-1 0 0 0,0 0 1 15,-1-2-2-15,-1 1-1 0,1 1-1 16,-1-1 2-16,-1 1-2 0,2-2 1 16,2-1 1-16,-1 2 1 0,0-1 2 0,-1 2-3 15,0-3 2-15,0 2-1 0,0-1-1 16,0 1 0-16,0-2 0 0,2 3 0 15,-2-2 0-15,0 1-1 0,0 0-1 16,1-2 0-16,-1 2 0 0,3-1 3 0,-2 2-1 16,2-2 0-16,-2 0 0 0,1 2 0 15,1 0 1-15,-2-2-3 0,-1 2 0 16,1-1 2-16,1 1 0 0,-1-3 0 15,1 3 2-15,-2-2-1 0,0 1 1 0,1 0-1 16,-1-1 2-16,0 1-2 0,1-1-2 16,-1 0 1-16,-1 1 2 0,1 0-2 15,-1 1 0-15,-1-1-2 0,1-1 2 0,-1 1-1 16,0 0-2-16,0 1 3 0,1-1 2 15,-2-1 3-15,2 1 1 0,-1 0 1 16,1-1 0-16,0 0 0 0,1 1-2 16,1 0 2-16,0-1 0 0,1 2 2 0,2 0 3 15,0 0 7-15,2 0 4 0,0 0 2 16,1 0 3-16,2 0-2 0,-3 0-2 15,1 0-6-15,-1 2-4 0,-1-2-2 16,1 1 3-16,-1-1 9 0,1 1 7 0,-1 1 4 16,1-2 4-16,-2 1 3 0,0 0 2 15,-1-1 4-15,0 0 14 0,-1 0 18 0,0 0 13 16,-1 0 15-16,1-1 7 0,-1 0 4 15,-1-1-6-15,0 1-9 0,3 0 0 16,-2-1-6-16,2 2-10 0,0-2-13 16,-1 0-13-16,2 2-12 0,-1 0-17 0,0 0-11 15,2 0-5-15,0 0-3 0,0 0-1 16,1 0-1-16,-1 0 0 0,1 4-3 15,-2-4 0-15,0 3-3 0,0 0-1 0,-1-1-2 16,1-1 2-16,-3 3 2 0,1 1-1 16,-2-4 2-16,1 2 5 0,-1-2 7 15,-1 0 4-15,-1-1 3 0,1 1 4 0,-2-1 0 16,0 0-3-16,-1 0-8 0,-1 0-5 15,-2 0-2-15,1 0-3 0,0 0 3 16,0-1 2-16,-1 0 5 0,2 0 4 0,-2-2 2 16,3 2 0-16,-2 0 0 0,2-2 7 15,3 2 9-15,1 0 7 0,2 1 4 16,1-2 3-16,1 2 1 0,0 0-10 15,2 0-8-15,1 0-14 0,-2 0-11 0,2 0-5 16,0 0-4-16,-1 0-5 0,-2 0-3 16,0 0-1-16,-1-1 4 0,-2 1 0 15,0-1 1-15,-1 1 2 0,-1-2-1 0,0 0 2 16,-2 1 1-16,-1 0 0 0,0-1-2 15,-2-2 1-15,1 4 0 0,0-4 0 16,1 0-1-16,0 2 0 0,-1-2-1 0,1 1 2 16,0-2-2-16,-1 1-1 0,1 1 2 15,-1-1 0-15,-1-1-2 0,1 2 1 16,1 0 0-16,-3 0 0 0,1 1-2 15,1-2 1-15,-3 0 2 0,1 2-1 0,0 0-1 16,0-1-1-16,0 0 4 0,0 2-1 16,0-2-1-16,0 1 0 0,2 0 1 15,-2-1 1-15,0 2-1 0,0-1 6 0,-1 0 4 16,0 1 3-16,1-2 1 0,-3 2 1 15,2 1 2-15,0-1-1 0,-2 0-2 16,-1 1-1-16,2-2 2 0,-2 1 0 0,0 1-2 16,-2 0-1-16,2 0 0 0,0 0 0 15,0 0-2-15,0 0-2 0,0 0-2 0,-1 0 0 16,-2 0 0-16,2 0-4 15,-2 0-2-15,-1 0 2 0,-2 0-2 0,2 0 0 16,-1 0 0-16,-4 0 1 0,3 0-1 16,-3 0-1-16,0 0 0 0,-1 0 1 0,-1 0-3 15,-1 0-7-15,-1 0-7 0,0-1-28 16,-3 0-55-16,-1-2-163 0,-1 1-135 15,0-3-103-15,-3 0-198 0,1 0-162 16,-2-2-47-16,1 3 111 0,3-3 109 0,-1 1 92 16,1 1 200-16</inkml:trace>
  </inkml:traceGroup>
</inkml:ink>
</file>

<file path=ppt/ink/ink3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3:31.53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1E21B49-E0BE-4390-857D-EF8816D27543}" emma:medium="tactile" emma:mode="ink">
          <msink:context xmlns:msink="http://schemas.microsoft.com/ink/2010/main" type="inkDrawing" rotatedBoundingBox="16344,7245 23799,7195 23800,7257 16345,7307" shapeName="Other"/>
        </emma:interpretation>
      </emma:emma>
    </inkml:annotationXML>
    <inkml:trace contextRef="#ctx0" brushRef="#br0">28 74 203 0,'-9'2'406'0,"4"0"44"0,1-2 30 15,1 0-52-15,-1 2-143 0,1 0-98 16,2-2-57-16,-1 0-39 0,2 0-20 0,2 0-15 15,-1 0-13-15,2 0-9 0,2 0-7 16,4-2-8-16,2 0-8 0,5 2-6 16,3-3 2-16,5 0-4 0,3 1 0 0,2-2 0 15,3 3 1-15,1-2 3 0,1 2-4 16,3 0 2-16,0 1-1 0,3 0-1 15,0 0 0-15,0 0-3 0,1 0 1 16,0 0-2-16,2 1-2 0,1-1 2 0,1 1-1 16,1-1 2-16,-1 2-2 0,1-1 1 15,-1-1 2-15,2 1 1 0,0 2 0 16,1-2 1-16,0 0 5 0,1 0 4 0,1 2 4 15,-1-2 3-15,-1 1 1 0,-2-2 1 16,-1 0-4-16,-1 0 0 0,-1 0-5 16,-1 0-3-16,-2 0-1 0,0 0-1 0,0 0 0 15,-1-2-3-15,0 1 0 0,1 0 1 16,2-1-2-16,-1 1 1 0,1-1-2 15,0-1 2-15,-1 2 1 0,2 0 0 16,-1 1 0-16,0 0-1 0,0 0 0 0,1 0 0 16,-1 1-1-16,1-1-2 0,1 0 2 15,0 0-1-15,-1 0 3 0,1 0 5 16,1 0 4-16,-1 0 5 0,-1 0 3 0,-1 0 1 15,1 0 2-15,-3 0-3 0,0 0-2 16,0 0 0-16,1 0 1 0,-1 0 3 16,-3 0 7-16,0 0-3 0,-1-1-3 0,-2-1-6 15,1 2-3-15,0-1-2 0,0 0-10 16,0 1 0-16,0-1 3 0,1 1 2 15,-1-1-1-15,0 1-1 0,-1 0 1 16,0 0-1-16,2 0-2 0,0 0-6 0,1 0 2 16,-1 0 1-16,1 0 0 0,0 0 3 15,2-2-1-15,-1 2 7 0,1-1-3 16,-1 1 0-16,-1 0-1 0,-1 0 0 0,-2 0 0 15,-1-1-2-15,0 0-1 0,-1 1 0 16,2-2-1-16,-1 1-3 0,0 1 0 16,0-1 2-16,-2-2 0 0,0 2-2 0,0 0 0 15,0-2 2-15,1 2 0 0,-1 0 0 16,1-1-1-16,0-1 0 0,-1 2 1 15,0-1-3-15,0 2 1 0,2-4 2 16,2 4 2-16,0 0 0 0,1-2-1 0,0 1 2 16,0 1-2-16,-2-1 0 0,3 1-3 15,-1 0 0-15,1 1 0 0,-1-1 1 16,-2 1-1-16,2 1 0 0,-3-2 1 0,1 0-1 15,-2 0 0-15,1 2 0 0,0 0 0 16,-3-2 0-16,0 0 1 0,1 0-1 16,0 2-1-16,0-2 3 0,0 0 1 15,-1 0 1-15,2 1-2 0,-2-1 1 0,2 3 2 16,0-3-3-16,-1 2 3 0,2-1-2 15,0 3 4-15,3-2 2 0,0 1 2 16,2-2 0-16,-1 2 0 0,0-1-2 0,1 1 0 16,-1-1-1-16,0 0-2 0,0 1 0 15,0-2 0-15,0 2 2 0,-1-2-2 16,-2 0-1-16,1-1 4 0,-4 0-2 0,0 0-1 15,-2 0 1-15,-1-1 3 0,0 1 6 16,-2-1 0-16,-1 1 7 0,-3-3 8 16,1 3 14-16,-1-1 13 0,0 1 7 15,0-1 4-15,2-1 1 0,-1 1-5 0,0 0-10 16,1 0-10-16,0-2-10 0,1 2-7 15,0 0-5-15,2 0-3 0,0 1-3 16,-1-2-3-16,1 1-4 0,1 1-1 0,-2 0-2 16,1 0-2-16,-1 0-1 0,1 0-1 15,0 0 1-15,-1 0-4 0,2 0 6 0,1 0 5 16,-1-1 5-16,4 1 1 15,0-3 3-15,-2 2 4 0,0 0-1 0,-1-2-4 16,-1 1 1-16,-1 0 3 0,1-1 5 16,-4 2 6-16,3-1 5 0,-3-2 6 0,1 2 1 15,0 0-2-15,-2-1-2 0,-1 0-5 16,0 1-5-16,0 1-4 0,2-2-1 15,-2 2-3-15,1 1-3 0,-1-1-3 16,0 1-3-16,-3 0-2 0,-1 0-7 0,-1 0-3 16,-2 0-2-16,-3 0 1 0,-1 0-2 15,-3 0-1-15,-1 0 1 0,0 0 2 0,-1 0 2 16,-2 0 0-16,0 1-2 0,-1-1 3 15,-2 0-2-15,0 0 0 0,1 0-2 16,-2 0-1-16,1 0-2 0,-1 0-14 16,0 0-36-16,-1 0-86 0,-1 0-99 0,1 0-74 15,-3 0-45-15,0-3-64 0,-5 3-126 16,-2-2-89-16,-5 1 8 0,-3 1 26 15,-3-3 22-15,-4 2 63 0</inkml:trace>
  </inkml:traceGroup>
</inkml:ink>
</file>

<file path=ppt/ink/ink3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3:35.39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FD4C167-5083-42ED-A496-D3ED551A4592}" emma:medium="tactile" emma:mode="ink">
          <msink:context xmlns:msink="http://schemas.microsoft.com/ink/2010/main" type="inkDrawing" rotatedBoundingBox="2123,8222 15127,7974 15129,8090 2126,8338" shapeName="Other"/>
        </emma:interpretation>
      </emma:emma>
    </inkml:annotationXML>
    <inkml:trace contextRef="#ctx0" brushRef="#br0">62 306 66 0,'-7'0'347'0,"0"0"40"15,2 0 24-15,-2 0-41 0,2-3-112 16,-1 2-99-16,1 0-51 0,0-1-25 16,1 0-9-16,0 1 0 0,0-2-2 15,3 1-5-15,-2-2-11 0,3 2-15 0,-1-1-14 16,1 1-9-16,1-1-4 0,-1 1-5 15,3 1-3-15,-2-2-2 0,-1 2 1 16,1-1-1-16,1 2 0 0,-2 0-1 0,1 0-2 16,1 0 1-16,0 0 0 0,0 0-2 15,0 0-1-15,1 0 0 0,3 0 0 16,1 2 1-16,1-1 0 0,1 2-1 15,2-1 2-15,3 0 1 0,1 1 1 0,5-2 3 16,0 1 2-16,5 0 8 0,1-2 5 16,4 1 6-16,3-1 4 0,3-1 0 15,4 1-2-15,1-2-2 0,3 0-7 0,2 1-6 16,0-2-2-16,4 1-4 0,1 1-4 15,1 0-2-15,0-2 0 0,-1 3-2 16,-1-1 0-16,-2 1 0 0,-4 0 1 16,-2 0-1-16,0 1 0 0,-4-1 0 0,-1 3-1 15,-2-2-1-15,-4 1-1 0,0 1 2 16,-2-1 1-16,-2 2-2 0,2 0-1 0,0-2 2 15,-2 1 0-15,1-1-1 0,1-1-1 16,0 0 1-16,-1 1 0 0,3-1 1 16,0-1 1-16,2 0 1 0,2-1 1 15,-1-1 0-15,0 0 0 0,4 1-1 0,-1 0-1 16,1-1 0-16,2 1-1 0,3-1 1 15,-1-1 0-15,1 3 0 0,0-1-1 16,-1 1 1-16,-1-1 0 0,1 1 0 16,0 0-1-16,-2 0 0 0,2 0 0 0,-4 0 1 15,2 0 0-15,-3 0-3 0,2 0 2 16,-1 1 4-16,2-1-1 0,0 0-2 0,0 0 5 15,0 0-1-15,1 0 0 0,-1-1-2 16,2 0 3-16,1 1-1 0,1-3-1 16,1 2-2-16,3-1-1 0,-1 1-1 15,1-1-1-15,0 1 1 0,-1-1-1 0,0 1 1 16,1 0 1-16,-2-1-1 0,-1 0 1 15,-1 0-1-15,-1 0-1 0,-4 1 1 16,1 0-1-16,0-1 1 0,-3 1 1 16,2-2 0-16,-2 3 0 0,0-3-3 0,-1 0 2 15,-2 2-1-15,1-1-1 0,-1-1-1 16,0 1 2-16,1-2 2 0,0 3 0 0,0-3 0 15,1 2 1-15,-1-2 2 0,1 1-2 16,1 1 0-16,2 1 1 0,1-2 0 16,-2 0 1-16,1 0-1 0,-2 2 0 0,0-2 0 15,-1 2-2-15,-2-1-1 0,-1 2-1 16,-1-3-2-16,-2 2 1 0,0-1 1 15,-4 1 2-15,0 0 0 0,-2-1 0 16,-1 2 1-16,-1 0-1 0,0-3 4 0,-1 0-4 16,-1 2 0-16,1 0 0 0,1-2 0 15,0 1-1-15,1-1-1 0,4 1 4 16,-1-2 0-16,1 2 1 0,2-2 3 0,0 0 1 15,1 2 1-15,0 1-4 0,1-2-2 16,-2 0-1-16,1 3-1 0,0-4-2 16,0 4-1-16,-2-2 1 0,1 1 2 0,-2-2 0 15,2 3 0-15,-1-2 0 0,1 0 0 16,-1 0 1-16,3 1-2 0,-1 1 1 15,2-3 0-15,-1 2-1 0,2 0 2 16,0 0-1-16,2-2 1 0,0 2 1 0,2 0 1 16,-1-1 4-16,0 1-4 0,1 0 1 15,0 1 0-15,-1 0-1 0,1-1-3 0,-1 1 0 16,-3 0 0-16,0 0 0 0,-2 0 0 15,1 0 2-15,-2 0 1 0,1 0-3 16,-1 0 0-16,1 1 2 0,0-1-1 16,0 0 0-16,1 1 3 0,0-1 2 15,2 0 0-15,0 0 2 0,4 0-1 0,-1 0 1 16,3 0 0-16,-2-1 0 0,1 1-1 15,0-1-2-15,0 1-3 0,1-1-1 16,-3-1 0-16,1 2 0 0,0 0 2 0,-1 0-4 16,-3 0 1-16,2 0 1 0,0 0 0 15,-1 4 0-15,2-2 1 0,1 1 4 0,-3 0 1 16,2-3-2-16,-1 0 0 0,1 0 0 15,3 1-2-15,0-1-3 0,1 1 1 16,1 0 2-16,0 0 0 0,1 1-1 16,0-1 0-16,1-1 1 0,0 0-3 0,1 0 0 15,0 0 0-15,-1 0 1 0,0 0 1 16,-2 0 1-16,-1 0-1 0,-1 0 1 15,0-1-1-15,1-1-1 0,-1 2-1 16,0-1 1-16,-1 1 1 0,-1-1 0 0,-1 1-1 16,-2-1 1-16,3 1 0 0,-3 0 1 15,3 0-2-15,-1 0-1 0,-2 0 2 16,3 0-1-16,-3 1 2 0,2 0-2 0,-1-1 9 15,1 1 8-15,2-1 5 0,-1 3 4 16,2-3 2-16,-3 1 1 0,0-1-6 16,1 2-8-16,-3-2-3 0,0 0 0 0,0 0-1 15,0 0 1-15,-1 0 2 0,-2-2 2 16,-1 2 0-16,0 0-1 0,-1 0-3 15,-1 0-2-15,1 0 2 0,0 0 1 16,1-1 4-16,-1 1 5 0,0 0 5 0,-1-1 1 16,0-1-1-16,0 2-2 0,0 0-4 15,0 0-5-15,-3 0-6 0,0 0-2 16,-1 0-2-16,-2 0-3 0,2 0-3 0,-2 0 0 15,0 0 1-15,2 0 0 0,-1 0 0 16,-1 0 0-16,0-1 0 0,1 1-1 16,-1-1 1-16,2 0-2 0,1 0-2 15,0-1 3-15,2 1 1 0,0-2 1 0,0 2-3 16,2 0 2-16,0 0 0 0,1 1 0 15,0-1-3-15,2 1-1 0,0 1 2 16,-1 0-2-16,1 0 0 0,-1 0 2 16,-1 2 1-16,1 0 0 0,-1-1 1 0,-2 0-1 15,0 1 2-15,-3-2-1 0,-1 3-1 16,0-2 0-16,-3-2-1 0,3 2-2 0,-1-1 1 15,3-1 1-15,1 0 2 0,1 0 4 16,0-1-3-16,1-1 2 0,2 2-1 16,0 0-3-16,1-4-2 0,0 2-2 15,2 1 2-15,3-2 1 0,-1 2-1 0,4-1 1 16,0-2-2-16,0 1 0 0,1 1 0 15,-2 1 0-15,-3 1 1 0,-3-1 0 16,-1-1-1-16,-3 2 1 0,-1-1 1 16,-1 0-1-16,-2 0 0 0,-1-1-1 0,-2 1 1 15,-2 1 0-15,-2-1 2 0,0 0-1 16,-1 0 0-16,-1-2 0 0,-1 2 0 0,2-1 0 15,-2 1-1-15,1 1 2 0,-1-1 0 16,2-1-2-16,2 2 1 0,-1-2-1 16,1 1 0-16,1 0-2 0,1-2 1 15,1 0-1-15,2 3 0 0,-1-2 3 0,0 1-2 16,1 0 0-16,0-1 0 0,0 2 1 15,-1 0 0-15,0 0 1 0,-1-1 0 16,0 1 0-16,-1-1-1 0,0 1 2 16,-1 0-1-16,0 0 0 0,-3 0 3 0,-1 0 3 15,1 0 4-15,-1 0-2 0,-1 0 5 16,-1-2 0-16,2 2 0 0,-1 0-1 0,0 0-3 15,-1-2 0-15,0 2-2 0,-1-1 0 16,2 1-3-16,1-1-1 0,-1-1-1 16,2 2 2-16,0-1-2 0,0 1-2 15,1 0 1-15,-1-1-1 0,3 1 1 16,-2 0 1-16,1-1-1 0,1 1 0 0,0-1-2 15,-1-1 3-15,1 2 2 0,-2-1-2 16,0 1 1-16,1 0 2 0,-2 0 1 16,-1 0-2-16,0 0-1 0,1-1 1 0,-4-1-1 15,1 2 0-15,0-1 1 0,-1 0 1 16,-1 1-2-16,2 0 2 0,-1 0 1 15,0-1-1-15,1 1-1 0,-1-3 2 16,0 1 1-16,-2-1-1 0,2 2 2 0,-1 0 0 16,0-1 1-16,-1 0-2 0,1 1 0 15,-2 0 0-15,0 1-3 0,-2-2 0 0,1 1 0 16,-1 0-1-16,0-1 1 0,-1 2-4 15,0 0 3-15,-1 0-1 0,1 0-1 16,1 0 0-16,-1 0 0 0,0 0 2 16,-1 0-2-16,1 0 1 0,0 0 1 0,2 0 1 15,-2 0 3-15,1 0 0 0,2 0 7 16,-2 0 3-16,1-2 3 0,-1 1 4 0,1 1 5 15,1-1 5-15,-1-2-2 16,-1 2 1-16,1-1-1 0,-2 2-1 0,0-4-10 16,1 4-7-16,-2-2-4 0,-1 2-2 15,1 0-1-15,-1 0-5 0,-2 0-1 0,-1 0 2 16,1-1 2-16,-1 1-5 0,-2-1-1 15,2-1 1-15,-2 2 3 0,0 0 0 16,2 0-3-16,0 0 2 0,0 0 3 16,-1 0 0-16,1-1-2 0,0 1-2 0,0-1-1 15,-2 1 0-15,0 0-1 0,2-1-3 16,-3 2-5-16,0-1-16 0,0 0-35 15,0 0-48-15,-1-1-55 0,-2 1-38 16,-1-3-36-16,0 2-116 0,-4-1-163 0,-5-1-59 16,-2 2-2-16,-4 1 10 0,-3-3 26 15,-3 3 123-15</inkml:trace>
  </inkml:traceGroup>
</inkml:ink>
</file>

<file path=ppt/ink/ink3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4:30.6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91B22B-9795-44E0-8B11-2560DF5C73EA}" emma:medium="tactile" emma:mode="ink">
          <msink:context xmlns:msink="http://schemas.microsoft.com/ink/2010/main" type="inkDrawing" rotatedBoundingBox="2276,9960 2416,11009 1804,11091 1664,10042" semanticType="verticalRange" shapeName="Other">
            <msink:sourceLink direction="with" ref="{0ED6CC72-A1F2-485C-875F-8F79C40D8657}"/>
          </msink:context>
        </emma:interpretation>
      </emma:emma>
    </inkml:annotationXML>
    <inkml:trace contextRef="#ctx0" brushRef="#br0">574 1 12 0,'6'0'385'0,"-3"4"53"15,-3-4 29-15,-6 0 14 0,-1 2-146 16,-7 0-138-16,1 0-86 0,-7 4-52 16,-2-1-27-16,-4 2-12 0,-3-1-2 0,-2 1 1 15,-1-1 3-15,1 0 4 0,-1-1 5 16,3-2 4-16,0 1 1 0,3-2 0 15,0-1-3-15,3 0-5 0,-1 1-6 16,1-2-5-16,2-2-2 0,3 1 0 0,2 1-1 16,2-1 1-16,2-1 0 0,1 2 2 15,2 0-4-15,3 0-2 0,-1-2-4 16,1 0 0-16,2 2 0 0,0 0-2 15,1 0-2-15,2 0 2 0,-1 0-2 0,1 0 1 16,1 0-2-16,-1 0 1 0,-1 0-3 16,2 0-1-16,-1 0 0 0,0 2-1 15,1 0 0-15,0 0-1 0,0 2 1 0,0 0 2 16,0 3-2-16,0 0 2 0,0 4 0 15,0 2-1-15,0 4 3 0,1 2-1 16,0 3 1-16,-1 2 0 0,3 5-2 0,-2 1 2 16,1 3-2-16,1 5-1 0,1 2-1 15,-2 2-1-15,4 2 4 0,-2-2-1 0,2 3 1 16,-1 0 2-16,2-1-1 15,-2-2 1-15,2 1 0 0,0-4-1 0,1-1 0 16,-1-2-2-16,0-4 2 0,0-2-3 16,0-3 1-16,-2 0 0 0,1-3 0 0,-1-4 1 15,0 1 0-15,-1-4 1 0,1-2-2 16,-2-1 0-16,1-3 0 0,-1-1 5 15,2-2 1-15,-1-1 2 0,2-2 3 16,-1 0 2-16,2-2-1 0,0-3-2 0,4 0-1 16,0 0-2-16,3 0-4 0,0-3 0 15,-1 0 0-15,1 1-3 0,-1 0 1 0,-2-1-1 16,0 0 2-16,0 2 1 15,-2-2-1-15,-1 3 2 0,1-2-2 0,-4 1 0 16,1-2 0-16,-2 3 0 0,0-1-1 16,0 0-1-16,0 1 4 0,0-1-1 0,-1 1-2 15,3-2-1-15,-2 0 2 0,0 1 1 16,0 0 0-16,1-2 0 0,1 2-3 15,-1-2-5-15,1 1-6 0,-1-1-9 16,0 1-10-16,0-2-3 0,2 2-10 16,1-4-14-16,0 2-29 0,2 1-42 0,1 0-61 15,0 1-104-15,0 1-118 0,0 2-48 16,3 1-2-16,1 1 31 0,1 0 58 15</inkml:trace>
  </inkml:traceGroup>
</inkml:ink>
</file>

<file path=ppt/ink/ink3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4:31.5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ED6CC72-A1F2-485C-875F-8F79C40D8657}" emma:medium="tactile" emma:mode="ink">
          <msink:context xmlns:msink="http://schemas.microsoft.com/ink/2010/main" type="writingRegion" rotatedBoundingBox="3764,11872 4764,11872 4764,12859 3764,12859">
            <msink:destinationLink direction="with" ref="{6D91B22B-9795-44E0-8B11-2560DF5C73EA}"/>
          </msink:context>
        </emma:interpretation>
      </emma:emma>
    </inkml:annotationXML>
    <inkml:traceGroup>
      <inkml:annotationXML>
        <emma:emma xmlns:emma="http://www.w3.org/2003/04/emma" version="1.0">
          <emma:interpretation id="{4147E02E-3559-49FE-8E5E-6BD4E49A6FF0}" emma:medium="tactile" emma:mode="ink">
            <msink:context xmlns:msink="http://schemas.microsoft.com/ink/2010/main" type="paragraph" rotatedBoundingBox="3764,11872 4764,11872 4764,12859 3764,12859" alignmentLevel="1"/>
          </emma:interpretation>
        </emma:emma>
      </inkml:annotationXML>
      <inkml:traceGroup>
        <inkml:annotationXML>
          <emma:emma xmlns:emma="http://www.w3.org/2003/04/emma" version="1.0">
            <emma:interpretation id="{C87D61C7-158B-4D5B-B91A-A527CD6B9234}" emma:medium="tactile" emma:mode="ink">
              <msink:context xmlns:msink="http://schemas.microsoft.com/ink/2010/main" type="line" rotatedBoundingBox="3764,11872 4764,11872 4764,12859 3764,12859"/>
            </emma:interpretation>
          </emma:emma>
        </inkml:annotationXML>
        <inkml:traceGroup>
          <inkml:annotationXML>
            <emma:emma xmlns:emma="http://www.w3.org/2003/04/emma" version="1.0">
              <emma:interpretation id="{A06A7718-C105-4025-BA8C-E45EF8E665AE}" emma:medium="tactile" emma:mode="ink">
                <msink:context xmlns:msink="http://schemas.microsoft.com/ink/2010/main" type="inkWord" rotatedBoundingBox="3764,11872 4764,11872 4764,12859 3764,12859"/>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3</emma:literal>
                </emma:interpretation>
                <emma:interpretation id="interp3" emma:lang="" emma:confidence="0">
                  <emma:literal>)</emma:literal>
                </emma:interpretation>
                <emma:interpretation id="interp4" emma:lang="" emma:confidence="0">
                  <emma:literal>J</emma:literal>
                </emma:interpretation>
              </emma:one-of>
            </emma:emma>
          </inkml:annotationXML>
          <inkml:trace contextRef="#ctx0" brushRef="#br0">576 101 288 0,'-5'-5'421'0,"-1"-1"42"0,-1 0 28 16,0-2-89-16,0 0-136 0,2 2-88 16,-2 2-57-16,0-2-35 0,3 1-21 0,-1 2-14 15,-1-1-6-15,2 0 3 0,-2 1 10 16,4-1 14-16,-1 2 11 0,-1-1 18 15,1 0 15-15,3 2 17 0,0-2 8 16,3 1 2-16,2 0-3 0,5-1-3 0,2 0-4 16,3 3-10-16,3-4-5 0,4 4 0 15,3 0 2-15,3 0-5 0,0 2-3 0,1 0-1 16,2 1 0-16,-3 0-2 15,1 3-1-15,0 0 0 0,-3 2-6 0,-1-1-8 16,-2 2-13-16,-2 0-14 0,-3 3-10 0,-3 2-11 16,-3 3-3-16,-2 1-2 0,-2 6-1 15,-1 3 1-15,-1 3-3 0,-4-1 1 16,1 4-3-16,-3 1-1 0,0 2-3 15,-3-1-4-15,2 1-3 0,0-4-4 0,-2 0-1 16,2 0-6-16,-1-3-3 0,2-3-1 16,0-1-2-16,0-1 0 0,3-1-3 15,0-1 0-15,-1 0 1 0,3-3-1 0,0 1 0 16,-2-2 2-16,1-2 0 0,-1 1-1 15,-1-1 0-15,1-2-2 0,-1 0 0 16,-2-1-4-16,-5-1 5 0,-1 0 2 16,-7 0-1-16,-9-2 1 0,-7 3 1 0,-11-5-1 15,-6 1-16-15,-9 0-28 0,-11-3-60 0,-6 1-160 16,-6-1-160-16,-6 0-182 15,-3 2-248-15,1 0-111 0,0 2-13 0,7 2 119 16,3 1 140-16,6-1 171 0</inkml:trace>
        </inkml:traceGroup>
      </inkml:traceGroup>
    </inkml:traceGroup>
  </inkml:traceGroup>
</inkml:ink>
</file>

<file path=ppt/ink/ink3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5:10.96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03EBA22-B7B2-466E-BF22-515B491401E7}" emma:medium="tactile" emma:mode="ink">
          <msink:context xmlns:msink="http://schemas.microsoft.com/ink/2010/main" type="writingRegion" rotatedBoundingBox="6229,13811 6714,13811 6714,16397 6229,16397"/>
        </emma:interpretation>
      </emma:emma>
    </inkml:annotationXML>
    <inkml:traceGroup>
      <inkml:annotationXML>
        <emma:emma xmlns:emma="http://www.w3.org/2003/04/emma" version="1.0">
          <emma:interpretation id="{17A62B27-5A85-41D3-B473-A97253849C7C}" emma:medium="tactile" emma:mode="ink">
            <msink:context xmlns:msink="http://schemas.microsoft.com/ink/2010/main" type="paragraph" rotatedBoundingBox="6229,13811 6714,13811 6714,16397 6229,16397" alignmentLevel="1"/>
          </emma:interpretation>
        </emma:emma>
      </inkml:annotationXML>
      <inkml:traceGroup>
        <inkml:annotationXML>
          <emma:emma xmlns:emma="http://www.w3.org/2003/04/emma" version="1.0">
            <emma:interpretation id="{6E82E738-5817-4EBE-8049-2F5EF5B04341}" emma:medium="tactile" emma:mode="ink">
              <msink:context xmlns:msink="http://schemas.microsoft.com/ink/2010/main" type="line" rotatedBoundingBox="6229,13811 6714,13811 6714,16397 6229,16397"/>
            </emma:interpretation>
          </emma:emma>
        </inkml:annotationXML>
        <inkml:traceGroup>
          <inkml:annotationXML>
            <emma:emma xmlns:emma="http://www.w3.org/2003/04/emma" version="1.0">
              <emma:interpretation id="{BD3CACF1-E2B3-475D-9CC1-FC589DC66079}" emma:medium="tactile" emma:mode="ink">
                <msink:context xmlns:msink="http://schemas.microsoft.com/ink/2010/main" type="inkWord" rotatedBoundingBox="6229,13811 6714,13811 6714,16397 6229,16397"/>
              </emma:interpretation>
            </emma:emma>
          </inkml:annotationXML>
          <inkml:trace contextRef="#ctx0" brushRef="#br0">403 12 196 0,'5'-1'330'0,"-3"-2"34"0,0 1 7 0,0 0-77 15,1 0-83-15,-1 1-52 0,-1 1-34 16,2-2-19-16,-3 2-15 0,1 0-8 0,-1 0-12 15,0 0-8-15,0 2-11 0,-1-2-10 16,1 1-12-16,-3-1-7 0,0 2-2 16,0 0-6-16,-2 0-1 0,-3 1-5 0,-2-1-2 15,-1 2-2-15,-4 2-2 0,0-1-2 16,-3 1-1-16,-1 0 0 0,-2 1 2 15,-1-1-2-15,1 0 1 0,-1-1 2 16,2 0 0-16,1 0-3 0,1-1 0 0,3-1 0 16,-1 1 2-16,3-4-1 0,2 3-1 15,1 0 4-15,3-3 1 0,0 0 0 16,3 2 1-16,0 0 1 0,1-2 0 15,1 0 0-15,-1 0-4 0,1 2-1 0,1-1-1 16,1-1 1-16,-1 0-2 0,1 0-1 16,-2 0 1-16,1 1 0 0,1 1-1 0,-3-1 0 15,2 1-1-15,-2 1 0 16,0 1 2-16,1-1-1 0,-1 1 1 0,0 1 2 15,0 1-1-15,1-1-1 0,0 0 1 16,-1 2-1-16,1 0 1 0,-1-1-2 0,2 1 1 16,-1 1 2-16,-1-1-2 0,1 2 0 15,-1 2-1-15,0 1 2 0,2 3-1 16,-2 2-1-16,0 4 2 0,0 4 4 15,1 7 0-15,-1 1 1 0,2 5 5 0,-2 3 2 16,3 4 2-16,-2 7-5 0,2 3 0 16,0 1 0-16,0 3 0 0,2-1 4 15,1 3 3-15,-1-3 3 0,1 1 1 16,0 2-3-16,0 0-4 0,-2 0-6 0,0 0-4 15,1-3-1-15,-1 0-3 0,0 0 2 16,-1-2-2-16,-1 0 2 0,0-2-2 0,1-2-2 16,-2-1 0-16,1-1-2 0,1-2 1 15,-1-3-1-15,1 0 3 0,0-2 0 16,0-2 2-16,0-3-1 0,0 0 2 15,1-2-2-15,0 2-2 0,1-5 4 0,0 2-2 16,1 0 2-16,0-2 0 0,0-2 0 16,0-3 8-16,-1-1 7 0,1-4 10 0,0 0 9 15,-2-4 11-15,1-3 7 16,0-1-2-16,-2-4-6 0,2 0-7 0,-1-3-6 15,-1-1-8-15,1-1-5 0,1 1-4 16,-2-3-3-16,1 1-3 0,-1-1-2 0,0 1-2 16,0-1-3-16,0-1 3 0,0 1-2 15,0 2-1-15,0-3 1 0,-1 1-2 16,1 1 1-16,-2 0-2 0,1 0 3 15,1-1-2-15,-3 1-2 0,2-1 2 0,0 2 1 16,-1-3-2-16,-1 1 0 0,2-1 3 16,0 1-1-16,-2 2-1 0,2-2-1 15,-1-1-2-15,-1 2 1 0,2-1-2 16,0-1 3-16,-1 1 1 0,-1 1-1 0,2-2 3 15,0-1-1-15,-1 2-2 0,1-2-2 16,1 2 1-16,-1-2 1 0,1 1-1 16,0 0 1-16,0-2 5 0,1-1 6 0,2 1 11 15,1 1 9-15,3-2 8 0,2 0 6 16,2 0 0-16,3 0-4 0,4-2-10 16,0 1-11-16,3 1-7 0,-1-1-7 15,4 1-3-15,-2 0-3 0,0 0-2 0,-2 0 1 16,1 1-1-16,-2 0 0 0,0 1 1 15,-2 1 2-15,-2 0 0 0,-1-2-1 16,-2 2 0-16,-2-1 2 0,-2-1-1 0,-1 2-1 16,-2-2 1-16,1-1 1 0,-3 1-1 15,-1 0-2-15,1-1-16 0,-2-1-26 16,2 0-41-16,-1 0-31 0,0-3-25 0,4-2-49 15,1-2-83-15,2 0-161 0,1-4-70 16,1 2-28-16,1-1-4 0,2-1 32 16,3-2 89-16</inkml:trace>
        </inkml:traceGroup>
      </inkml:traceGroup>
    </inkml:traceGroup>
  </inkml:traceGroup>
</inkml:ink>
</file>

<file path=ppt/ink/ink3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5:29.52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E45E840-534F-4E57-96FB-96E97F4DF746}" emma:medium="tactile" emma:mode="ink">
          <msink:context xmlns:msink="http://schemas.microsoft.com/ink/2010/main" type="writingRegion" rotatedBoundingBox="6595,12732 14712,12162 14766,12934 6649,13504"/>
        </emma:interpretation>
      </emma:emma>
    </inkml:annotationXML>
    <inkml:traceGroup>
      <inkml:annotationXML>
        <emma:emma xmlns:emma="http://www.w3.org/2003/04/emma" version="1.0">
          <emma:interpretation id="{F339C2BB-A7E0-4B1B-8E08-BED1168BCEE6}" emma:medium="tactile" emma:mode="ink">
            <msink:context xmlns:msink="http://schemas.microsoft.com/ink/2010/main" type="paragraph" rotatedBoundingBox="6595,12732 14712,12162 14766,12934 6649,13504" alignmentLevel="1"/>
          </emma:interpretation>
        </emma:emma>
      </inkml:annotationXML>
      <inkml:traceGroup>
        <inkml:annotationXML>
          <emma:emma xmlns:emma="http://www.w3.org/2003/04/emma" version="1.0">
            <emma:interpretation id="{DFDE3008-C6BD-4982-A183-87E8131C0986}" emma:medium="tactile" emma:mode="ink">
              <msink:context xmlns:msink="http://schemas.microsoft.com/ink/2010/main" type="line" rotatedBoundingBox="6595,12732 14712,12162 14766,12934 6649,13504"/>
            </emma:interpretation>
          </emma:emma>
        </inkml:annotationXML>
        <inkml:traceGroup>
          <inkml:annotationXML>
            <emma:emma xmlns:emma="http://www.w3.org/2003/04/emma" version="1.0">
              <emma:interpretation id="{85677E47-49F2-436E-87EF-528DBF34F603}" emma:medium="tactile" emma:mode="ink">
                <msink:context xmlns:msink="http://schemas.microsoft.com/ink/2010/main" type="inkWord" rotatedBoundingBox="6607,12907 7420,12850 7461,13432 6648,13489"/>
              </emma:interpretation>
              <emma:one-of disjunction-type="recognition" id="oneOf0">
                <emma:interpretation id="interp0" emma:lang="" emma:confidence="1">
                  <emma:literal/>
                </emma:interpretation>
              </emma:one-of>
            </emma:emma>
          </inkml:annotationXML>
          <inkml:trace contextRef="#ctx0" brushRef="#br0">241 152 150 0,'7'-3'442'16,"0"-1"53"-16,0 0 33 0,-3-2-1 0,2 3-163 15,-1-2-108-15,2-1-60 0,-1 1-16 16,0-1 18-16,1 0 33 0,0-2 24 0,0 0 14 15,-3 2 4-15,0-2-15 0,-1 1-25 16,-2 0-32-16,1-1-33 0,-4 1-30 16,0 1-24-16,-1-2-17 0,-3 0-14 15,0 2-17-15,-4 0-15 0,-1 2-13 0,-1 1-8 16,-2 0-6-16,-3 2-11 0,1 2-5 15,-3 2-4-15,-1 0-2 0,1 3-2 16,0 4-2-16,-2 0 1 0,3 3-1 0,-1 2-1 16,1 1 1-16,3 1 1 0,0 2 1 15,1 0 0-15,3-2 0 0,2 0 2 16,2-2-1-16,3-4-2 0,1 0 1 0,1-4 0 15,5 1 1-15,1-2 1 0,5-2 1 16,0 0 2-16,5-3-3 0,2-1 0 16,2 0-1-16,2-1 0 0,0-2-1 15,4 2 0-15,-1 0 2 0,0 1-1 0,1 1 0 16,-1 2-1-16,-1 0-1 0,-1 4-1 15,-1 1-4-15,-2 1 1 0,-3 4 0 0,-4 0 0 16,-1 3 0-16,-6 0 1 0,-3 3 2 16,-3 1 1-16,-2 2 1 0,-5-1 0 15,0-1 1-15,-4 0-7 0,1-2-30 16,-2-1-66-16,-1-4-123 0,-1-2-123 0,-2-5-91 15,0-6-123-15,-3-4-190 0,1-8-57 16,-1-2 58-16,2-1 86 0,1-5 72 16,3-3 123-16</inkml:trace>
          <inkml:trace contextRef="#ctx0" brushRef="#br0" timeOffset="213.0122">412 29 200 0,'32'4'452'0,"-1"-1"53"0,-1 4 28 16,-1 3 4-16,2 5-193 0,-3 5-101 15,1 4-60-15,0 3-24 0,-1 5-1 16,-2 0-8-16,-1 3-8 0,-5 1-18 16,0 0-23-16,-4 0-28 0,-2 1-49 0,-2-4-62 15,-2 0-62-15,-3-6-45 0,0-4-72 16,-6-5-171-16,-1-4-143 0,-1-5-46 0,-4-5 2 15,3-4 12-15,-1-6 56 0</inkml:trace>
        </inkml:traceGroup>
        <inkml:traceGroup>
          <inkml:annotationXML>
            <emma:emma xmlns:emma="http://www.w3.org/2003/04/emma" version="1.0">
              <emma:interpretation id="{40BCFAEA-581D-4B75-825F-A7F8073C1F2B}" emma:medium="tactile" emma:mode="ink">
                <msink:context xmlns:msink="http://schemas.microsoft.com/ink/2010/main" type="inkWord" rotatedBoundingBox="7929,12842 10723,12646 10762,13194 7967,13391"/>
              </emma:interpretation>
              <emma:one-of disjunction-type="recognition" id="oneOf1">
                <emma:interpretation id="interp1" emma:lang="" emma:confidence="1">
                  <emma:literal/>
                </emma:interpretation>
              </emma:one-of>
            </emma:emma>
          </inkml:annotationXML>
          <inkml:trace contextRef="#ctx0" brushRef="#br0" timeOffset="3027.1732">3697-155 79 0,'7'-2'411'0,"0"-1"57"0,-3 2 37 0,3 1 11 16,-1 0-152-16,2 1-116 0,-1 2-58 15,1 2-1-15,2 3 61 0,-1 2 58 16,1 2 55-16,1 1 37 0,-2 5 13 0,2 0-27 16,0 1-77-16,0 3-73 0,-1 1-67 15,0 2-54-15,-2-1-42 0,0 1-30 16,-1-3-17-16,0-2-11 0,-2-1-6 0,0-6-2 15,-1-1-7-15,0-4-10 0,0-4-17 16,3-2-19-16,1-5-20 0,0-2-18 16,3-3-12-16,0-2-3 0,-1-2 7 15,0 1 14-15,-1 1 17 0,-1-2 18 0,-1 5 15 16,-1 1 10-16,-1 2 8 0,1-1 3 15,-2 4 11-15,1 2 18 0,2 3 16 16,0 2 17-16,1 3 9 0,1 4 6 0,-2 0-8 16,2 5-14-16,-1 0-17 0,2 2-25 15,-2 0-45-15,1 3-124 0,-3-4-141 16,1-1-109-16,-1-3-193 0,-3-1-189 0,-1-4-70 15,0-2 64-15,2-4 110 0,-1-2 90 16,2-4 186-16</inkml:trace>
          <inkml:trace contextRef="#ctx0" brushRef="#br0" timeOffset="949.0543">1511 62 252 0,'5'-5'420'0,"-2"-1"49"15,1-2 37-15,-1 1-68 0,0 0-142 0,-1 1-94 16,2-2-62-16,-1 0-39 0,0 2-25 15,-2-1-1-15,1 1 15 0,-1 0 24 16,0 2 31-16,-1-2 33 0,0 2 36 16,-1 1 19-16,0 0 9 0,-1 0-6 0,0 0-19 15,-1-1-35-15,0 2-40 0,-2-2-38 16,0 3-37-16,0-1-27 0,-1 0-16 0,1 1-10 15,-3 1-4-15,-1 3-5 16,0-1-1-16,-1 1-1 0,1 1-3 0,-1 3-1 16,0-1-1-16,2 1 2 0,0 3 0 15,0 2-2-15,1 0 0 0,-2 1 1 0,4 1-1 16,-1-1-4-16,2 2 2 0,3 0-1 15,1-1 0-15,1 0 2 0,2-1 1 16,3 1-1-16,-2-3 3 0,4 2 1 0,-1-3 3 16,4-1-1-16,-2 0 1 0,4-2 1 15,1 3-1-15,-1-3-4 0,1 2 0 16,0 1 0-16,-2-3-3 0,2 2-1 0,0 0 2 15,-2 1-1-15,-2 0 1 0,-1 0-2 16,-2-1 1-16,-1 0 2 0,-4 0-2 16,-2-1 3-16,-2 2-1 0,-4 2-2 0,-2-2-17 15,-3 1-52-15,-3-1-71 0,-1 0-71 16,-3-2-64-16,0-1-42 0,-1-1-15 15,-2-1 10-15,1-4 5 0,1-2-24 16,-1 0-67-16,2-3-73 0,3-2-29 0,3-1 9 16,2 1 46-16,3-1 87 0</inkml:trace>
          <inkml:trace contextRef="#ctx0" brushRef="#br0" timeOffset="1272.0728">1663 149 255 0,'16'-10'452'0,"-1"-1"45"0,-2 1 28 16,1 2-47-16,1-1-175 0,-1-1-112 16,1 3-66-16,0 0-31 0,-1 0-8 15,0 2-1-15,-2 2 7 0,-1 2 11 0,0 0 15 16,-1 1 12-16,-1 1 27 0,-2 2 22 15,2 1 9-15,-3 2-1 0,3 4-7 16,-2-2-10-16,-1 4-26 0,4 0-18 16,1 4-5-16,0-1-2 0,1 3-1 0,1-2 0 15,-1-1-13-15,2 2-13 0,0-1-17 16,-1-2-17-16,3-2-16 0,-1 1-15 0,0-2-14 15,1-2-33-15,1-2-63 0,-1 0-123 16,-1-3-117-16,2-4-80 0,-1-2-98 16,0-3-146-16,-1-4-109 0,0 1 30 15,-3-3 68-15,3 1 54 0,-2-2 90 0</inkml:trace>
          <inkml:trace contextRef="#ctx0" brushRef="#br0" timeOffset="1731.0991">2612-75 357 0,'-1'-6'425'16,"-1"0"46"-16,0 0 20 0,-1-1-103 0,0 1-123 16,-2 0-80-16,1 1-53 0,-1 0-43 15,1 0-31-15,-1 2-24 0,-1 1-14 0,-1 2-7 16,1 0-8-16,-1 1-2 0,-2 2-3 15,0 3-1-15,-2 0 1 0,1 1 0 16,-2 5 2-16,1-1-1 0,0 4 1 16,1-1 3-16,2 1 3 0,1-1 0 0,2 4 1 15,2-1 6-15,3-1 5 0,3 1 7 16,1 2 8-16,1-4 16 0,3 2 22 0,2-1 21 15,1 0 21-15,3 0 13 0,0-2 6 16,1 0-2-16,0 0-15 0,-1-1-22 16,-2 0-24-16,-1 0-24 0,-3-2-15 15,-2-1-16-15,-4 0-8 0,-3 0-3 0,-3 0-4 16,-4-2-8-16,-3 0-29 0,-2-1-45 15,-2-1-44-15,-1-3-39 0,-1 0-27 16,-1-5-32-16,2-2-36 0,-1-2-76 0,-1 0-123 16,2-3-49-16,1-1-20 0,2 0 15 15,7-1 52-15</inkml:trace>
          <inkml:trace contextRef="#ctx0" brushRef="#br0" timeOffset="2189.1253">2875 1 189 0,'-1'-4'409'16,"1"2"53"-16,-2-2 36 0,1 1-41 15,1-1-139-15,-2-2-100 0,1 3-67 16,1 0-48-16,-1-1-31 0,1 2-23 0,0 0-9 16,1 0-6-16,-1 1-1 0,3-1 0 15,-2 1 0-15,2-1-3 0,1 1-5 16,2 1-5-16,0 1-7 0,4 2-5 0,0 0-3 15,2 3-1-15,0 2 1 0,1 2 0 16,2 1 1-16,0 4 1 0,0 2 2 16,0-1 3-16,0 0 9 0,1 1 7 15,-3-1 19-15,1 1 26 0,-2-2 24 0,-2-2 14 16,0-3-2-16,-2 2-4 0,-1-4-12 15,-4 2-23-15,-2-1-24 0,-2-1-14 16,-5 4-10-16,-2-2-1 0,-3 1-7 16,-2 2-3-16,-2-1-3 0,-1-1-1 0,-1 2-2 15,2-3-1-15,0 1-5 0,0-4-26 16,1 1-39-16,0-3-52 0,2-1-38 0,2-1-26 15,2-6-34-15,3-1-54 0,1-3-76 16,2 1-117-16,2-3-51 0,2-1-19 16,6-3 12-16,1 0 65 0</inkml:trace>
          <inkml:trace contextRef="#ctx0" brushRef="#br0" timeOffset="2628.1504">3553-107 45 0,'4'-8'389'0,"-1"1"52"0,-1-2 35 0,1 2 27 0,-1-1-151 16,-1 0-117-16,0 2-74 0,1 0-44 15,-2 2-32-15,-2 1-25 0,1-1-19 16,-2 2-15-16,-2 0-9 0,-1 2-5 0,-2 2-6 16,-3 1-4-16,0 2 1 0,-1 2-1 15,-1 2 0-15,2 2 0 0,-1-1 2 16,2 3-1-16,2 2 9 0,1-2 9 0,2 3 27 15,2 0 47-15,3-3 62 0,3 3 50 16,3-2 35-16,4-1 31 0,2 1 22 16,5 0-9-16,-1-1-35 0,4 0-32 0,-1-1-25 15,-1 1-37-15,0 0-40 0,-2 0-37 16,-3-1-22-16,-1 2-19 0,-5-1-13 15,-2-1-5-15,-5 0-5 0,-2 1-4 16,-4-1-5-16,-4 0 0 0,-2 1-13 0,-3-2-23 16,-2-1-62-16,1-1-109 0,-1-3-116 15,0-1-78-15,1-5-74 0,1-3-113 16,2-4-144-16,-1-2 3 0,4-2 59 0,3-3 48 15,5 0 63-15,2-1 131 0</inkml:trace>
        </inkml:traceGroup>
        <inkml:traceGroup>
          <inkml:annotationXML>
            <emma:emma xmlns:emma="http://www.w3.org/2003/04/emma" version="1.0">
              <emma:interpretation id="{73099ED5-0F41-4C4B-9773-F8C238F21596}" emma:medium="tactile" emma:mode="ink">
                <msink:context xmlns:msink="http://schemas.microsoft.com/ink/2010/main" type="inkWord" rotatedBoundingBox="11792,12449 12719,12384 12768,13074 11841,13139"/>
              </emma:interpretation>
              <emma:one-of disjunction-type="recognition" id="oneOf2">
                <emma:interpretation id="interp2" emma:lang="" emma:confidence="1">
                  <emma:literal/>
                </emma:interpretation>
              </emma:one-of>
            </emma:emma>
          </inkml:annotationXML>
          <inkml:trace contextRef="#ctx0" brushRef="#br0" timeOffset="3631.2077">5184-378 36 0,'-4'-10'398'0,"1"3"63"15,0-2 39-15,2 2 27 0,1 1-153 16,1-1-125-16,1 0-85 0,0 4-48 0,2 0-23 16,2-1-7-16,1 4 11 0,2 0 23 15,4 0 30-15,-1 4 28 0,5-1 37 16,-1 2 29-16,2 4 22 0,1 0 21 0,-1 3 13 15,0 3-4-15,-1 3-22 0,-4 5-26 16,0 2-29-16,-4 4-43 0,-2 2-45 16,0 2-31-16,-1 1-27 0,-1-1-17 0,1-2-12 15,-2-3-7-15,3 0-7 0,-1-3-3 16,1-1-3-16,3-6-5 0,-2-1-10 15,2-1-1-15,1-6-5 0,1-3-10 16,2-1-27-16,1-5-42 0,3-2-72 0,-2-5-148 16,2-1-137-16,-3-6-85 0,1-2-74 15,-4-2-110-15,-4-5-115 0,-2-2 45 16,-5-1 90-16,-2-1 62 0,-5 2 83 15,-2 3 144-15</inkml:trace>
          <inkml:trace contextRef="#ctx0" brushRef="#br0" timeOffset="3782.2164">5423-240 245 0,'-29'-1'390'0,"2"1"44"15,2 0 44-15,3 0-73 0,1 3-117 16,3-2-71-16,5 2-53 0,0-1-34 0,5 2-32 15,4-1-21-15,3 1-7 16,6 0 0-16,5 1-3 0,8-2-3 0,2 1-18 16,6 0-34-16,3-2-36 0,4 2-77 15,2-4-203-15,0-2-155 0,1 0-72 0,1-1-20 16,-1-1-2-16,0 1 50 0</inkml:trace>
          <inkml:trace contextRef="#ctx0" brushRef="#br0" timeOffset="3958.2264">5909-179 401 0,'6'13'478'16,"1"-2"37"-16,-3 3 26 0,1 2-97 0,-1-1-146 15,0 4-41-15,1 1 21 0,1 1 36 16,2 1 25-16,2-2 3 0,2 1-16 16,0 2-57-16,4-2-84 0,-3 2-78 15,4-2-104-15,-1 0-150 0,-1-4-118 0,-1 0-199 16,-1-5-225-16,-2-2-114 0,-2-4-10 15,2-3 87-15,-1-4 83 0,-1-3 182 16</inkml:trace>
        </inkml:traceGroup>
        <inkml:traceGroup>
          <inkml:annotationXML>
            <emma:emma xmlns:emma="http://www.w3.org/2003/04/emma" version="1.0">
              <emma:interpretation id="{74C5DEDD-7E14-4618-A134-A79E5CAFD585}" emma:medium="tactile" emma:mode="ink">
                <msink:context xmlns:msink="http://schemas.microsoft.com/ink/2010/main" type="inkWord" rotatedBoundingBox="13643,12488 14730,12412 14759,12835 13673,12911"/>
              </emma:interpretation>
              <emma:one-of disjunction-type="recognition" id="oneOf3">
                <emma:interpretation id="interp3" emma:lang="" emma:confidence="0">
                  <emma:literal>~</emma:literal>
                </emma:interpretation>
                <emma:interpretation id="interp4" emma:lang="" emma:confidence="0">
                  <emma:literal>Z</emma:literal>
                </emma:interpretation>
                <emma:interpretation id="interp5" emma:lang="" emma:confidence="0">
                  <emma:literal>z</emma:literal>
                </emma:interpretation>
                <emma:interpretation id="interp6" emma:lang="" emma:confidence="0">
                  <emma:literal>2</emma:literal>
                </emma:interpretation>
                <emma:interpretation id="interp7" emma:lang="" emma:confidence="0">
                  <emma:literal>\</emma:literal>
                </emma:interpretation>
              </emma:one-of>
            </emma:emma>
          </inkml:annotationXML>
          <inkml:trace contextRef="#ctx0" brushRef="#br0" timeOffset="4917.2813">7058-395 323 0,'-12'1'468'0,"2"-2"36"16,3 1 22-16,2-2-70 0,3 1-180 0,4 1-118 16,3-1-57-16,2 0-28 0,6-1-10 15,2 2-7-15,4 0-6 0,4 0-6 16,3 0-10-16,3 0-12 0,2 0-17 0,0 0-16 15,1 0-15-15,-1 0-12 0,2-1-30 16,-2 0-53-16,-2 0-71 0,-2-1-90 16,-4 1-89-16,-3 0-82 0,-4 1-21 0,-1 0 37 15,-1 0 115-15,-2 2 168 0,1 1 198 16,-2 3 164-16,0-1 111 0,0 2 65 15,-2 0 6-15,0 2-36 0,0 1-74 16,0 1-57-16,-1 1-46 0,3 3-32 0,-2 2-17 16,1 0 5-16,0 1 23 0,1 2 37 15,0-1 40-15,0 1 19 0,1 0 0 16,-2 0-31-16,1-3-43 0,-3 3-51 0,0-4-51 15,1-1-34-15,-4-2-30 0,1 0-25 16,-2-2-34-16,0-2-25 0,1-3-18 16,1-3-8-16,1 0-9 0,2-4 12 15,4-3 22-15,5-1 19 0,2-1 3 0,2 0-14 16,3 0-22-16,2 2-32 0,1 0-22 15,-1 2-19-15,4 2-45 0,-1 2-118 16,-3 0-143-16,1 4-58 0,-3-2-18 0,-2 4-5 16,-2-1 41-16</inkml:trace>
        </inkml:traceGroup>
        <inkml:traceGroup>
          <inkml:annotationXML>
            <emma:emma xmlns:emma="http://www.w3.org/2003/04/emma" version="1.0">
              <emma:interpretation id="{EB2CA559-5271-4993-81B2-46598202A20E}" emma:medium="tactile" emma:mode="ink">
                <msink:context xmlns:msink="http://schemas.microsoft.com/ink/2010/main" type="inkWord" rotatedBoundingBox="13853,12222 14093,12205 14138,12839 13897,12855"/>
              </emma:interpretation>
              <emma:one-of disjunction-type="recognition" id="oneOf4">
                <emma:interpretation id="interp8" emma:lang="" emma:confidence="1">
                  <emma:literal/>
                </emma:interpretation>
              </emma:one-of>
            </emma:emma>
          </inkml:annotationXML>
          <inkml:trace contextRef="#ctx0" brushRef="#br0" timeOffset="4477.2561">7302-637 340 0,'0'-9'464'0,"0"0"42"0,-2 3 26 0,1 1-95 15,-1 2-151-15,1 1-99 0,0 4-34 16,-1 1 35-16,1 6 61 0,-2 5 69 15,0 2 62-15,-1 5 38 0,0 4 6 16,0 3-44-16,0 5-65 0,0 5-70 0,0 1-61 16,0 2-47-16,2 2-37 0,2-1-28 15,3-2-17-15,1-4-11 0,3-1-7 16,1-4-8-16,3-2-7 0,2-4-5 0,2-3-2 15,0-4-7-15,0-3-12 0,3-3-19 16,1-3-45-16,0-6-148 0,2-6-172 16,0-4-115-16,-2-6-193 0,-4-5-198 0,-1-2-71 15,-6-2 85-15,-3-1 140 0,-3 0 98 16,-5 1 192-16</inkml:trace>
        </inkml:traceGroup>
      </inkml:traceGroup>
    </inkml:traceGroup>
  </inkml:traceGroup>
</inkml:ink>
</file>

<file path=ppt/ink/ink3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5:16.32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51EC5A9-93E5-4138-BF75-C66C30B48DDD}" emma:medium="tactile" emma:mode="ink">
          <msink:context xmlns:msink="http://schemas.microsoft.com/ink/2010/main" type="writingRegion" rotatedBoundingBox="14605,12129 15927,16260 8153,18747 6832,14617"/>
        </emma:interpretation>
      </emma:emma>
    </inkml:annotationXML>
    <inkml:traceGroup>
      <inkml:annotationXML>
        <emma:emma xmlns:emma="http://www.w3.org/2003/04/emma" version="1.0">
          <emma:interpretation id="{FA8A0CAE-2366-4BF8-8D88-B8779BEE0727}" emma:medium="tactile" emma:mode="ink">
            <msink:context xmlns:msink="http://schemas.microsoft.com/ink/2010/main" type="paragraph" rotatedBoundingBox="15122,13098 15285,14892 14476,14966 14312,13171" alignmentLevel="2"/>
          </emma:interpretation>
        </emma:emma>
      </inkml:annotationXML>
      <inkml:traceGroup>
        <inkml:annotationXML>
          <emma:emma xmlns:emma="http://www.w3.org/2003/04/emma" version="1.0">
            <emma:interpretation id="{C530CE16-180F-459C-A3C9-7150F74C596E}" emma:medium="tactile" emma:mode="ink">
              <msink:context xmlns:msink="http://schemas.microsoft.com/ink/2010/main" type="line" rotatedBoundingBox="15122,13098 15285,14892 14476,14966 14312,13171"/>
            </emma:interpretation>
          </emma:emma>
        </inkml:annotationXML>
        <inkml:traceGroup>
          <inkml:annotationXML>
            <emma:emma xmlns:emma="http://www.w3.org/2003/04/emma" version="1.0">
              <emma:interpretation id="{D5478FEA-E6DA-406F-88B2-31A19B99AD60}" emma:medium="tactile" emma:mode="ink">
                <msink:context xmlns:msink="http://schemas.microsoft.com/ink/2010/main" type="inkWord" rotatedBoundingBox="15122,13098 15285,14892 14476,14966 14312,13171"/>
              </emma:interpretation>
            </emma:emma>
          </inkml:annotationXML>
          <inkml:trace contextRef="#ctx0" brushRef="#br0">1572-229 3 0,'-3'-11'319'0,"2"1"38"16,1-3 24-16,1 3-6 0,0-3-122 0,4 0-82 15,-1 0-47-15,4 1-21 0,-1-2-5 16,2 2-6-16,2 0-6 0,3 2-11 16,0 0-5-16,2 3-10 0,4-3-13 0,0 4-8 15,2 3-4-15,2 0 3 0,-1 3-5 16,2 5-4-16,-3 2-3 0,0 7-3 0,0 4-3 15,-3 3-5-15,-1 5-3 0,-2 5-1 16,-2 5 1-16,0 2-2 0,-2 6-6 16,1 2 1-16,-1 5 2 0,0 1 3 15,2 6 4-15,0 0 8 0,1 6 9 0,2 3 9 16,0 4 6-16,1 1 6 0,3 5-1 15,-3-4-2-15,-2-2-5 0,1-1-7 16,-3-4-10-16,-3-5-8 0,-2-1-6 16,-3-7 1-16,-2-5-4 0,-1-6 1 0,-5-2 2 15,-1-6 2-15,-2-3 0 0,-3-6 2 16,-6-2-1-16,-4-5-3 0,-4 0-4 15,-4-5-6-15,-4 1-4 0,-3-2-8 0,-6-2-7 16,-2 2-12-16,-3-1-8 0,-1 1-10 16,1 1-13-16,0-2-4 0,1 1-5 15,3 0 3-15,0 0-7 0,3-1-40 16,3 2-61-16,1-2-125 0,2 0-126 0,4 2-63 15,-1 0-23-15,6 3 33 0,0 1 65 16</inkml:trace>
        </inkml:traceGroup>
      </inkml:traceGroup>
    </inkml:traceGroup>
    <inkml:traceGroup>
      <inkml:annotationXML>
        <emma:emma xmlns:emma="http://www.w3.org/2003/04/emma" version="1.0">
          <emma:interpretation id="{D1F3A691-4440-4193-8EB0-DA0C08125056}" emma:medium="tactile" emma:mode="ink">
            <msink:context xmlns:msink="http://schemas.microsoft.com/ink/2010/main" type="paragraph" rotatedBoundingBox="14071,13739 14975,16565 14547,16702 13643,13876" alignmentLevel="3"/>
          </emma:interpretation>
        </emma:emma>
      </inkml:annotationXML>
      <inkml:traceGroup>
        <inkml:annotationXML>
          <emma:emma xmlns:emma="http://www.w3.org/2003/04/emma" version="1.0">
            <emma:interpretation id="{C4DCCCBC-77FB-49EC-913D-D57EA73C2151}" emma:medium="tactile" emma:mode="ink">
              <msink:context xmlns:msink="http://schemas.microsoft.com/ink/2010/main" type="line" rotatedBoundingBox="14071,13739 14975,16565 14547,16702 13643,13876"/>
            </emma:interpretation>
          </emma:emma>
        </inkml:annotationXML>
        <inkml:traceGroup>
          <inkml:annotationXML>
            <emma:emma xmlns:emma="http://www.w3.org/2003/04/emma" version="1.0">
              <emma:interpretation id="{A9C791CD-EFF3-47C2-8CDB-AA80B57AC389}" emma:medium="tactile" emma:mode="ink">
                <msink:context xmlns:msink="http://schemas.microsoft.com/ink/2010/main" type="inkWord" rotatedBoundingBox="14071,13739 14405,14786 13978,14923 13643,13876"/>
              </emma:interpretation>
              <emma:one-of disjunction-type="recognition" id="oneOf0">
                <emma:interpretation id="interp0" emma:lang="" emma:confidence="0">
                  <emma:literal>by</emma:literal>
                </emma:interpretation>
                <emma:interpretation id="interp1" emma:lang="" emma:confidence="0">
                  <emma:literal>By</emma:literal>
                </emma:interpretation>
                <emma:interpretation id="interp2" emma:lang="" emma:confidence="0">
                  <emma:literal>H/</emma:literal>
                </emma:interpretation>
                <emma:interpretation id="interp3" emma:lang="" emma:confidence="0">
                  <emma:literal>Hi</emma:literal>
                </emma:interpretation>
                <emma:interpretation id="interp4" emma:lang="" emma:confidence="0">
                  <emma:literal>Hi/</emma:literal>
                </emma:interpretation>
              </emma:one-of>
            </emma:emma>
          </inkml:annotationXML>
          <inkml:trace contextRef="#ctx0" brushRef="#br0" timeOffset="18652.0668">865 286 35 0,'4'-14'431'0,"0"4"57"16,0 3 32-16,-2 1 18 0,0 3-137 0,1 3-168 15,0 6-93-15,-2 2-31 0,1 7 4 16,0 6 26-16,0 6 44 0,2 4 36 15,0 10 28-15,2 2 3 0,0 7-17 16,3 4-33-16,0 3-49 0,1 2-39 0,2 2-38 16,1-3-27-16,0-1-17 0,0-6-9 15,1-4-13-15,-2-4-36 0,-1-4-78 16,-1-5-100-16,-4-5-65 0,0-5-85 0,-3-7-169 15,-6-5-139-15,0-6-17 0,-4-3 48 16,2-4 37-16,-2-4 70 0</inkml:trace>
          <inkml:trace contextRef="#ctx0" brushRef="#br0" timeOffset="18976.0854">829 952 393 0,'-5'11'535'0,"1"-1"71"15,-1 2 65-15,4 5 17 0,1-1-158 16,4 2-87-16,2 2-60 0,3-3-41 15,2 1-47-15,4-1-92 0,3-2-57 16,3-4-41-16,2-2-51 0,5-3-69 0,2-5-102 16,2-3-93-16,-1-4-78 0,1-5-47 15,-3 1-16-15,-2-7 19 0,-1-2 75 16,-2 1 76-16,-4-3 68 0,0 3 45 0,-5 2 31 15,-3 3 29-15,-2 3 25 0,-3 4 39 16,-2 4 51-16,-2 3 60 0,-3 6 66 16,-1 6 48-16,-3 4 25 0,-3 4-5 0,-3 5-31 15,0 2-50-15,-1 1-69 0,-1 2-51 16,-2 0-47-16,0 1-77 0,-1-3-137 15,3-3-119-15,0-4-123 0,1-7-270 16,1-5-134-16,2-6-27 0,1-2 82 0,3-4 87 16,1-2 111-16</inkml:trace>
        </inkml:traceGroup>
        <inkml:traceGroup>
          <inkml:annotationXML>
            <emma:emma xmlns:emma="http://www.w3.org/2003/04/emma" version="1.0">
              <emma:interpretation id="{3FE9B680-96DB-48C6-A777-4C87A0237155}" emma:medium="tactile" emma:mode="ink">
                <msink:context xmlns:msink="http://schemas.microsoft.com/ink/2010/main" type="inkWord" rotatedBoundingBox="14731,16572 14802,16614 14795,16625 14724,16584"/>
              </emma:interpretation>
              <emma:one-of disjunction-type="recognition" id="oneOf1">
                <emma:interpretation id="interp5" emma:lang="" emma:confidence="1">
                  <emma:literal/>
                </emma:interpretation>
              </emma:one-of>
            </emma:emma>
          </inkml:annotationXML>
          <inkml:trace contextRef="#ctx0" brushRef="#br0" timeOffset="1607.0919">1676 3044 131 0,'14'7'470'0,"-3"1"62"0,-1-3 34 16,-2 0 18-16,-3-1-186 0,1 0-157 15,-2-3-96-15,2 1-57 0,-4 1-33 16,1-2-31-16,-2-1-37 0,2-1-37 0,-6-3-170 16,1 0-189-16,-2 0-100 0,-3 0-40 15,1-2-6-15,-2 0 14 0,1 2 154 0</inkml:trace>
        </inkml:traceGroup>
      </inkml:traceGroup>
    </inkml:traceGroup>
    <inkml:traceGroup>
      <inkml:annotationXML>
        <emma:emma xmlns:emma="http://www.w3.org/2003/04/emma" version="1.0">
          <emma:interpretation id="{9C4BF899-B940-429F-A416-6FD21BCC8703}" emma:medium="tactile" emma:mode="ink">
            <msink:context xmlns:msink="http://schemas.microsoft.com/ink/2010/main" type="paragraph" rotatedBoundingBox="13418,13410 14589,16430 13721,16767 12549,13747" alignmentLevel="2"/>
          </emma:interpretation>
        </emma:emma>
      </inkml:annotationXML>
      <inkml:traceGroup>
        <inkml:annotationXML>
          <emma:emma xmlns:emma="http://www.w3.org/2003/04/emma" version="1.0">
            <emma:interpretation id="{EBE32234-EBEA-491A-AE20-90557D67D0DE}" emma:medium="tactile" emma:mode="ink">
              <msink:context xmlns:msink="http://schemas.microsoft.com/ink/2010/main" type="line" rotatedBoundingBox="13418,13410 14589,16430 13721,16767 12549,13747"/>
            </emma:interpretation>
          </emma:emma>
        </inkml:annotationXML>
        <inkml:traceGroup>
          <inkml:annotationXML>
            <emma:emma xmlns:emma="http://www.w3.org/2003/04/emma" version="1.0">
              <emma:interpretation id="{7E6EACEA-9038-4B98-8CB7-8CE744CB424F}" emma:medium="tactile" emma:mode="ink">
                <msink:context xmlns:msink="http://schemas.microsoft.com/ink/2010/main" type="inkWord" rotatedBoundingBox="13316,13479 13753,15180 13151,15335 12714,13634"/>
              </emma:interpretation>
              <emma:one-of disjunction-type="recognition" id="oneOf2">
                <emma:interpretation id="interp6" emma:lang="" emma:confidence="1">
                  <emma:literal/>
                </emma:interpretation>
              </emma:one-of>
            </emma:emma>
          </inkml:annotationXML>
          <inkml:trace contextRef="#ctx0" brushRef="#br0" timeOffset="7675.439">0 174 56 0,'0'-11'283'0,"1"0"25"15,1-2 19-15,-2 2-52 0,1-1-91 16,0 0-48-16,1 1-13 0,1 0-5 16,-2 0-3-16,0 1 0 0,2 2-3 0,-2-1-5 15,1 3-9-15,-1 0-9 0,2 1-3 16,-2 0-7-16,1 0-10 0,0 1-10 15,0 1-9-15,1 1-8 0,-2 0-10 0,0 0-4 16,2 1-5-16,-2-2-1 0,1 3-1 16,-2 0 0-16,1 0 2 0,1 0-2 15,-2 0-3-15,0 0-2 0,0 0-6 16,0 0-3-16,0 0-4 0,2 2-4 0,0 0-1 15,0 4 1-15,1 1 3 0,3 3 4 16,-2 4 1-16,1 3 9 0,-1 4 10 16,1 4 14-16,-1 5 20 0,0 4 18 0,-1 6 23 15,-1 4 14-15,1 7 7 0,0 10-8 16,0 4-17-16,1 5-19 0,0 5-22 15,3 0-21-15,0 0-14 0,1-3-14 16,3 1 0-16,3-5 3 0,1 0 8 0,3-4 12 16,0-3 9-16,-1-5 8 0,0-3-1 15,-1-6-2-15,0-4-12 0,-1-4-9 0,-3-3-8 16,-2-7-2-16,-1-3-7 0,0-4-1 15,-4-5 1-15,1-3 0 0,-2-3-1 16,-2-2-3-16,1-2 6 0,-1-1-2 16,0-2 0-16,0-2-3 0,-1 1-2 0,-1-2-1 15,1 2-6-15,1-3-14 0,-2 1-31 16,0 1-46-16,0-2-52 0,-2 0-42 15,1-2-26-15,0 0-10 0,-1-2-30 16,0-1-43-16,-4-1-103 0,-1-3-80 0,0 2-34 16,-2-2-8-16,-2 0 41 0,1 1 80 15</inkml:trace>
          <inkml:trace contextRef="#ctx0" brushRef="#br0" timeOffset="8047.4603">-17 1310 286 0,'-2'0'418'0,"-1"-3"31"0,2 2 22 0,1 1-81 16,0 1-132-16,2 1-81 0,4 0-50 15,1 3-22-15,2-1-17 0,5 2-21 16,1 1-14-16,4 3-14 0,2-1-4 0,4 2-2 16,0 2 6-16,2-1 7 0,3 2 12 15,1 1 12-15,-1 0 6 0,0 0 2 16,-1 0-5-16,-1 1-9 0,-1 0-15 15,-4 0-17-15,-1 1-12 0,-1-2-8 0,-2-2-5 16,-4 1-2-16,1-2-4 0,-5-3 2 16,-2-1-3-16,-1-3-2 0,-2 0-13 15,-1-3-26-15,0-2-26 0,0 0-25 0,-1-4-13 16,-1 0-23-16,1-4-29 0,0-1-58 15,-2 1-95-15,-2-4-118 0,-2 0-60 16,1 1-15-16,-1-2 22 0,2 1 73 0</inkml:trace>
          <inkml:trace contextRef="#ctx0" brushRef="#br0" timeOffset="8281.4737">602 1285 44 0,'3'-7'400'15,"-2"0"58"-15,1 1 33 0,-4 0 25 0,1 2-152 16,0-1-128-16,-2 2-84 0,-1 1-53 15,0 2-30-15,-2 1-17 0,1 2-7 16,-1 3-2-16,-1 1 7 0,0 6 12 16,-1 0 13-16,1 8 1 0,-1 2-6 0,0 4-4 15,-2 2-11-15,-1 6-22 0,-1 3-43 16,-2 0-38-16,2 0-79 0,-3 2-176 15,-2-3-166-15,1-2-82 0,-4-3-21 0,4-6 5 16,-2-5 58-16</inkml:trace>
        </inkml:traceGroup>
        <inkml:traceGroup>
          <inkml:annotationXML>
            <emma:emma xmlns:emma="http://www.w3.org/2003/04/emma" version="1.0">
              <emma:interpretation id="{3C335751-E350-4DD3-AFCA-8D26B17FF79D}" emma:medium="tactile" emma:mode="ink">
                <msink:context xmlns:msink="http://schemas.microsoft.com/ink/2010/main" type="inkWord" rotatedBoundingBox="14401,15944 14589,16430 13721,16767 13532,16281"/>
              </emma:interpretation>
            </emma:emma>
          </inkml:annotationXML>
          <inkml:trace contextRef="#ctx0" brushRef="#br0" timeOffset="426.0244">671 2676 261 0,'-4'-1'465'0,"-2"1"41"15,2 0 22-15,0 3-48 0,0 0-182 16,0 6-125-16,1 1-67 0,0 3-20 0,1 4 7 15,2 3 5-15,0 4 25 0,2 0 14 16,3 4 4-16,0 1-10 0,1-2-24 16,0 2-16-16,1-2-33 0,0-1-21 0,0-1-17 15,0-2-9-15,0-3-6 0,-2-3-6 16,-1-2-18-16,-1-2-31 0,-1-5-42 15,-4-3-39-15,1-5-21 0,-3-2-34 16,-2-6-49-16,-1-3-70 0,-2-4-66 0,-4-2-78 16,0-4-49-16,-4-1 0 0,1 1 44 15,0-1 89-15</inkml:trace>
          <inkml:trace contextRef="#ctx0" brushRef="#br0" timeOffset="1399.08">560 2890 249 0,'-9'-12'333'0,"3"5"60"15,0-1 9-15,1 1-39 0,0 3-83 16,1 1-67-16,3-1-50 0,0 1-38 16,2 0-28-16,2 3-19 0,1-2-13 15,3 1-14-15,2 0-12 0,1-2-9 0,2 3-4 16,3-1-4-16,3-1 3 0,3 2 10 15,2 0 13-15,3 0 13 0,2-2 5 16,-1 1 1-16,2 1-6 0,-1 0-10 0,-2 1-12 16,-1 1-14-16,-3-2-10 0,-2 3-7 15,-2 0-3-15,-3-1-2 0,-1 0-3 0,-4 1 0 16,-1 1-2-16,-2-1 2 0,-1 0-1 15,-2 1 1-15,0 1 1 0,-3-2 1 16,1 1 4-16,-2 0-2 0,0 0 0 16,0 0 1-16,0-1-2 0,-2 0 2 0,1-1 0 15,1 0 0-15,-1-2 2 0,-1 0 1 16,2 0 2-16,-1 0 0 0,1 0 0 15,-2 0 0-15,2 0-3 0,0 0 0 16,0 0-4-16,0 0-1 0,0 0 0 0,0 0-3 16,0 0 2-16,0 0-1 0,0 0 3 15,-1 0-1-15,1 2 1 0,0-2 2 0,0 0 0 16,0 1-1-16,0-1 3 0,-1 0 0 15,-1 1-4-15,2-1 0 0,-1 2 2 16,0-1 1-16,-2 0-2 0,1 1 3 16,-2 1 4-16,0 0 2 0,0 1 3 0,1-1 3 15,-2 1 1-15,1 1 1 0,0 0 5 16,-2 1 11-16,1-1 7 0,-1 2 4 15,2-1 2-15,0-2-2 0,2 3-6 16,0-2-13-16,-1-1-10 0,3-1-6 0,-1 1-1 16,1 1-3-16,0-1 0 0,1-2 1 15,-1-1 2-15,3 2 4 0,-2-2 4 16,2 1 7-16,0-2 7 0,-1 0 1 0,4 0 1 15,-2-2 0-15,1 0-5 0,1-1-7 16,1-2-8-16,0-1 0 0,1 1-9 16,0-4-4-16,2 0-1 0,1 1 0 15,0-1-1-15,1 0-3 0,1 1 1 0,-1 0 1 16,3 1-1-16,0 1-2 0,0 0 3 15,3 2-1-15,-1 2 1 0,-1 1-4 16,1 1 6-16,-2 1 12 0,1 1 21 16,-1 5 24-16,1-1 16 0,-3 3 13 0,0-2 3 15,-1 3-2-15,-2 0-14 0,-3 2-18 16,1-2-15-16,-3 0-8 0,-2-3-5 0,-1 1-8 15,-2-2-5-15,-2-2-3 0,-2 0-4 16,-3-1-5-16,0-2-21 0,-2-2-26 16,-1-2-32-16,0-3-30 0,1-1-15 15,2-3-6-15,3 0 13 0,1-2 21 0,2-2 29 16,2 4 27-16,3 0 13 0,0 1 9 15,2 0 5-15,2 3 1 0,2 2 1 16,-1 1 2-16,4 3 4 0,-1 0 0 16,0 0 0-16,2 3 2 0,-1 0 0 0,-1 1 2 15,-1-1-2-15,0 4 1 0,-3-4-1 16,0 2 0-16,-1-1 0 0,-1 0-1 0,-2-1 0 15,0-1 0-15,-1-1-6 16,-2-1-36-16,1-1-43 0,-1-2-29 0,0-2-20 16,2-1-9-16,1 1-1 0,0-1 34 15,0 0 40-15,1 2 33 0,0-2 21 0,2 3 15 16,0-1 16-16,1 1 11 0,2 0 13 15,-1 2 4-15,1-1-1 0,0 2-3 16,-1 2-9-16,-1-1-9 0,2 0-10 16,-3 1-11-16,1-2-22 0,-1 3-42 0,0-2-32 15,-3-1-55-15,0-1-120 0,-1 0-192 16,-2-1-82-16,1 0-15 0,-2 1 0 15,0 1 40-15,0 0 112 0</inkml:trace>
        </inkml:traceGroup>
      </inkml:traceGroup>
    </inkml:traceGroup>
    <inkml:traceGroup>
      <inkml:annotationXML>
        <emma:emma xmlns:emma="http://www.w3.org/2003/04/emma" version="1.0">
          <emma:interpretation id="{85852DAF-76B4-4128-B3DD-734F9AC29886}" emma:medium="tactile" emma:mode="ink">
            <msink:context xmlns:msink="http://schemas.microsoft.com/ink/2010/main" type="paragraph" rotatedBoundingBox="12999,13239 13316,15446 12593,15550 12276,13343" alignmentLevel="1"/>
          </emma:interpretation>
        </emma:emma>
      </inkml:annotationXML>
      <inkml:traceGroup>
        <inkml:annotationXML>
          <emma:emma xmlns:emma="http://www.w3.org/2003/04/emma" version="1.0">
            <emma:interpretation id="{EBAD063F-037D-4058-A657-D162066911A1}" emma:medium="tactile" emma:mode="ink">
              <msink:context xmlns:msink="http://schemas.microsoft.com/ink/2010/main" type="line" rotatedBoundingBox="12999,13239 13316,15446 12593,15550 12276,13343"/>
            </emma:interpretation>
          </emma:emma>
        </inkml:annotationXML>
        <inkml:traceGroup>
          <inkml:annotationXML>
            <emma:emma xmlns:emma="http://www.w3.org/2003/04/emma" version="1.0">
              <emma:interpretation id="{0CDAF393-704F-4B75-B5A7-4D69F02B8395}" emma:medium="tactile" emma:mode="ink">
                <msink:context xmlns:msink="http://schemas.microsoft.com/ink/2010/main" type="inkWord" rotatedBoundingBox="12999,13239 13316,15446 12593,15550 12276,13343"/>
              </emma:interpretation>
            </emma:emma>
          </inkml:annotationXML>
          <inkml:trace contextRef="#ctx0" brushRef="#br0" timeOffset="-641.0367">-223-218 28 0,'8'-4'354'0,"1"2"54"0,-4-2 38 15,-2 1 8-15,0 0-125 0,-3-1-94 16,-3 2-67-16,-3 1-49 0,-3-2-33 15,-4 3-23-15,-3 0-17 0,-3 0-12 16,-3 3-7-16,-3-2 0 0,-3 1-4 0,1 2-3 16,-2-1 0-16,2 0-3 0,0 0-1 15,3-2-1-15,0 1-1 0,2-2-1 16,4 0-1-16,2 2-2 0,1-2 0 0,2 0-3 15,4 0-1-15,1 0-2 0,2 0 3 16,2 2-3-16,0-2-2 0,1 0-2 16,2 6 0-16,-1 0 0 0,2 2-4 0,2 4 1 15,-1 4-3-15,0 4 2 0,2 5-2 16,0 4 1-16,0 6-2 0,-1 4 4 0,0 5 0 15,-1 2 3-15,1 5 1 16,-1 4 2-16,0 3-2 0,2 6-2 0,-2 2 2 16,1 3 2-16,1-2 8 0,-2 1 4 15,2 0 13-15,1 0 8 0,0 0 9 0,0-2 7 16,2 0 4-16,-2-1 3 0,0-4 1 15,0-1 3-15,1-2 3 0,0 0-4 16,-3-3-1-16,2-1-6 0,1-1-6 16,-3-3-10-16,2-5-10 0,1-2-5 0,-1-2-9 15,0-3-2-15,-1-2 2 0,1-4-3 16,-2-2-2-16,1-2-4 0,0-5 0 0,0-1 1 15,-1-5-8-15,0-2 2 16,1-2 1-16,-2-2 3 0,0-2 1 0,2-3 0 16,0-3 2-16,2 1 0 0,2-1 1 15,4-2 0-15,4 0 0 0,5 0-3 0,2-1-2 16,2 0 1-16,2 2-4 0,3-1 0 15,2 0 0-15,0 1-1 0,2 0-1 16,0 0-1-16,0 4 0 0,-1-3 0 16,-1 4 0-16,-2-1 0 0,-3 0 0 0,-1 0 3 15,-3 1-2-15,-3 1-1 0,-1-2 1 16,-4 0 1-16,-3 0 1 0,-1 0-1 0,-3-4 2 15,-2 1 0-15,1-1-2 16,-4-1-4-16,2 1-19 0,1-4-42 0,0-1-46 16,2-4-28-16,3-5-33 0,1-3-92 15,1-6-169-15,3-6-86 0,0-4-26 0,0-5-7 16,3-3 13-16,2-2 87 0</inkml:trace>
        </inkml:traceGroup>
      </inkml:traceGroup>
    </inkml:traceGroup>
    <inkml:traceGroup>
      <inkml:annotationXML>
        <emma:emma xmlns:emma="http://www.w3.org/2003/04/emma" version="1.0">
          <emma:interpretation id="{200867AE-7669-485E-AEDF-C1B1A99B344C}" emma:medium="tactile" emma:mode="ink">
            <msink:context xmlns:msink="http://schemas.microsoft.com/ink/2010/main" type="paragraph" rotatedBoundingBox="11216,13475 11816,15642 11057,15852 10456,13686" alignmentLevel="1"/>
          </emma:interpretation>
        </emma:emma>
      </inkml:annotationXML>
      <inkml:traceGroup>
        <inkml:annotationXML>
          <emma:emma xmlns:emma="http://www.w3.org/2003/04/emma" version="1.0">
            <emma:interpretation id="{93592C3E-9E9E-4B7F-B848-F0451921C808}" emma:medium="tactile" emma:mode="ink">
              <msink:context xmlns:msink="http://schemas.microsoft.com/ink/2010/main" type="line" rotatedBoundingBox="11216,13475 11816,15642 11057,15852 10456,13686"/>
            </emma:interpretation>
          </emma:emma>
        </inkml:annotationXML>
        <inkml:traceGroup>
          <inkml:annotationXML>
            <emma:emma xmlns:emma="http://www.w3.org/2003/04/emma" version="1.0">
              <emma:interpretation id="{943079ED-A6D0-441D-933A-2F9B4EC1F22C}" emma:medium="tactile" emma:mode="ink">
                <msink:context xmlns:msink="http://schemas.microsoft.com/ink/2010/main" type="inkWord" rotatedBoundingBox="11216,13475 11816,15642 11057,15852 10456,13686"/>
              </emma:interpretation>
            </emma:emma>
          </inkml:annotationXML>
          <inkml:trace contextRef="#ctx0" brushRef="#br0" timeOffset="-4024.2302">-2354 133 69 0,'-2'-3'302'0,"1"-1"39"0,-2 1 26 0,2-2-44 15,-1 0-73-15,1 1-55 0,0-1-36 16,1 1-25-16,0 1-23 0,1-1-17 15,2-1-17-15,1 2-16 0,1 0-10 16,5-1-9-16,4 1-1 0,4-1 0 0,4 2-1 16,4 0 2-16,4 0-3 0,4 2-4 15,2-2-1-15,3 0-8 0,-1 2-5 16,2 0-8-16,-3 0-2 0,-1 0-3 0,-3 4-4 15,-3-2-1-15,-2 2-1 0,-4 2 1 16,-3 2-1-16,-2 1 2 0,-4 6 5 16,1 4 6-16,-5 3 10 0,-2 5 6 15,0 5 10-15,-1 1 6 0,-4 9 5 0,1 3 1 16,0 3-2-16,0 6-5 0,1 5-8 15,0 3-7-15,3 3-10 0,0 1-8 16,2 0-6-16,3-1-2 0,1 2 2 16,2 0 0-16,2 0 11 0,0 2 8 0,0-1 4 15,1 0 3-15,-1-2 2 0,-1 0-2 16,-2-2-12-16,-1-2-5 0,-1-2-3 0,-1-1-6 15,-2-7-1-15,-3-2-1 0,-1-4 4 16,0-5 3-16,-3-4 0 0,0-3 5 16,-1-2 6-16,-2-4-2 0,0-3-1 15,1-3-4-15,-1-3-4 0,-1 0-2 0,0-3-6 16,0-3 1-16,0 0-2 0,0-3 2 15,0-1 1-15,0-3-2 0,0 0 3 16,0-2-2-16,-1 1 1 0,1 0-3 16,0-2-1-16,0 1-1 0,-2-2-1 0,2 0 0 15,-1 1 1-15,0 0 1 0,-1 0 0 16,-1 2 2-16,1 0-2 0,-4 0 1 0,1 1 0 15,-1-1 1-15,-1 1 2 0,-2 0 2 16,-1 2 0-16,-2 1 0 0,-3-2-1 16,-3 1-1-16,-2 1 2 0,-3-2-1 0,0 0 0 15,-3-1 0-15,-2 0 0 0,-2-1-5 16,0-2-10-16,-3 0-29 0,0-1-43 15,-1-2-41-15,4-1-28 0,0-1-35 16,2-2-83-16,2 0-188 0,2 0-74 0,0 0-21 16,2 1-2-16,3 0 20 0,0-1 80 15</inkml:trace>
        </inkml:traceGroup>
      </inkml:traceGroup>
    </inkml:traceGroup>
    <inkml:traceGroup>
      <inkml:annotationXML>
        <emma:emma xmlns:emma="http://www.w3.org/2003/04/emma" version="1.0">
          <emma:interpretation id="{B6461899-E843-466B-B704-FB00B3652B55}" emma:medium="tactile" emma:mode="ink">
            <msink:context xmlns:msink="http://schemas.microsoft.com/ink/2010/main" type="paragraph" rotatedBoundingBox="6832,14245 10889,14245 10889,14739 6832,14739" alignmentLevel="1"/>
          </emma:interpretation>
        </emma:emma>
      </inkml:annotationXML>
      <inkml:traceGroup>
        <inkml:annotationXML>
          <emma:emma xmlns:emma="http://www.w3.org/2003/04/emma" version="1.0">
            <emma:interpretation id="{64F2061B-7F7F-4DFA-8ADE-C62B3E5667CA}" emma:medium="tactile" emma:mode="ink">
              <msink:context xmlns:msink="http://schemas.microsoft.com/ink/2010/main" type="inkBullet" rotatedBoundingBox="6823,14497 10878,14213 10913,14715 6858,14999"/>
            </emma:interpretation>
            <emma:one-of disjunction-type="recognition" id="oneOf3">
              <emma:interpretation id="interp7" emma:lang="" emma:confidence="0">
                <emma:literal>→</emma:literal>
              </emma:interpretation>
            </emma:one-of>
          </emma:emma>
        </inkml:annotationXML>
        <inkml:trace contextRef="#ctx0" brushRef="#br0" timeOffset="6523.3731">-6203 1075 31 0,'-2'3'272'16,"2"-2"40"-16,-1-1-3 0,-1 1-29 0,2-1-37 15,-1 0-64-15,0 0-46 0,1 0-29 16,0 0-15-16,0-1-7 0,0 1-2 15,0 0-4-15,0-1-4 0,0 1-5 16,0 0-6-16,0 0-3 0,-2 0-6 0,1 0-5 16,1 0-4-16,-1 0-4 0,-1 0-3 15,2 0-7-15,-1 0-7 0,1 0-2 16,0 0-7-16,0 0-2 0,0 0-4 15,0 0-1-15,0 0-3 0,0 0 0 0,0 0 0 16,0 0 1-16,1 0 1 0,1 0-3 16,2-1 3-16,1-1-4 0,1 2 0 0,2-1-1 15,0 0 0-15,3 1 0 0,0-1 4 16,3 1 0-16,0-2 0 0,1 1 0 15,0 1 1-15,0-1-1 0,3 0-5 16,0 1 1-16,0-1 0 0,1-1-2 0,2 1 1 16,1 1 3-16,0-1 2 0,0 1-3 15,1-2 1-15,2 2 0 0,-1 0-1 16,1-2-5-16,1 2 0 0,1 0 3 15,-3-2 0-15,1 2 1 0,0 0-2 0,-2 0 4 16,2 0 0-16,-2 0-1 0,-1 0-1 16,2 0 2-16,-2 0-1 0,-2 0-2 0,1-2 1 15,0 1 0-15,-1 1 0 0,-1-1 0 16,2-1 0-16,0 2 0 0,-1 0 0 15,1 0 2-15,1 0 1 0,1-2 0 16,1 0 2-16,0 2 0 0,3 0 2 16,-1 0-1-16,1-2 2 0,1 1-1 0,-2 1-1 15,0 0-2-15,1 0-4 0,-2 0 0 16,0 0-1-16,0 0-3 0,-2 0-2 15,-1 0 3-15,-1 1 2 0,-1 1-1 0,1-2 3 16,-2 0 0-16,0 0 5 0,-1 2-2 16,2-2-1-16,-3 0-1 0,0-2-2 15,1 2 2-15,0 0-3 0,0 0 0 0,0-2-1 16,1 1 2-16,0-2 1 0,2 2-1 15,-1-2 1-15,1 1-1 0,2 0 0 16,1 0-1-16,-1 0 1 0,2 1 0 0,0 0 0 16,-1-1 0-16,1 1 1 0,-2 0 1 15,1 0-2-15,-1-1 0 0,-1 1-2 16,-1 1 4-16,-1-1-2 0,0-1 0 15,-1 1-1-15,-1 1 0 0,-2-1 1 0,1 0-2 16,-1 1 1-16,1 0 2 0,-2 0-1 16,0-1 1-16,0 1-1 0,0-2-1 15,0 1 1-15,2 1 1 0,-1-1 4 0,0-1-2 16,0 2-2-16,1-2 2 0,0 1 0 15,3 0-5-15,-2-2-1 0,1 2 0 16,1-1 4-16,1 2-1 0,0-3 2 0,-1 0 1 16,0 2-1-16,2 0 2 0,-2-1-2 15,1-1-1-15,-2 2-2 0,2-2 2 16,-3 0-1-16,1 1 0 0,-1 1 0 15,0-2 0-15,-2 1 0 0,2-1 0 0,0 2 3 16,0-1-1-16,0 1-1 0,0-2 0 16,-1 2-1-16,1-1 0 0,3 1-2 15,-2-1 0-15,2 1 1 0,-2-1 0 0,2 1 0 16,-1 0 1-16,1-1 2 0,0 2-1 15,-1 0-1-15,-1-2 1 0,2 0-1 16,-2 0 3-16,1 1-3 0,-1-2-1 0,-1 3 2 16,0-2-1-16,-1 0 0 0,1 0-1 15,0 0 2-15,0-1 1 0,-1 1-3 16,0-1 0-16,1 2 2 0,0-2 0 15,1 1 0-15,1 1-1 0,-1 0 2 0,0-1 0 16,0 1-2-16,-1 0 0 0,2 0 0 16,-3-1-2-16,1 1 0 0,2 0-1 15,-1 0 2-15,-3 0 0 0,2 1 1 0,0-3 2 16,-1 2-2-16,-1-1 0 0,1 0-3 15,1 0-1-15,-2 2 0 0,1-3 1 16,-1 3 3-16,2-1-2 0,-2-1 2 16,1 0 0-16,1 0 4 0,0 2-2 0,-2-3-1 15,1 2 1-15,1-1 0 0,-1 1 1 16,1-2-3-16,-1 3 0 0,1-3-1 15,0 2 1-15,-1-1-1 0,1 1 1 0,0-1 0 16,0 1 0-16,-1-1 1 0,0 1-1 16,1-2 2-16,-1 2-1 0,-1 0-1 15,1 0 0-15,-1-2 0 0,-1 2 0 0,1-1 0 16,-3-2 0-16,1 2 1 0,-2 1 1 15,1-1 0-15,-2 2-1 0,-2-1 1 16,1 1-1-16,-3-2 1 0,-2 1 0 16,1 1-1-16,-2-1 1 0,0-1-1 0,-1 2 2 15,0 0 1-15,-1 0 0 0,0 0 2 16,-1-2 0-16,1 1-2 0,-2 1 1 15,0 0-4-15,0 0 1 0,0 0-1 0,0 0 1 16,-2-1 0-16,2 1 1 0,-3-2 0 16,1 1-2-16,-2 0 1 0,-3-1-1 15,-2-2 1-15,-3 2-1 0,-2 1-1 0,-2-2 0 16,-3 0 1-16,-2 0-1 0,-1 2-1 15,-1-2 1-15,1 1 0 0,-2-2-2 16,1-2 0-16,1 0-1 0,0-1 1 16,3 3 0-16,-1-4 1 0,4 2 0 0,1 1 1 15,1 0 2-15,2 0-1 0,1 1-1 16,1 1 0-16,0 0 1 0,2-1-1 15,0 2 0-15,1 0 0 0,0-1-5 0,2-1 5 16,0 3-1-16,0-1 0 0,1 2 0 16,0-2 0-16,2 1 5 0,0 1-2 15,-1-1 0-15,1 1-2 0,1-2 3 16,1 2-3-16,0 0 2 0,0 0 1 0,0 0-1 15,0 0 3-15,1 0-3 0,1 0 5 16,1 0 4-16,-1 2 1 0,1-2 3 16,1 1 2-16,0-1-2 0,0 1 1 0,1 1-3 15,0-2-4-15,-1 3-5 0,3 0 1 16,0 1-1-16,0-2 0 0,0 2-5 15,1-1 1-15,0 1 1 0,2 0 1 16,2 1 1-16,1-2-1 0,0 1 0 0,1 0 3 16,1 0-2-16,0 0 0 0,0-2-3 15,-1 2 0-15,0 0 0 0,-2-2-2 16,1 2 1-16,-4-2-1 0,1 2 2 15,0 0-1-15,-2-1 2 0,-1 1 4 0,-2 2 4 16,1 0 11-16,-2 2 5 0,-1 1 7 16,-2 1 6-16,-1 2 1 0,-1 1 3 0,-1 0-6 15,-2 3-1-15,0 1-6 0,-2 0-4 16,0 2-7-16,-3 0-7 0,0-1-3 15,0 1-2-15,0 0-4 0,-1 0-9 16,1 1-24-16,-1-2-29 0,0 2-20 0,1-3-45 16,-1 1-91-16,2-1-187 0,0-3-93 15,1-2-34-15,1 0-10 0,1-2 23 16,2-4 84-16</inkml:trace>
      </inkml:traceGroup>
    </inkml:traceGroup>
  </inkml:traceGroup>
</inkml:ink>
</file>

<file path=ppt/ink/ink3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09:55:13.45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DC7AC8A-A696-48FB-AC2C-3E5DF4525E2B}" emma:medium="tactile" emma:mode="ink">
          <msink:context xmlns:msink="http://schemas.microsoft.com/ink/2010/main" type="writingRegion" rotatedBoundingBox="8346,16002 9520,16482 9218,17220 8044,16740"/>
        </emma:interpretation>
      </emma:emma>
    </inkml:annotationXML>
    <inkml:traceGroup>
      <inkml:annotationXML>
        <emma:emma xmlns:emma="http://www.w3.org/2003/04/emma" version="1.0">
          <emma:interpretation id="{0D2010BB-0593-4832-A12A-5C012EA7486D}" emma:medium="tactile" emma:mode="ink">
            <msink:context xmlns:msink="http://schemas.microsoft.com/ink/2010/main" type="paragraph" rotatedBoundingBox="8346,16002 9520,16482 9218,17220 8044,16740" alignmentLevel="1"/>
          </emma:interpretation>
        </emma:emma>
      </inkml:annotationXML>
      <inkml:traceGroup>
        <inkml:annotationXML>
          <emma:emma xmlns:emma="http://www.w3.org/2003/04/emma" version="1.0">
            <emma:interpretation id="{B6728D5F-EBE4-49B6-B7C7-9D6D8E4E0BB9}" emma:medium="tactile" emma:mode="ink">
              <msink:context xmlns:msink="http://schemas.microsoft.com/ink/2010/main" type="line" rotatedBoundingBox="8346,16002 9520,16482 9218,17220 8044,16740"/>
            </emma:interpretation>
          </emma:emma>
        </inkml:annotationXML>
        <inkml:traceGroup>
          <inkml:annotationXML>
            <emma:emma xmlns:emma="http://www.w3.org/2003/04/emma" version="1.0">
              <emma:interpretation id="{779D218A-8726-47A4-8165-C2FAE56F2ED3}" emma:medium="tactile" emma:mode="ink">
                <msink:context xmlns:msink="http://schemas.microsoft.com/ink/2010/main" type="inkWord" rotatedBoundingBox="8346,16002 9520,16482 9218,17220 8044,16740"/>
              </emma:interpretation>
              <emma:one-of disjunction-type="recognition" id="oneOf0">
                <emma:interpretation id="interp0" emma:lang="" emma:confidence="1">
                  <emma:literal/>
                </emma:interpretation>
              </emma:one-of>
            </emma:emma>
          </inkml:annotationXML>
          <inkml:trace contextRef="#ctx0" brushRef="#br0">-4743 2792 266 0,'-12'-14'393'0,"1"0"40"15,1 2 30-15,2 5-101 16,0 1-114-16,2 0-73 0,0 3-51 0,1 3-33 15,2 1-22-15,2 3-18 0,-1 1-10 16,4 0-3-16,1 1-8 0,-1 1-7 16,4 1-2-16,1-2-5 0,0 0-3 0,0-2-6 15,-1 0-1-15,1-2-1 0,0-2-2 16,0-2 0-16,0-3 0 0,0 0-2 0,-3-3 3 15,1 0-2-15,-2-2-2 16,-1 0 0-16,-1-1 1 0,-1 2 0 0,-1-1-2 16,-1 1 1-16,1 3 0 0,-1 0 1 15,0-1 0-15,-1 3-2 0,0 0 1 0,2 2-3 16,-2-2-9-16,2 1-24 0,-1 0-47 15,2 3-60-15,0-4-110 0,0 4-139 16,0 0-67-16,2 4-17 0,2-4 27 16,0 3 51-16</inkml:trace>
          <inkml:trace contextRef="#ctx0" brushRef="#br0" timeOffset="270.0155">-4266 2730 101 0,'18'10'420'0,"-1"4"49"0,-5 0 34 16,0 6 21-16,-1 3-189 0,-1 2-129 0,0 2-79 16,-2 3-45-16,0 0-34 0,0 2-20 15,-1 1-9-15,0 1-6 0,-1-2-3 0,0-1-2 16,1-1-1-16,0-3 0 0,-1-2 0 15,2-1-5-15,-3-3-1 0,2-3-3 16,-1-2-7-16,1-2-20 0,-3-4-34 16,1-4-42-16,1-3-71 0,-5 0-131 0,2-6-111 15,-2 0-41-15,1-3-1 0,0-3 26 16,1 0 63-16</inkml:trace>
          <inkml:trace contextRef="#ctx0" brushRef="#br0" timeOffset="-306.0175">-4614 3101 91 0,'0'-2'399'16,"0"-1"54"-16,2 1 33 0,-1 1-10 16,-1 1-136-16,0-2-121 0,1 2-79 0,1 2-47 15,-1-1-28-15,2 1-17 0,0 2-10 16,2 2-6-16,-1 3-5 0,2 4-3 15,-1 0-1-15,2 5-2 0,0 0 1 16,1 4 1-16,1 1 1 0,-1 3-2 0,0-2-2 16,0 0-7-16,1-2-3 0,-3 0-2 15,1-2-3-15,-1-4-4 0,-1-3-1 16,-1-1-2-16,1-2-11 0,-3-6-10 0,0-4-15 15,-2-3-43-15,-3-7-73 0,-1-4-124 16,-3-7-136-16,-3-3-69 0,-2-4-27 16,0-5 23-16,-1-1 61 0</inkml:trace>
          <inkml:trace contextRef="#ctx0" brushRef="#br0" timeOffset="727.0416">-3947 3063 47 0,'4'2'381'0,"0"4"62"15,2 0 42-15,-3 6 22 0,1 1-150 16,-1 5-108-16,1 3-72 0,1 2-47 16,2 0-25-16,0 1 14 0,3 3 4 0,1 0 30 15,1 0 39-15,2 1 26 0,-2-2 1 16,2-2-29-16,-2-2-20 0,-1-1-26 15,0-2-43-15,-1-2-33 0,-3-2-13 16,-2-3-9-16,-1-2 4 0,-1-3 8 0,0-2 16 16,0-1 30-16,-3-1 20 0,-2 0 15 15,0-3-4-15,-4-4-16 0,-1 0-24 0,-1-2-34 16,-3-1-27-16,-2-6-21 0,0-2-6 15,-1-4-8-15,2-3-11 0,-2-4-16 16,0-4-16-16,2-4-11 0,2-2-14 0,0-4-10 16,5 0-7-16,1 1 10 0,4-2 9 15,4 2 9-15,1 1 9 0,5 5 7 0,2 1 14 16,4 4 7-16,-1 4 4 0,3 3 2 15,1 4 3-15,0 4 5 0,0 3 0 16,2 5 0-16,0 3 1 0,1 3 0 16,1 5 2-16,-1 3 1 0,-1 2 2 0,-2 3-1 15,-3-1-6-15,-3 4 0 0,-5-3-4 16,-2 4-13-16,-6-2-31 0,-6 1-42 15,-2-3-56-15,-6 0-59 0,-2-4-42 0,-4-3-19 16,-2-1-6-16,0-3-40 0,-4-3-71 16,-1-5-96-16,-2 1-38 0,1-2-14 15,1 1 14-15,3 0 71 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9:34.33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26 35 161 0,'-4'0'194'0,"2"-3"-26"15,-3 3-33-15,1-1-24 0,3-1-7 16,-2 2 1-16,0 0 4 0,2 0 4 16,0-2-3-16,1 2-8 0,-2 0-12 0,2 0-15 15,0 0-14-15,0 0-16 0,0 0-13 16,0 0-8-16,-1 0-10 0,1 2-5 15,0-2-2-15,1 0-2 0,1 0 0 16,-1 3 1-16,2 0 1 0,0-2 0 0,1 2-1 16,1 0 0-16,2 0 7 0,3 0 13 15,2 1 18-15,3 1 18 0,3-1 18 0,4-2 12 16,2 1 8-16,3-1-1 15,6-2-6-15,3 2-9 0,5-4-11 0,4 1-8 16,4-2-12-16,3 1-11 0,3 0-7 16,3-1-8-16,2 1-11 0,-1-1-4 0,2 2-5 15,-1 0-2-15,-1-1-5 0,-2 2 0 16,-2-1 0-16,-2 1 0 0,0 0 2 15,-2 0 2-15,-5 1 0 0,1-1 1 16,-3 2 2-16,-4-1-2 0,0-1 1 0,-3 1-3 16,0-1-1-16,-1 0 1 0,1 0-2 15,0 0 0-15,0 0-4 0,2-1 3 0,-1 1 1 16,2-3 1-16,1 2 2 15,5-1 3-15,-2-1 0 0,4 0 0 0,-1-1 0 16,1-2 0-16,-2 4-1 0,3-2-1 16,-1 2-3-16,-1 0 0 0,-1-1-1 0,0 0-1 15,-4 2 0-15,1 0-1 0,-3-1 1 16,-2 0-1-16,1 2 1 0,-2-1 0 15,0 1 0-15,-1 0 0 0,0 0 0 0,-2 0 0 16,-1 0 0-16,0-1 1 0,1-1-1 16,1 2 0-16,2-1-1 0,0 1 0 15,1-1 1-15,1 0 0 0,1 1 0 0,0 0 1 16,1 0-1-16,0 0 0 0,2 1-2 15,-2 0-2-15,0 0 3 0,1 1-1 16,-2-1 0-16,-2 0 0 0,1 1 2 16,-2 0 2-16,-2-1 0 0,1 0 1 0,-3 2 1 15,-1-2 2-15,-2 1-2 0,-2-2 0 16,0 0-4-16,0 2 2 0,-1-2-1 15,1 0 0-15,-1 0-1 0,1 0 0 0,1-2 2 16,-2 2-1-16,4 0-1 0,0 0 1 16,4 0 0-16,0 0-1 0,0 2-2 15,0-1 2-15,1-1-1 0,-1 0-2 0,-2 0 2 16,-2 0-1-16,0 0 2 0,-1 0-1 15,-4 1 1-15,-1-1 1 0,-2 0 4 16,-1 0-2-16,0 2-1 0,-1-1-1 16,-2-1-1-16,0 0-1 0,-2 0-3 0,-1 0 1 15,-1 0 3-15,0 0-1 0,-1 0-1 16,0 0 0-16,0 0 1 0,-1 0 0 15,1 0-2-15,1 0 3 0,0 0 2 0,2 0-2 16,-1 0 0-16,2 0-2 0,2 0 2 16,-1 0-2-16,1 0-1 0,0 0-2 15,2 1 1-15,-2 1 4 0,4-2 0 0,-2 0 0 16,0 2 0-16,0-1 3 0,0 2 1 15,-2-2-5-15,1 2 1 0,0-3 1 16,-1 0-1-16,1 2 0 0,-1-2 0 16,1 0 0-16,-2 0 0 0,2 1-3 0,0-1 3 15,-1 0 1-15,4 0-1 0,-1 0 1 16,2 0 0-16,1 0-1 0,1 0 0 15,1 0-2-15,2 1 2 0,0 1 0 16,1-2 0-16,0 1 1 0,0-1 0 0,-1 1 0 16,-3 0-2-16,-1 1 0 0,-2-1 0 15,-1-1 0-15,-1 1 0 0,-1-1 1 0,-2 0-1 16,0 0 2-16,-1 0 0 0,0 0 2 15,0 0-2-15,-2-2-1 0,1-1 0 16,1 1 0-16,0-1-1 0,0 2 1 0,-1-1 0 16,1-1 3-16,0 2 1 0,0-2-1 15,1 2 0-15,-1-1-1 0,1 2 0 16,1 0-1-16,-1 0-1 0,0 0 0 15,0 0 0-15,1 0-1 0,-2 2 1 0,-2-1 1 16,1-1 0-16,-2 3-1 0,-2-2 0 16,1 0 1-16,-1 1-1 0,-1-2 0 15,2 0 0-15,0 0 2 0,-2 0-2 0,3 0 0 16,-1 0-1-16,1 0 0 0,1 0 0 15,1 0-1-15,1 0 2 0,2 0 1 16,4 0 0-16,1 0 0 0,1 0 0 0,0 0 0 16,3 0-1-16,0 2-1 0,-1-2-1 15,3 1 1-15,-1-1 1 0,0 1 0 16,-2 1 2-16,-2-2-2 0,-3 1 1 15,1 0-2-15,-2 0 1 0,-3 1-1 0,-1-1 0 16,0-1 0-16,-2 0 0 0,-1 0 0 16,0 0 1-16,-1 0 0 0,0 0-1 15,-2 0 1-15,2 0 0 0,0 0 0 0,-1 0 0 16,1 1 0-16,1-1 0 0,0 1-1 15,3 1-1-15,0-2 0 0,1 1-1 16,2 0-1-16,1-1 4 0,0 1-1 0,4 2 1 16,0-2 1-16,3 0 0 0,2 0 1 15,2 1-3-15,0-1 0 0,2-1 1 16,-2 1 0-16,0-1-1 0,-1 2-1 15,-2-2 1-15,-1 0 2 0,-1 0-2 16,-1 0-1-16,-1 0 1 0,-1 0 1 0,0 0 0 16,-1 0-2-16,-2 0 1 0,2 0 1 15,-2 0 0-15,0 0 2 0,1 0-1 0,-1 2-1 16,0-2 0-16,3 2 0 15,0-2 0-15,1 0 0 0,0 0 1 0,1 0 0 16,1 0-1-16,-2 2 0 0,2-1 0 16,-2-1-2-16,0 0-1 0,0 0 1 0,-1 0 4 15,-1 1 0-15,0-1 3 0,-2 2 2 16,0-2-1-16,-3 0-2 0,-1 0-1 15,0 0-3-15,0 2-1 0,-2 0-3 16,-1-2 3-16,1 0-1 0,-1 2 0 0,1-1 1 16,1-1 1-16,-1 1 2 0,1 1 0 15,1-2 0-15,1 1 0 0,0-1 1 0,0 3-1 16,2-3-1-16,0 0-1 15,2 2-3-15,0-2 2 0,2-2-2 0,3 2 1 16,-2 0 0-16,1 0 2 0,-1 0 1 16,-1 2 0-16,-2-1 0 0,-2 2 0 0,-3-2 1 15,-2 0-1-15,-2-2 0 0,-1 1-1 16,-2 0 0-16,0 0-2 0,0 1 0 15,0-1 2-15,-2 0 0 0,2 0 1 16,0 0-1-16,0 0 2 0,2-1 0 0,-1 0-1 16,0 1-1-16,3 0 0 0,1 0 2 15,-1-2 0-15,0 1-2 0,0 0 0 0,-1-1 0 16,-1 0 0-16,1 1-1 15,1 1 1-15,-2-1 0 0,0 1-2 0,0 0 1 16,-1 0 0-16,-2 0 1 0,1 1 0 16,-2-1-1-16,2 3 1 0,0-3 0 0,0 0 0 15,2 2 0-15,1-4 0 0,1 2 0 16,3 0-1-16,1-2-1 0,3 1 0 15,-1 1 1-15,-1 0 0 0,1 0 1 16,-2 1 4-16,0 1 2 0,2-2 2 0,-2 0 2 16,-1 2 2-16,1-1 3 0,-1 0 1 15,-3 1 0-15,0 0-2 0,-1-1 1 16,-1 0-2-16,-2 1-3 0,-2-1-4 15,-1 0-1-15,2 0 0 0,-2-1-2 0,2 2 1 16,-2-1-1-16,2-1 1 0,1 1 1 16,0-1-1-16,1 0 2 0,2 0-3 0,0 0 1 15,1 0 0-15,0 0-2 0,0-1-1 16,3 1-1-16,0 0 0 0,1 0 0 15,2 0 2-15,-2 1-1 0,3-1 0 16,0 4-2-16,0-2 0 0,0 1 1 0,0-2-1 16,-3 1-1-16,-1-2 2 0,-1 0 3 15,-2 2-2-15,-2-1 2 0,3-1-1 16,-1 0 2-16,-2 0-2 0,1 0-1 15,0 0 0-15,-2 0-1 0,-1-1-2 0,2 1 2 16,-4-2 0-16,2 2-1 0,0 0 1 16,-1 0 0-16,1-2 0 0,0 2 0 15,1-1 2-15,1 1 2 0,-1-1-3 0,1-1 0 16,-1 2 1-16,3 0-3 0,-1 0-2 15,1 0 1-15,1 0-2 0,2 0 2 16,0 0-1-16,0 0 1 0,-1 0 3 16,-1 2-1-16,-1-1 0 0,-1-1 2 0,0 1 2 15,1-1-1-15,0 2-2 0,0-2 0 16,3 3 0-16,0-3 0 0,1 1-1 15,-2-1 0-15,0 2 0 0,0-1 0 16,-2-1 0-16,-1 3 0 0,0-3-1 0,-1 0 1 16,0 0 1-16,2 0 0 0,0 0 2 15,1 0-2-15,4 0 1 0,3 0-1 0,2 0 1 16,1 0-2-16,1 0 0 0,-2 2 1 15,0-1 1-15,0-1-1 0,-2 1-1 16,0 1 0-16,-1-1 0 0,0 2 0 16,-2-1-1-16,-4 0-5 0,-1 0 2 0,-1-2 1 15,-3 0 2-15,-1 0 0 0,-1 0 2 16,-2 0 5-16,1 0-3 0,-1 0 0 15,2 0 0-15,-3 0-3 0,3 0 0 16,0 0 0-16,1 0 0 0,0 0 0 0,2 0 0 16,0 0 0-16,2-2 0 0,0 1 0 15,1 1 0-15,0-1 1 0,0-1-1 0,0 2 0 16,1 0-1-16,-4 0 1 0,0 0 0 15,1 0-1-15,-2 0 1 0,0 0-1 16,0 3 1-16,1-2-1 0,0 1-1 16,1-1 2-16,-1 2-1 0,1-3 1 0,-2 0 0 15,1 2 0-15,-1-2 2 0,1 0-2 16,1 0 1-16,0 0-1 0,0 0 0 15,2 0 0-15,-1 0 0 0,-1 0 0 16,3 0-1-16,-1 0 1 0,0 0 0 0,-1 0 0 16,-1 0-3-16,0 0 0 0,-2 0 3 15,0 0 0-15,-2 0 1 0,0 0 0 0,0 0 2 16,-1-2 0-16,2 2-2 0,0 0-1 15,3 0-1-15,4 0 2 0,5 2 0 16,1-2 2-16,3 4-1 0,1-3 2 16,-1 1 1-16,0 1-4 0,-1-3 0 0,-1-1 0 15,0 1-1-15,-1 0 0 0,-2 0 0 16,-3 0 0-16,-3 0-1 0,-3 0 1 15,-2 0 3-15,-1 0 4 0,-2 0 6 16,-3 0 6-16,-1 0 4 0,-2 1 1 0,-2-1 2 16,0 1-6-16,-3-1-7 0,-1 1-4 15,0 0-3-15,-1-1-2 0,0 2-3 0,0-1-6 16,1 0-15-16,0 2-20 15,1-3-37-15,0 0-118 0,0-4-166 0,0 0-122 16,-2-1-53-16,1 2-16 0,1-3 16 16,0-1 107-16</inkml:trace>
</inkml:ink>
</file>

<file path=ppt/ink/ink3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00.37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09EF480-0157-4867-9C4D-8FC72FA1C19C}" emma:medium="tactile" emma:mode="ink">
          <msink:context xmlns:msink="http://schemas.microsoft.com/ink/2010/main" type="writingRegion" rotatedBoundingBox="5429,2205 9651,1967 9777,4208 5555,4446"/>
        </emma:interpretation>
      </emma:emma>
    </inkml:annotationXML>
    <inkml:traceGroup>
      <inkml:annotationXML>
        <emma:emma xmlns:emma="http://www.w3.org/2003/04/emma" version="1.0">
          <emma:interpretation id="{87627320-4D36-4C1E-8AE1-82CED0E5BAF0}" emma:medium="tactile" emma:mode="ink">
            <msink:context xmlns:msink="http://schemas.microsoft.com/ink/2010/main" type="paragraph" rotatedBoundingBox="5429,2205 9485,1976 9541,2960 5484,3189" alignmentLevel="1"/>
          </emma:interpretation>
        </emma:emma>
      </inkml:annotationXML>
      <inkml:traceGroup>
        <inkml:annotationXML>
          <emma:emma xmlns:emma="http://www.w3.org/2003/04/emma" version="1.0">
            <emma:interpretation id="{F36EDE2F-091A-4629-906C-AA10EFB89B17}" emma:medium="tactile" emma:mode="ink">
              <msink:context xmlns:msink="http://schemas.microsoft.com/ink/2010/main" type="line" rotatedBoundingBox="5429,2205 9485,1976 9541,2960 5484,3189"/>
            </emma:interpretation>
          </emma:emma>
        </inkml:annotationXML>
        <inkml:traceGroup>
          <inkml:annotationXML>
            <emma:emma xmlns:emma="http://www.w3.org/2003/04/emma" version="1.0">
              <emma:interpretation id="{B60813CF-F063-4309-A4A3-FF1645922013}" emma:medium="tactile" emma:mode="ink">
                <msink:context xmlns:msink="http://schemas.microsoft.com/ink/2010/main" type="inkWord" rotatedBoundingBox="5429,2205 6798,2128 6854,3112 5484,3189">
                  <msink:destinationLink direction="with" ref="{7ABD1190-E3DA-4C5E-8978-4BB253D4C266}"/>
                </msink:context>
              </emma:interpretation>
              <emma:one-of disjunction-type="recognition" id="oneOf0">
                <emma:interpretation id="interp0" emma:lang="" emma:confidence="1">
                  <emma:literal/>
                </emma:interpretation>
              </emma:one-of>
            </emma:emma>
          </inkml:annotationXML>
          <inkml:trace contextRef="#ctx0" brushRef="#br0">-125-77 254 0,'-12'-27'393'16,"1"3"58"-16,1 2 20 0,2 3-62 0,0 4-102 16,2 0-84-16,1 4-64 0,1 1-54 15,1 2-40-15,0 2-24 0,2 0-17 16,1 1-11-16,0 2-4 0,2 0-7 0,3 0-9 15,3 1-26-15,1 1-49 0,4-2-95 16,-1 2-154-16,2-1-106 0,1-2-50 0,2 0-8 16,0-1 34-16,1-2 86 0</inkml:trace>
          <inkml:trace contextRef="#ctx0" brushRef="#br0" timeOffset="238.0136">285-372 268 0,'-1'5'409'0,"-1"0"27"15,1 1 28-15,1 2-56 0,0 3-151 16,0 3-81-16,3 4-39 0,-1 4-24 0,5 5-20 16,0 5-27-16,1 7-18 0,3 2-15 15,0 7-8-15,2 3-4 0,0 4-5 0,1 0-2 16,-1 4-6-16,0-2-3 0,1 2-4 15,-2-4-3-15,2-2-6 0,-1-6-12 0,-1-4-53 16,0-5-123-16,-2-5-176 0,0-7-90 16,1-4-46-16,-2-9-16 0,1-5 39 15</inkml:trace>
          <inkml:trace contextRef="#ctx0" brushRef="#br0" timeOffset="-150.0086">54 39 194 0,'-7'-7'478'0,"0"1"61"16,2-2 64-16,-2 4 96 0,0-3-140 15,1 4-82-15,1 1-39 0,1 0-39 0,0 2-53 16,1 2-87-16,3 3-80 0,0 5-48 15,1 5-27-15,2 5-7 0,3 3 1 0,0 6 0 16,3 5-14-16,-1 2-21 0,2 4-16 16,-1 1-14-16,1 1-9 0,-1 1-9 15,0-6-3-15,-2-1-3 0,1-2-2 0,-3-5-2 16,2-3-3-16,-3-6-11 0,0-3-15 15,-1-5-51-15,-1-5-153 0,-2-5-134 0,-2-8-93 16,-2-6-121-16,-3-8-132 0,-2-6-109 16,-4-4 67-16,-2-5 87 0,-1-4 73 15,-4-5 118-15</inkml:trace>
          <inkml:trace contextRef="#ctx0" brushRef="#br0" timeOffset="683.039">751 100 22 0,'3'3'399'0,"-3"2"55"16,0 3 41-16,1 2 29 0,2 1-130 15,3 4-147-15,0 4-81 0,3 1-43 0,3 3-25 16,2 2-10-16,1 2 1 0,3 2 6 16,2 1 18-16,1-1 8 0,1 1 0 15,-3-1-9-15,2-1-14 0,-3-3-17 0,-2-1-21 16,-2-5-19-16,-2-3-13 0,-2 0-7 15,-2-5 16-15,-2-3 50 0,-1-1 57 0,-1-4 57 16,-2 0 34-16,-2-6 20 0,-4-3-8 16,-3-5-48-16,-1-5-58 0,-3-6-56 15,-5-7-36-15,-1-6-24 0,-3-5-14 0,1-6-5 16,0-6-6-16,4-6-2 0,1 0 0 15,4-1 0-15,5 2 1 0,2 2-2 0,4 4 2 16,4 5-2-16,-1 5-4 0,4 6 0 0,0 5-1 16,2 6-1-16,1 5-2 0,0 5 2 15,1 4 0-15,3 7-1 0,2 4 3 16,2 4 2-16,2 5 3 0,2 3 0 0,2 4 3 15,1 1-1-15,-1 5-1 0,-2 2-4 16,-4 0-12-16,-2 1-19 0,-5 0-26 0,-4-1-27 16,-5 0-34-16,-4-3-65 0,-3 1-74 15,-5-5-47-15,-3-1-20 0,0-2-6 16,-3-5-17-16,-1-4-59 0,1-5-104 0,-1-2-34 15,2-3-7-15,2-2 3 0,5-1 39 16,7-4 119-16</inkml:trace>
        </inkml:traceGroup>
        <inkml:traceGroup>
          <inkml:annotationXML>
            <emma:emma xmlns:emma="http://www.w3.org/2003/04/emma" version="1.0">
              <emma:interpretation id="{28C4481F-4F96-4255-8426-7C3CF7DF6858}" emma:medium="tactile" emma:mode="ink">
                <msink:context xmlns:msink="http://schemas.microsoft.com/ink/2010/main" type="inkWord" rotatedBoundingBox="8193,2125 9490,2052 9532,2799 8235,2872">
                  <msink:destinationLink direction="with" ref="{D49C3D42-8316-41FF-B7AA-D726F5555D13}"/>
                </msink:context>
              </emma:interpretation>
              <emma:one-of disjunction-type="recognition" id="oneOf1">
                <emma:interpretation id="interp1" emma:lang="" emma:confidence="1">
                  <emma:literal/>
                </emma:interpretation>
              </emma:one-of>
            </emma:emma>
          </inkml:annotationXML>
          <inkml:trace contextRef="#ctx0" brushRef="#br0" timeOffset="1750.1001">3507-153 336 0,'-3'-7'481'0,"0"0"35"0,1 1 21 15,0 2-58-15,0 4-205 0,-1 2-97 16,0 3-19-16,3 5 26 0,0 1 62 0,0 4 76 15,3 3 49-15,1 2 22 0,1-1-14 16,1 4-32-16,1 1-63 0,2 0-72 0,2 2-52 16,0 0-42-16,2 1-30 0,-1 0-28 15,1-1-20-15,-1 0-12 0,-1-3-10 0,-1-1-5 16,-2-5-2-16,-3-2-4 0,1-2-2 15,-3-3 4-15,-1-3 4 0,0-2 5 0,-2-5 0 16,-3-3 2-16,-4-5 4 0,-1-6-8 16,-5-5-6-16,0-4-7 0,-2-6-6 15,-2-6-4-15,3-2-7 0,1-6 1 0,3-2-4 16,3-1-1-16,4 0 1 0,3 1 5 15,6 3 3-15,1 5 2 0,4 1 2 0,1 7 2 16,2 2-1-16,2 6 0 0,2 5 0 16,0 3-1-16,3 6-1 0,-1 4 2 0,2 3 3 15,3 4-2-15,-1 4 0 0,0 3 0 16,1 2-1-16,-3 3-1 0,0 3-2 0,-4 1-1 15,-3 2-8-15,-5 1-18 0,-3 4-29 16,-6-1-80-16,-7 0-113 0,-6 1-110 0,-6 1-70 16,-4-2-33-16,-7-1-49 0,-6-3-74 15,-5-1-58-15,-6-4 20 0,-3-2 29 16,1-5 26-16,1-1 68 0</inkml:trace>
          <inkml:trace contextRef="#ctx0" brushRef="#br0" timeOffset="1347.077">3133-456 264 0,'-1'0'476'0,"1"0"38"15,-3 0 22-15,1 4-20 0,1 2-227 0,0 3-119 16,1 4-42-16,0 3 17 0,2 3 35 16,1 4 63-16,3 3 44 0,1 4 19 15,-1 1-7-15,1 3-43 0,3 3-46 0,-2 0-71 16,2 1-50-16,-2 1-35 0,-1 1-21 15,1-3-27-15,0 0-68 0,1-4-100 0,-1-4-88 16,0-3-61-16,3-4-50 0,2-6-103 16,0-7-152-16,4-3-20 0,-1-6 25 15,2-7 24-15,1-5 34 0,1-4 107 0</inkml:trace>
          <inkml:trace contextRef="#ctx0" brushRef="#br0" timeOffset="1119.064">2685-157 120 0,'0'4'454'16,"-3"4"52"-16,-1-3 28 0,1 1 15 0,-2-1-185 15,-1-1-158-15,2 1-77 0,-3-1-31 16,0 3-6-16,-2-2 7 0,0 1 4 0,1 0-3 16,-2 2-9-16,2-2-16 0,1 2-23 15,2 1-18-15,2 1-11 0,0-2-8 16,5 4-4-16,0-4 4 0,4 2 4 0,2-3-3 15,4-3 5-15,6 2 5 0,2-6 4 16,4-2 3-16,3-3 2 0,0-1 12 0,1-3 8 16,-4 2 23-16,-2-2 39 0,-2-1 46 15,-5 3 45-15,-4 0 38 0,-3 1 20 16,-3 2-1-16,0 1-29 0,-5 0-42 0,0 0-52 15,-3 1-45-15,-1 1-38 0,-3-2-34 16,-4 0-44-16,0 0-81 0,-3 0-148 0,0-1-127 16,1-2-82-16,0 0-148 0,4-2-195 15,2 0-47-15,3-3 81 0,6-1 92 0,4-4 65 16,5-1 147-16</inkml:trace>
        </inkml:traceGroup>
      </inkml:traceGroup>
    </inkml:traceGroup>
    <inkml:traceGroup>
      <inkml:annotationXML>
        <emma:emma xmlns:emma="http://www.w3.org/2003/04/emma" version="1.0">
          <emma:interpretation id="{B2D1A42B-917A-4A8B-89F6-94C82B72E8BE}" emma:medium="tactile" emma:mode="ink">
            <msink:context xmlns:msink="http://schemas.microsoft.com/ink/2010/main" type="paragraph" rotatedBoundingBox="6725,3651 9700,3286 9812,4196 6837,4561" alignmentLevel="2"/>
          </emma:interpretation>
        </emma:emma>
      </inkml:annotationXML>
      <inkml:traceGroup>
        <inkml:annotationXML>
          <emma:emma xmlns:emma="http://www.w3.org/2003/04/emma" version="1.0">
            <emma:interpretation id="{8D877C2F-EF75-4C81-8287-5E54461EAC6E}" emma:medium="tactile" emma:mode="ink">
              <msink:context xmlns:msink="http://schemas.microsoft.com/ink/2010/main" type="line" rotatedBoundingBox="6725,3651 9700,3286 9812,4196 6837,4561"/>
            </emma:interpretation>
          </emma:emma>
        </inkml:annotationXML>
        <inkml:traceGroup>
          <inkml:annotationXML>
            <emma:emma xmlns:emma="http://www.w3.org/2003/04/emma" version="1.0">
              <emma:interpretation id="{0C54C0EE-7EFD-4257-A245-324F391CBAFA}" emma:medium="tactile" emma:mode="ink">
                <msink:context xmlns:msink="http://schemas.microsoft.com/ink/2010/main" type="inkWord" rotatedBoundingBox="6725,3651 7366,3572 7454,4290 6813,4369"/>
              </emma:interpretation>
              <emma:one-of disjunction-type="recognition" id="oneOf2">
                <emma:interpretation id="interp2" emma:lang="" emma:confidence="1">
                  <emma:literal/>
                </emma:interpretation>
              </emma:one-of>
            </emma:emma>
          </inkml:annotationXML>
          <inkml:trace contextRef="#ctx0" brushRef="#br0" timeOffset="3162.1808">1133 1193 27 0,'-4'5'404'0,"0"0"45"0,1 1 23 0,1-1 17 15,0 4-125-15,0 1-147 0,2 2-79 16,0 4-38-16,0 1-19 0,2-1-13 16,0 1-21-16,2 2-12 0,0-3-9 0,0 0-4 15,2-1-2-15,-1-1-2 0,1-3-1 16,-1-1-4-16,2-2-2 0,-2-2 0 0,2 0-2 15,3-5-5-15,0-1 1 0,-1-1 0 16,4-5 0-16,-2 0-3 0,1-1 0 16,-2 1 2-16,-1 0-3 0,-2 3 1 0,-1-1-4 15,-1 4 0-15,1 4 2 0,-2 3 1 0,1 4 3 16,2 4 6-16,-1 3 11 0,-1 4 6 15,1 1 2-15,-1 3 2 0,-1-2-1 0,0-1-5 16,2-1-6-16,-3-2-6 0,1-1-1 16,0-3-6-16,0-2-16 0,-1-2-20 15,2-3-26-15,2-4-102 0,0-5-220 0,0-3-115 16,1-4-46-16,-1-3-14 0,0-5 8 15,1-1 92-15</inkml:trace>
          <inkml:trace contextRef="#ctx0" brushRef="#br0" timeOffset="6779.3877">1586 1060 306 0,'3'-3'460'0,"-1"-2"41"0,0 1 25 16,-1 2-68-16,0-1-178 0,-1 0-114 16,0 3-69-16,0 0-38 0,0 0-25 15,0 0-14-15,0 2-8 0,0 2-5 0,0 2 2 16,3 4 4-16,-1 0 3 0,2 3 2 15,0 1 3-15,1 1-1 0,2 3 0 0,-1-1-7 16,1 2-2-16,1-2-4 0,0 3 0 16,0-1-1-16,1 1-3 0,0 0 1 15,0 0-4-15,-1 0 2 0,0-1-2 0,-1 1-2 16,1-2-10-16,-1-3-10 0,1-1-26 15,-1-4-91-15,-1-3-181 0,-1-2-124 0,-1-4-57 16,2-4-28-16,-1-6 10 0,2-1 80 16</inkml:trace>
          <inkml:trace contextRef="#ctx0" brushRef="#br0" timeOffset="3480.199">1670 1498 316 0,'0'0'440'0,"1"-1"42"0,1 1 29 16,-2 0-96-16,0 0-139 0,0 0-97 0,0 0-61 15,1 3-31-15,0 1-12 0,3 2 3 16,1 2 17-16,0 3 46 0,1 2 44 0,2 0 48 15,0 4 32-15,2-1 14 0,-1 2-8 16,2-1-43-16,0 2-44 0,-1-3-56 16,0 0-46-16,-2-1-34 0,-1-1-33 0,-2-2-92 15,1-2-131-15,-1-3-87 0,-2 0-199 16,-2-4-208-16,2-3-98 0,-3-4 23 0,3-2 92 15,0-4 68-15,1 0 190 0</inkml:trace>
        </inkml:traceGroup>
        <inkml:traceGroup>
          <inkml:annotationXML>
            <emma:emma xmlns:emma="http://www.w3.org/2003/04/emma" version="1.0">
              <emma:interpretation id="{05F8789D-9912-4FD2-8E79-135B003E94EB}" emma:medium="tactile" emma:mode="ink">
                <msink:context xmlns:msink="http://schemas.microsoft.com/ink/2010/main" type="inkWord" rotatedBoundingBox="7849,3529 9702,3301 9812,4196 7959,4423"/>
              </emma:interpretation>
              <emma:one-of disjunction-type="recognition" id="oneOf3">
                <emma:interpretation id="interp3" emma:lang="" emma:confidence="1">
                  <emma:literal/>
                </emma:interpretation>
              </emma:one-of>
            </emma:emma>
          </inkml:annotationXML>
          <inkml:trace contextRef="#ctx0" brushRef="#br0" timeOffset="4650.2659">3926 1356 152 0,'-1'4'428'0,"1"-2"53"0,-1 1 35 0,1-2-14 15,-2 0-161-15,2-1-118 0,-1 0-55 16,0 0-6-16,1 0 30 0,-2 0 58 0,1 0 53 15,1 1 35-15,0-1 7 0,0 2-26 16,0-1-49-16,0-1-66 0,1 1-50 0,1 1-22 16,0 4-5-16,2-2 4 0,-1 6-1 15,3-2-1-15,-1 3-8 0,2 2-21 0,-1 2-23 16,0 0-24-16,1 1-12 0,0 0-7 15,0 3-8-15,0-3-8 0,0 3-4 0,-2-2-1 16,1 1-4-16,-2-2-5 0,1-1-2 16,-2-1 0-16,0-3-10 0,-2 0-32 15,2-2-67-15,-2-2-164 0,1-3-152 0,-1-3-158 16,-1-1-259-16,2-2-115 0,-2-4-8 15,0-3 122-15,0-1 131 0,0-2 146 0</inkml:trace>
          <inkml:trace contextRef="#ctx0" brushRef="#br0" timeOffset="4294.2456">3231 1072 102 0,'4'1'430'0,"0"1"53"16,0-2 32-16,-3 2 15 0,2-1-176 15,-3-1-135-15,0 3-77 0,0-2-38 0,0 0-11 16,0 0 5-16,-1 0 7 0,-1 2 3 16,2-3-2-16,0 1-11 0,0-1-18 15,0 2-23-15,3 0-21 0,0 0-12 0,1 1-9 16,1 0-2-16,4 1 0 0,2-1 0 15,1 0 3-15,3-3-1 0,3 0 1 0,3 0 0 16,2-4-1-16,0-2-2 0,1 0-1 16,-2-1-2-16,-2-3-1 0,0 0-1 15,-2 0 14-15,-2 0 35 0,-2 2 48 0,-5 1 51 16,0 0 44-16,-2 2 30 0,-3 2 6 15,-2 2-22-15,0 1-42 0,-1 1-38 0,-1 3-20 16,2 2-7-16,-1 6 1 0,2 2 13 16,-2 4 7-16,3 1-3 0,0 4-17 15,2 1-20-15,1 2-19 0,0 1-25 0,2 3-14 16,1 1-8-16,1 2-7 0,0 1-7 15,0-1-1-15,1 3 3 0,1-2-5 0,0 0 0 16,0-2 0-16,1 0-1 0,-2-5-1 16,-1-2-2-16,-1-3 2 0,-2-2-1 0,-3-4 1 15,1-3 0-15,-2-3 1 0,-1-3-2 16,-2-3-16-16,-1-3-42 0,-1-3-87 0,-3-3-141 15,-1-5-130-15,1-2-74 0,0-2-78 16,0-2-130-16,-1 0-91 0,0-2 48 16,0 1 80-16,4-1 51 0,1-1 77 0</inkml:trace>
          <inkml:trace contextRef="#ctx0" brushRef="#br0" timeOffset="5622.3215">2403 1461 224 0,'-9'2'435'0,"0"-2"42"0,-1 0 26 0,-2-1-32 16,-1 1-177-16,1 0-111 0,0 0-62 15,1 0-35-15,1 0-15 0,0-1-5 0,4 1 9 16,0 0 14-16,3 0 15 0,1 1 11 15,4-1 5-15,4 0-1 0,5-3-13 0,8 0-18 16,7-1-13-16,7 1-14 0,8-3-9 16,5 2-10-16,6-3-4 0,3 2-1 15,6 0 2-15,1 0 5 0,1 1 9 0,1-1 13 16,-3 1 8-16,-2-2 7 0,-5 2-4 15,-8 1-6-15,-4 0-14 0,-8-1-5 0,-6 0 8 16,-6 1 27-16,-6 0 34 0,-4 1 24 16,-5 0 11-16,-4-1-1 0,-6 1-22 15,-4-2-34-15,-5-1-39 0,-4-1-30 0,-5 2-11 16,-1 1-7-16,-4-1-3 0,-2 0-5 15,1 0-3-15,-1 0-1 0,1 0-1 0,1 2-1 16,2 0 0-16,2-1 2 0,3 2 1 16,4-1 1-16,4 0-1 0,1 1 0 15,3 1-1-15,3-1 0 0,2-1-3 0,2 2 1 16,1 2 0-16,4-1-1 0,5 2 0 15,2 4 3-15,6-1 3 0,2 4 2 0,2 0-2 16,1 1 3-16,0 2 1 0,1 1 0 16,-4-2-4-16,1 2-1 0,-6-2 0 15,-1-1-1-15,-5 1 1 0,-3-1-1 0,-3 1 0 16,-7 1 1-16,-6-1-6 0,-7 2-34 15,-6-1-91-15,-6 0-137 0,-5-2-101 0,-5 0-73 16,-2-5-149-16,-2-2-174 0,2-4-20 16,0-2 78-16,4 0 69 0,4-4 57 15,5 0 145-15</inkml:trace>
          <inkml:trace contextRef="#ctx0" brushRef="#br0" timeOffset="8022.4588">3922 822 344 0,'2'-4'418'16,"-2"-2"48"-16,0 2 2 0,0-2-75 0,0 2-112 15,0-2-78-15,0 3-56 0,0-2-35 16,0 0-10-16,0 2 9 0,-2 1 22 0,2 1 28 15,0-2 12-15,0 3-2 0,0 0-10 16,2 0-3-16,0 3-13 0,4 1 8 16,1 4 25-16,4 2 30 0,0 3 15 0,1-1-5 15,1 4-1-15,-1 1-23 0,-1 3-29 16,-1-2-30-16,-1 2-21 0,-2-3-21 0,0 2-24 15,-3-1-20-15,2-4-17 0,-4 0-10 16,1-1-9-16,-2-3-5 0,2-3-2 16,-1 0 2-16,-1-3 0 0,-1 0-1 0,1-2 0 15,1-2 0-15,-2 0 0 0,-2-6-3 0,1-2-3 16,-2-4 1-16,-1-1 1 0,0-3-1 15,0-3-2-15,-2-1 0 0,1 0 0 0,-1 1 0 16,2 2-4-16,0 3 2 0,1 1 1 16,1 3-3-16,-1 4 2 0,0 1-1 15,2 3-2-15,-2-1 0 0,3 5 1 0,-1 1 0 16,1 5 0-16,0 2 1 0,0 3 4 15,0 1-1-15,0 1 2 0,1 1 1 0,-1 0 1 16,1 1-1-16,-1-2-2 0,2-4 2 16,-2 1 0-16,0-5-2 0,1-1 5 15,0-1 7-15,-1-5 3 0,0-2 0 0,0-5 2 16,0-2 1-16,0-7-3 0,0-1-7 15,0-3-3-15,-2-2 6 0,0 3-2 0,1-1 3 16,0 4 1-16,-1 1 0 0,1 3 0 16,-1 4-7-16,1 0-3 0,1 4-4 15,-1 2-5-15,-1 4-1 0,2 6-7 0,0 6-27 16,2 3-76-16,-1 5-144 0,3 6-151 0,6-1-116 15,1 6-223-15,4-1-155 0,1-1-21 16,2 3 93-16,3-4 125 0,-2-1 102 16</inkml:trace>
        </inkml:traceGroup>
      </inkml:traceGroup>
    </inkml:traceGroup>
  </inkml:traceGroup>
</inkml:ink>
</file>

<file path=ppt/ink/ink3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02.6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49C3D42-8316-41FF-B7AA-D726F5555D13}" emma:medium="tactile" emma:mode="ink">
          <msink:context xmlns:msink="http://schemas.microsoft.com/ink/2010/main" type="inkDrawing" rotatedBoundingBox="8529,3080 9967,2866 9980,2952 8542,3165" semanticType="underline" shapeName="Other">
            <msink:sourceLink direction="with" ref="{28C4481F-4F96-4255-8426-7C3CF7DF6858}"/>
          </msink:context>
        </emma:interpretation>
      </emma:emma>
    </inkml:annotationXML>
    <inkml:trace contextRef="#ctx0" brushRef="#br0">2903 562 62 0,'11'8'407'0,"-1"-4"58"15,1 2 40-15,1 0 27 0,3-4-162 16,5 0-113-16,4 0-35 0,5-4 38 0,7-1 65 15,5-1 64-15,9-5 52 0,5 1 25 16,5-4-18-16,6 0-73 0,6-3-92 0,2 1-85 16,6-2-64-16,1 3-46 0,2-1-32 15,-1 1-20-15,-2 2-13 0,-3 1-6 16,-7 3-5-16,-5 0-4 0,-8 2-6 0,-9 1 0 15,-6 0-6-15,-9 2-10 0,-9 1-19 16,-3-2-46-16,-9 3-108 0,-7-4-162 0,-8 1-101 16,-7-1-79-16,-9-1-117 0,-7 0-170 15,-9 2-3-15,-4-2 99 0,-7 1 75 16,-2-2 71-16,-3-2 126 0</inkml:trace>
  </inkml:traceGroup>
</inkml:ink>
</file>

<file path=ppt/ink/ink3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03.11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ABD1190-E3DA-4C5E-8978-4BB253D4C266}" emma:medium="tactile" emma:mode="ink">
          <msink:context xmlns:msink="http://schemas.microsoft.com/ink/2010/main" type="inkDrawing" rotatedBoundingBox="5964,3570 7620,3320 7625,3353 5969,3603" semanticType="underline" shapeName="Other">
            <msink:sourceLink direction="with" ref="{B60813CF-F063-4309-A4A3-FF1645922013}"/>
          </msink:context>
        </emma:interpretation>
      </emma:emma>
    </inkml:annotationXML>
    <inkml:trace contextRef="#ctx0" brushRef="#br0">772 972 121 0,'-40'3'320'0,"0"3"32"0,-1-2-2 16,1 0-54-16,-1-1-74 0,1 0-60 0,1 0-32 15,3 1-7-15,6 1-1 0,3-1 0 16,6-1-4-16,5 0-8 0,2-1-18 0,6 1-18 16,3-1-15-16,8 1-11 0,8-2-7 15,8-1 0-15,12 0 5 0,10-2 7 16,13-3 1-16,9-2 5 0,8 0-3 0,9-4-7 15,4 0-8-15,3-2-7 0,5-1 2 0,1 0 1 16,2-2 12-16,1 2 7 0,1-3 5 16,-2 3-2-16,-6-3-5 0,-4 1-8 15,-8 2-11-15,-8 0-11 0,-10 4-9 0,-12-1-4 16,-7 4-6-16,-10 1-12 0,-8 1-24 15,-5 1-32-15,-9 1-35 0,-7 2-21 0,-5 0-33 16,-7 2-64-16,-7 1-101 0,-5 4-135 16,-6 0-56-16,-4 0-24 0,-1 1 10 15,1 3 59-15</inkml:trace>
  </inkml:traceGroup>
</inkml:ink>
</file>

<file path=ppt/ink/ink3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1:17.59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2C18DA6-745D-4EF5-85D4-469003F144AD}" emma:medium="tactile" emma:mode="ink">
          <msink:context xmlns:msink="http://schemas.microsoft.com/ink/2010/main" type="inkDrawing" rotatedBoundingBox="5231,5366 9424,5301 9425,5351 5232,5416" shapeName="Other"/>
        </emma:interpretation>
      </emma:emma>
    </inkml:annotationXML>
    <inkml:trace contextRef="#ctx0" brushRef="#br0">-306 2842 154 0,'-9'-1'259'0,"3"-1"47"0,-3 2-16 16,2-3-7-16,1 2 1 0,-1-1-1 0,0 2-18 15,1-4-31-15,1 4-42 0,1-3-44 16,-1 2-46-16,3-1-32 0,-1 1-24 0,0 0-13 15,2-1-7-15,1 2-4 0,-2 0 1 16,1 0 2-16,1 0 3 0,-1 0 0 0,-1 0 4 16,2 2 1-16,-1-1 1 0,0 0 3 15,1-1 2-15,-2 2 1 0,1-1 0 16,1-1-1-16,-2 1-4 0,2 1-3 0,0-2-8 15,0 0-10-15,2 0 0 0,1 2-2 16,2 0 8-16,-1-2 18 0,6 0 35 0,1 2 31 16,5-2 22-16,5 1 12 0,2-1 2 15,4 0-12-15,1 0-26 0,4 0-25 16,4 0-22-16,0 0-16 0,2 1-13 0,1 1-11 15,0-2-4-15,3 0-4 0,-2 2-2 0,1-1 2 16,0-1 2-16,0 3 0 0,1-2-2 16,-1 2-3-16,0-3-1 0,-1 1-3 0,-2 0-1 15,1-1 0-15,-1 1 2 0,0-1-1 16,1 0 0-16,0-1 1 0,1 1 1 15,0-1-1-15,1 0-3 0,0-2 2 0,-1 2 1 16,0-2-3-16,0 2 2 0,-2-1 0 16,1 2 0-16,-1-3 2 0,1 2 1 15,-2-1-1-15,-1 2-4 0,0-2 2 0,-2 0 0 16,-1 2-2-16,-1 0-2 0,1-2 1 15,-3 1 4-15,0 1-2 0,-1-1 0 0,0 1 1 16,-2 0 0-16,1 0 1 0,-1 0-1 16,-1 0-1-16,1 0 0 0,-1 0-1 0,0 0 2 15,0 0 1-15,0-2-2 0,2 2 2 16,2-1 2-16,0-2 2 0,0 3-3 15,2-2-2-15,1 0 3 0,-3-1-1 0,2 1-2 16,-2-1-3-16,-1 2 3 0,0-2 2 16,-2 1-2-16,1 1-3 0,-3 0 6 15,1-2 0-15,-1 3-2 0,-1-1-2 0,1 0 3 16,0 1-3-16,-2-2 0 0,2 1 2 15,0 0 1-15,-1 1-2 0,3-2 0 0,-1 2 1 16,1 0 3-16,-1-2-2 0,2 1-1 16,-1 1 4-16,2-1-4 0,0 1 1 0,0-3-2 15,0 3 0-15,1-3 0 0,0 3 5 16,-1 0-1-16,0-3-1 0,0 3-2 0,-1-1 9 15,0-2-4-15,0 3-6 0,-1-1 2 16,1-1 0-16,-2 2-2 0,0 0-6 0,-1-2 6 16,0 1-2-16,-1 1 0 0,1 0 1 15,0 0-1-15,0 0-1 0,1 0-2 16,-1 0 1-16,1 0 3 0,0 0 0 0,1 0 5 15,-1 0-1-15,1 1-3 0,-1 1 0 16,0-2 0-16,-1 0 0 0,-2 0-3 16,0 0 0-16,-1 2 3 0,0-1 0 0,-2-1-1 15,-3 3 0-15,1-3 1 0,0 1 1 16,-3-1-1-16,-1 1 0 0,0 1 0 0,-2-2 0 15,1 0-1-15,-2 0-5 0,0 3 3 16,-2-2-1-16,1 1-1 0,-2-1 2 0,2-1-3 16,-2 1 4-16,-1 1 1 0,1-2 1 15,0 0 3-15,1 2-3 0,-1-2 4 16,1 0-4-16,1 0 0 0,1 0 2 0,2 0-3 15,-1 0-1-15,0-2 1 0,2 2 5 16,0 0-4-16,1-2-1 0,-1 1 0 0,-1 1 2 16,-2 0-2-16,-1 0-3 0,0 0 4 15,-3 0-3-15,-2 0-2 0,-1 0-1 16,-1 0 3-16,0 0 3 0,-2 1 2 0,0 1-1 15,-1-2 3-15,0 0 0 0,0 0-3 16,0 0 0-16,0 0-2 0,0 0 2 16,0 0-1-16,0 0-1 0,0 0 3 0,0 0 1 15,0 0-1-15,0 0-3 0,0 0 1 16,0 0 1-16,0 2-3 0,0-2 1 0,0 0-1 15,0 0 2-15,0 0 5 0,0 0-1 16,0 0-1-16,0 0 2 0,0 0-3 0,0 0 2 16,0 0-4-16,0 0 1 0,0 0 2 15,0 0-2-15,0 0 2 0,0 0-2 16,0 0-1-16,0 0 2 0,0 0-2 0,0 0-2 15,0 0 0-15,0 0 1 0,0 0 2 16,0 0 0-16,0 0-1 0,0 0 4 0,0 0-6 16,0 0 0-16,0 0-5 0,-1 0-25 15,0 0-43-15,1 0-68 0,-3 0-56 0,2 0-45 16,-1-2-97-16,-2-1-151 0,-1 2-113 15,-1-3-17-15,-1 2 18 0,2-2 22 0,-1-2 86 16</inkml:trace>
  </inkml:traceGroup>
</inkml:ink>
</file>

<file path=ppt/ink/ink3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15.01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E7B9686-67CA-456C-90B5-7FEAFB3CF891}" emma:medium="tactile" emma:mode="ink">
          <msink:context xmlns:msink="http://schemas.microsoft.com/ink/2010/main" type="inkDrawing" rotatedBoundingBox="9250,5228 15440,5026 15443,5098 9252,5301" shapeName="Other"/>
        </emma:interpretation>
      </emma:emma>
    </inkml:annotationXML>
    <inkml:trace contextRef="#ctx0" brushRef="#br0">43 217 145 0,'-2'-1'454'0,"0"-2"50"0,1 1 27 0,-2-1 15 16,0 2-203-16,1 0-149 0,0-2-81 16,-1 3-44-16,1-1-21 0,0 1-6 0,0-1 3 15,0 0 15-15,1 1 19 0,-2 0 20 16,2 0 21-16,-1 0 17 0,1 0 16 15,1 0 12-15,-1 1-1 0,-1-1 0 0,1 1-4 16,-1-1-3-16,0 0-12 0,0 1-13 16,1-1-8-16,1 1-13 0,-2-1-12 0,1 0-14 15,1 2-10-15,1-2-9 0,1 0-8 16,1 0-7-16,2-2-8 0,3 1-4 15,6 1-4-15,8-1-7 0,6 0-5 0,10-2-3 16,8 1-1-16,9-2-4 0,8-1-4 16,8 2-2-16,6-3 0 0,6 2-3 0,3-2-4 15,5 1 5-15,1 0-2 0,2 2 0 16,2-2-2-16,5 0-1 0,0 1 0 15,5-1-4-15,1 1-1 0,2 1-1 0,0-1 1 16,-3 0 4-16,-1 0 1 0,0-1 0 0,-3 2 1 16,0-1-1-16,-3 0-2 0,-2 0-3 15,-2 0-1-15,-4 2 2 0,-6-2-3 16,-4 3 3-16,-5 0 3 0,-6 0 0 0,-5-2 2 15,-5 2 0-15,-5-1 1 0,-5 2 1 16,-5-3-2-16,-4 2-1 0,-4-1 0 0,-2 1 1 16,-4-2-2-16,0 3-1 0,-4-4 0 15,-1 2 1-15,-1 1-1 0,0-2 0 16,-3 3 1-16,0-2 0 0,0 0 1 0,-2 0 2 15,1 1-3-15,-2-2 2 0,2 2-1 0,-2 0-1 16,0 0 0-16,1-2-1 0,0 2 3 16,2-1-2-16,0 0-1 0,3 1 2 0,3 0-2 15,2-2 3-15,3 2-2 0,1 0 2 16,3-2 1-16,3 1 0 0,0 0 0 15,0 0-2-15,1 1 1 0,1 0 0 0,-3-1-2 16,0-2 0-16,-2 4 2 0,-1-2 0 16,-2 1-2-16,-2-2 0 0,-2 3-1 0,-2 0 0 15,-1-2 1-15,-2 0-1 0,-2 2 1 16,1 0-1-16,-1 0 1 0,0 0 1 15,-1 0-3-15,2 0 1 0,0-2 1 0,1 2 1 16,0 0 3-16,2 0 2 0,4 0 1 16,-1 0 5-16,2 0-3 0,2 2-3 0,0-2-1 15,2 0-1-15,0 4 0 0,-2-4-8 16,2 3 3-16,0 0 1 0,-2-3-1 15,1 4-2-15,-1-1-2 0,-2-2 1 0,-1 1 2 16,-1-1 1-16,-1 0 0 0,0-1 2 16,-1 0 2-16,-2 0 1 0,0-1-2 0,0 0-3 15,0 1 1-15,-1-2-2 0,0 1 1 16,-2 1-1-16,0 0 1 0,-1 0 0 0,0-1 1 15,-2 1-1-15,-2 0 0 0,-1 0 1 16,-1-2-1-16,-3 2 0 0,2 0 0 0,-1-4 4 16,0 4-1-16,1 0-1 0,0 0-1 15,2-2 0-15,-1 1-1 0,2 0-1 16,-1-1-2-16,2 2 3 0,0 0-1 0,0 0 1 15,2-2 0-15,-2 2-1 0,0 0 0 16,1 0 1-16,-1 0 0 0,0 0 0 0,0 0-3 16,-1 2 1-16,0-2 2 0,-1 0 0 15,-1 0 0-15,-1 0 0 0,0 0 2 16,1 2-1-16,-1-2 1 0,0 0-2 0,-3 0 2 15,1 0-2-15,-1-2 0 0,-2 2 1 16,-1 0 0-16,0 0 0 0,-5 0-2 0,1 0 1 16,-1 0 1-16,0 0 0 0,1 0-1 15,0 0 2-15,-1 0-1 0,-1 0 1 16,1 0 1-16,0 0-2 0,-1 0 0 0,1 0-1 15,-1 0 0-15,1 0-2 0,-1 0 0 16,-1 0 1-16,1 0 0 0,0 0 0 0,0 0 0 16,-1 0-7-16,0 0-24 0,1 0-48 15,-1 2-98-15,1-1-117 0,0-1-85 16,0 0-51-16,1 0-43 0,-2 0-105 0,0-3-88 15,-1 1 19-15,-2 0 38 0,-1-1 26 16,0 0 53-16</inkml:trace>
  </inkml:traceGroup>
</inkml:ink>
</file>

<file path=ppt/ink/ink3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26.37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EDAD6A7-CBF3-455E-AAA3-0FD33A3C6743}" emma:medium="tactile" emma:mode="ink">
          <msink:context xmlns:msink="http://schemas.microsoft.com/ink/2010/main" type="inkDrawing" rotatedBoundingBox="9367,6266 23662,5990 23665,6159 9370,6435" shapeName="Other"/>
        </emma:interpretation>
      </emma:emma>
    </inkml:annotationXML>
    <inkml:trace contextRef="#ctx0" brushRef="#br0">41 262 203 0,'-7'4'414'0,"2"-2"53"0,-1-2 37 0,2 0-64 16,-1 0-116-16,2 0-110 0,-1-2-72 16,1 1-49-16,2-2-32 0,-1 3-20 15,1 0-16-15,1 0-4 0,0-2-5 0,1 1-4 16,1 1-2-16,1 0-3 0,-1 0-1 15,4 0-2-15,2 0 2 0,2 1 1 0,2 1 3 16,3-2 3-16,2 0 5 0,3 0 4 16,2 0 5-16,3 0 12 0,3 0 16 15,3 0 20-15,4 0 12 0,2 0 12 0,3 0 12 16,2 0 1-16,4-2-7 0,-1 1-13 15,3 1-13-15,0 0-14 0,3 0-17 0,-1 0-13 16,0 0-9-16,1 0-8 0,-1 0-3 16,-1 0-4-16,1 1 0 0,-1 1-1 0,1-2-3 15,-1 0-3-15,0 0-3 0,0 0-1 16,-1 0 2-16,2 0-1 0,-2 0 0 0,0 0 4 15,0 0-4-15,-1 0 2 0,0 0-4 16,-2 0-1-16,-1-2 0 0,1 2-1 16,-1-1 3-16,-1 1 3 0,-2 0-3 0,0 0 0 15,-1 0-4-15,-1 0 3 0,-1 0 1 16,0 0-2-16,-1 0 2 0,-2 0 1 0,1 0 4 15,0 1-2-15,0-1-1 0,1 0-2 16,-1 0 0-16,1 0 2 0,0 0 1 16,1 0-2-16,1 0 3 0,-2 0 3 0,3 0-3 15,0-1 1-15,1 1 2 0,0-1 1 16,2 1-1-16,-2-2 0 0,0 1 1 0,-1 1-3 15,0 0-1-15,0 0 0 0,-2-1 0 16,0 1-1-16,-1 0 2 0,-1 0-2 16,-2 0 0-16,0 0-3 0,-1 0 4 0,0 0 0 15,-1 0 2-15,0 0 2 0,-1 0 1 16,1 0 2-16,-2 0-4 0,2 0-1 0,-1 0 0 15,0 0-3-15,-1 0-2 0,0 0 0 16,-1 0-1-16,1 0 2 0,-2 1-4 0,1-1 4 16,-1 0 1-16,0 1 0 0,1 1 1 15,-2-2-1-15,4 1 4 0,-3-1-3 0,3 0-1 16,-1 0-1-16,0 0 2 0,3 0 1 15,0 0 9-15,0 0 14 0,2-1 16 0,-2 1 10 16,1-2 7-16,-2 1 5 0,1 1-4 16,0-1-13-16,-2-1-14 0,2 2-7 15,-2 0-10-15,-1-2-6 0,-1 1-7 0,-2 1-3 16,1-1 0-16,-4-1-1 0,1 2-1 15,-1-1-1-15,-1 1 2 0,0-1-1 0,1-1 2 16,-2 2-2-16,1 0 1 0,-1-2-1 16,0 1 0-16,1 1 3 0,2-1-3 15,-1-1 0-15,0 2 0 0,1-1 2 0,0 0-1 16,1 0-1-16,0-2 1 0,0 2 0 15,0 0-1-15,-1-1-1 0,1 2 0 0,0-1 3 16,-1 0 0-16,0 1 1 0,-2-1-1 16,2 1 5-16,-2-2-1 0,1 1 2 15,-1 1 3-15,2-1-2 0,-2 0 4 0,2 0-3 16,-2-2 4-16,1 2 3 0,1-1 4 15,1 0 6-15,-2 1 5 0,3 0 8 0,-1-2 2 16,-2 2 0-16,1-1-2 0,0 2-1 16,1-3-4-16,-3 2-8 0,1-1-5 15,-1 1-5-15,-1-2-7 0,0 3-2 0,-1-4-2 16,-3 4-1-16,0 0-3 0,-1-2 0 0,0 2 1 15,-1-1-2-15,2 1-2 0,0-3 1 16,0 2 0-16,1 0 1 0,1 0 2 16,0-2-3-16,1 2 3 0,-1 0-2 0,2 0 0 15,-1-2 1-15,1 2 0 0,1 0 1 16,1-2 1-16,-1 2-2 0,2 0-2 0,0-2 2 15,1 2 0-15,0 0-1 0,-1 0 1 16,1-2 0-16,0 2 2 0,2-1-2 16,-1 2 4-16,1-4 0 0,-1 4 2 0,2-2 3 15,0 1 2-15,-2-2 2 0,2 3 0 16,0-4 1-16,-1 4-1 0,-1-2 0 0,-1 1-1 15,0-2-1-15,-1 2 0 0,0 1-2 16,0-1-3-16,-2-1-2 0,2 2-2 16,-1-2-2-16,1 1 0 0,0 0-1 0,2-1-2 15,0 2 1-15,0-1 1 0,1 1 0 16,-1-1-1-16,1 0 0 0,-2 0 0 0,0-1 1 15,1 1-2-15,1-1 0 0,1 0-1 16,0 1 0-16,1 0 2 0,2-2 0 16,1 1 2-16,0-1 1 0,0 1-1 0,0 0 3 15,-2-2 0-15,1 0 2 0,-3 2 0 16,-2-2 2-16,2 1 6 0,-1 0 3 0,-1 0 1 15,-1 0-1-15,2 2-2 0,-2-2 1 16,1 0-6-16,1 0-3 0,1 2-1 16,0-1-2-16,-1-1 1 0,3 2-3 0,-1 0 1 15,0 0 1-15,0-1-3 0,-1 1 2 16,2 1-1-16,-4-1 1 0,1 1-2 0,-1-2-2 15,1 1 0-15,-2 1 0 0,0-2 1 16,0 1-1-16,0-1 0 0,-1 1 1 16,1 0 1-16,0-1-5 0,0 0 3 0,0 1 0 15,1 0 2-15,0-2 1 0,1 0 2 0,-1 3 2 16,1-4-2-16,-2 4 0 0,0 0-2 15,1 0 1-15,-1 0-3 0,1 0 3 0,-1-3-2 16,-2 0-1-16,1 2 0 0,0 1 0 16,-3-1 0-16,-1 0-1 0,-1 1 3 15,-1-1-1-15,1-1 1 0,-2 2-1 0,1-1-1 16,-1 0 0-16,0-1 0 0,-1 1 3 15,1 0-2-15,-1 1 3 0,1-1 2 0,0 1 1 16,-1-3 1-16,3 2 0 0,-1 1 1 16,0-1 4-16,0 0-1 0,2 1-4 15,1 0 2-15,0 0-3 0,0 0-1 0,1 0-3 16,1 1 0-16,-1 0 0 0,-1-1-3 15,-1 1 0-15,0 1 0 0,-2-1-1 0,1 0 0 16,0 1-2-16,-1 0 1 0,0-1 0 16,0 0-1-16,2 2 1 0,-2-2 1 15,1 0 2-15,-3 0 0 0,1 2 0 0,0-2 0 16,-1 1 2-16,-2-2 1 0,0 0 0 15,0 0 6-15,-3 0 4 0,1 0 4 0,-1 0 2 16,-2 0 2-16,-2 0 0 0,2 0-2 16,-2 0-1-16,-1 0-1 0,0 0-3 0,0 0-4 15,1 0-5-15,0 0 0 0,0 0-4 16,-1 0 3-16,1 0-2 0,1 0-1 0,-1 0 3 15,2 0-4-15,-1 0 1 0,2 0-2 16,0 0 0-16,0 0 0 0,3 0 1 16,-3 2 3-16,0 0-4 0,1-2 1 0,1 0-2 15,-1 0 0-15,0 0 1 0,1 0-2 16,-2 0 2-16,0 0 1 0,0 0-1 0,0 0 2 15,0 0-1-15,1 0 0 0,2 0 3 16,1 0-1-16,2-2 1 0,-1 0 0 16,1 2 1-16,0 0 0 0,3 0-2 0,-2-2 0 15,1 1 1-15,1 1 0 0,0 0-1 16,-2-1-3-16,1-1 1 0,-1 2 0 0,0-1-2 15,0 1 0-15,-2 0-1 0,2 0 1 16,0-1 0-16,1 0-1 0,-1 1 1 16,3-1 0-16,-2-1 1 0,1 2 1 0,1-1-2 15,1 1-1-15,0-1 1 0,0-1-3 16,1 1 0-16,-1 0 0 0,2 0 3 0,-1-2 0 15,1 2 0-15,-2 1 0 0,1-1 0 16,-1 0 0-16,0 1-1 0,1 0 2 0,-1 0-1 16,0 0 1-16,-1 0 3 0,1 1-3 15,-1 0 0-15,-2-1-1 0,1 1 0 0,0-1 1 16,-1 2-2-16,0-1 1 0,-1-1 0 15,1 1-1-15,-1-1 0 0,1 0 1 0,1 0-1 16,0 0 0-16,1-1 1 0,-2 1 1 16,2 0 1-16,-1 0-1 0,2 0 1 15,-1 0 0-15,1 0-1 0,0 0 0 0,0 0-3 16,-1 0 2-16,1 1 0 0,-2-1 2 15,0 1-1-15,0 0 1 0,0-1 3 0,0 2-4 16,1-1 1-16,-2 0 0 0,2 2-1 16,-2-1-1-16,-1-1-3 0,1 2 2 15,-1 0 0-15,-2-3 0 0,1 2 0 0,-1 0 1 16,0-2 1-16,-1 3 0 0,0-2 0 15,-1 1-1-15,-1-2 1 0,2 1-1 0,-2-1-1 16,1 1 1-16,-1 1-2 0,1-2 2 16,0 2 0-16,0-1 0 0,-1-1 0 15,2 1 1-15,-1 1 0 0,1-2 0 0,0 1-2 16,2 0 1-16,1 0 0 0,1-1-1 15,0 1 1-15,1-1-3 0,0 0 1 0,1 2 0 16,-1-2 0-16,0 0 0 0,0 0 1 16,1-2 2-16,1 2-1 0,-3 0 0 15,2 0-1-15,-1-1 0 0,0 1 0 0,-1 0 1 16,-1-1 0-16,0 0-1 0,-2 0 0 0,1 1-1 15,-1-2 2-15,-1 1-4 0,-1 1 3 16,0 0-3-16,1 0 2 0,-1 0-1 16,1 0-1-16,0 0 2 0,0 0 1 0,0 0 1 15,3 0 1-15,-1 1-1 0,2-1 0 16,-1 0 1-16,1 0-1 0,-1 0 0 0,-2 0 0 15,2 0 0-15,-1 0-2 0,-1 0-1 16,-1 0 0-16,-1 0-1 0,1 0 1 16,-2 0 1-16,0 0 2 0,0 0 0 0,-1 0 0 15,1 0-2-15,-1 0 1 0,2 0-1 16,-1 0-1-16,0 0 1 0,1 0 0 0,-1 2 0 15,0-2 1-15,2 0 2 0,-1 0-2 16,-1 0 0-16,2 1 2 0,1-1-1 16,-1 0-1-16,-2 0 0 0,1 0 2 0,-3 0-1 15,0 0-1-15,-1 0 0 0,-2 0 1 16,2 0-1-16,-1 0 1 0,0 0-1 0,-3 0 1 15,3 0 1-15,-2 0-2 0,-2 0 0 16,2 1-1-16,-2 0 1 0,2-1 1 16,-1 1-3-16,1 1 2 0,0-2 0 0,-1 1 2 15,3-1-2-15,-1 0 0 0,0 0 0 0,2 0 1 16,-1 0-1-16,1 0-4 0,1 0 2 15,0 0-4-15,3 0-3 0,0 0-4 0,1 0-5 16,0 0-1-16,0 0-4 0,-1 0 1 16,-1 0 1-16,1 0 2 0,-1 0 2 15,-1-1 1-15,0 1-1 0,2 0-2 0,0 0-5 16,-2 0-4-16,1 0-5 0,-2 0-5 15,0 0 0-15,-2 0-1 0,2 0 3 0,-2 0 1 16,-1 0-2-16,0 0-2 0,-1 0-6 16,1 0-1-16,-1 0 2 0,0-2-3 15,1 2 3-15,0 0 5 0,2 0 4 0,0 0-3 16,-1 0-3-16,5 2-11 0,-2-2-15 15,4 1-19-15,0 0-21 0,1 1-15 0,-1 0-12 16,-1-2 2-16,0 1 10 0,0-1 14 16,-2 1 13-16,1 1 17 0,-2-2 12 15,-1 1 5-15,1 0-6 0,-2-1-4 0,1 0-2 16,-1 0-4-16,-2 0-4 0,1 0 2 15,-2-1 1-15,2 0 4 0,-1 1 1 0,0-2 6 16,0 1 3-16,2 0 6 0,-2 0 10 16,2 0 9-16,-1 1 11 0,2-2 6 15,-1 2 8-15,0 0 5 0,-1 0 4 0,1 0 1 16,0 0 2-16,1 0 1 0,-2 0 2 15,1 0-1-15,-1 2 1 0,0-2 1 0,0 2 1 16,0-1-2-16,0 2 2 0,-1-2 3 16,2-2-4-16,-2 1-1 0,1 0 0 15,0 0-1-15,-1 1-3 0,2 0 1 0,-2-1 2 16,1 0 0-16,-1 1 1 0,0-1 1 15,-1 0-1-15,1 0-1 0,-1 0 1 0,1 0-1 16,-1 0 0-16,0 0 0 0,0-1-1 16,0 1 2-16,0-1 0 0,1 0 2 15,0 1-2-15,0-2 1 0,3 1 0 0,0 1-3 16,2-1 0-16,1 1 1 0,-2 0 1 15,2 0 0-15,-1 0 1 0,0 0 1 0,1 0 1 16,-2 0-2-16,0 0-2 0,1 0 1 16,-1 0 1-16,1 0-1 0,-2 0-2 15,0 0 2-15,-2 0 1 0,2 0-1 0,-1 0-2 16,-2 0 2-16,2-1 0 0,-2 1 0 15,0-1-2-15,2 1 1 0,-2-2 1 0,2 1 0 16,1 1 1-16,-2-1 0 0,2 1 0 16,0-2 1-16,2 1-1 0,-1 0-1 0,0 0-1 15,2 0 1-15,-1 1 0 0,-2-2 0 16,0 1-1-16,-2 1 1 0,-1-1-1 15,2 1 0-15,-2 0-1 0,1 0 0 0,-1 0 1 16,0 0 1-16,-1 0-1 0,1 0 1 16,-1 0 1-16,0 0 1 0,-2-2-1 0,1 2-1 15,-2 0 1-15,2 0-2 0,-2 0-2 16,0-2-2-16,0 1-1 0,0 1-2 0,-1-1-1 15,1 1-1-15,-1-2 0 0,-1 1-4 16,0 1-5-16,1-1-7 0,-3-1-15 16,1 2-36-16,-1 0-84 0,0-2-101 0,0 0-111 15,1 2-76-15,-1-3-27 0,-1 0 12 16,0 2 73-16</inkml:trace>
  </inkml:traceGroup>
</inkml:ink>
</file>

<file path=ppt/ink/ink3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27.77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401BDFF-2FA3-4200-8D40-7CE48BA95BCC}" emma:medium="tactile" emma:mode="ink">
          <msink:context xmlns:msink="http://schemas.microsoft.com/ink/2010/main" type="writingRegion" rotatedBoundingBox="2019,7127 3725,7127 3725,7258 2019,7258"/>
        </emma:interpretation>
      </emma:emma>
    </inkml:annotationXML>
    <inkml:traceGroup>
      <inkml:annotationXML>
        <emma:emma xmlns:emma="http://www.w3.org/2003/04/emma" version="1.0">
          <emma:interpretation id="{A774B521-1DB4-43A1-9AA7-EAA7DE635621}" emma:medium="tactile" emma:mode="ink">
            <msink:context xmlns:msink="http://schemas.microsoft.com/ink/2010/main" type="paragraph" rotatedBoundingBox="2019,7127 3725,7127 3725,7258 2019,7258" alignmentLevel="1"/>
          </emma:interpretation>
        </emma:emma>
      </inkml:annotationXML>
      <inkml:traceGroup>
        <inkml:annotationXML>
          <emma:emma xmlns:emma="http://www.w3.org/2003/04/emma" version="1.0">
            <emma:interpretation id="{61202F46-BA25-427B-94FE-24BDA7A229AA}" emma:medium="tactile" emma:mode="ink">
              <msink:context xmlns:msink="http://schemas.microsoft.com/ink/2010/main" type="line" rotatedBoundingBox="2019,7127 3725,7127 3725,7258 2019,7258"/>
            </emma:interpretation>
          </emma:emma>
        </inkml:annotationXML>
        <inkml:traceGroup>
          <inkml:annotationXML>
            <emma:emma xmlns:emma="http://www.w3.org/2003/04/emma" version="1.0">
              <emma:interpretation id="{7434F967-7D10-4FD8-A741-569A74956EFD}" emma:medium="tactile" emma:mode="ink">
                <msink:context xmlns:msink="http://schemas.microsoft.com/ink/2010/main" type="inkWord" rotatedBoundingBox="2019,7127 3725,7127 3725,7258 2019,7258"/>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81 131 121 0,'-10'-2'397'0,"1"-2"54"16,0 2 36-16,0-2-35 0,2 2-107 0,-1-2-107 15,2 0-78-15,1 3-48 0,0-1-26 16,1-1-13-16,0 2 3 0,1-1 10 15,2 2 13-15,0-2 19 0,1 0 14 0,0 2 9 16,0 0 2-16,0 0 1 0,0 0 13 16,1 0 0-16,2 0 6 0,1 0 8 0,3 2 8 15,2 0 1-15,7-2-5 0,1 0 6 16,7 2 3-16,5-2-9 0,5 0-11 15,9-2-13-15,6 2-17 0,6-4-22 0,9 1-24 16,6-1-20-16,5-1-15 0,6 0-11 16,7 0-11-16,2 1-10 0,2-2-5 0,0 0-1 15,-3 1 1-15,-2 0 0 0,-4-1-1 16,-9-1 2-16,-4 3 0 0,-9 0 3 0,-6-1 0 15,-10 1 3-15,-7 0 9 0,-5 1 7 16,-5 0 8-16,-7 1 7 0,-5-1 6 0,-4 2 1 16,-2 1-2-16,-2-1-6 0,-2 0-7 15,-2 1-11-15,0 0-9 0,-1 0-6 16,-2 0-9-16,1 0-2 0,-1 0-3 0,-1 0-4 16,1 0-2-16,1 0 1 0,-1 0-1 15,0 0-1-15,1 0-1 0,1 0-2 0,-2 0-4 16,0 0-7-16,-1 0-9 0,0 0-10 15,0 0-9-15,0 0-8 0,0 0-7 16,0 0-9-16,-1 0-12 0,0 1-18 0,-4 0-29 16,1-1-44-16,-3 1-79 0,1 2-105 15,-5-1-92-15,1 2-47 0,-2-1-10 16,-1 1-45-16,-2 2-70 0,-1-2-36 0,-2 2 27 15,0 0 31-15,1-2 27 0,1-2 87 16</inkml:trace>
        </inkml:traceGroup>
      </inkml:traceGroup>
    </inkml:traceGroup>
  </inkml:traceGroup>
</inkml:ink>
</file>

<file path=ppt/ink/ink3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29.99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95EE554-848A-4B8F-9821-7EC4C3B38AAB}" emma:medium="tactile" emma:mode="ink">
          <msink:context xmlns:msink="http://schemas.microsoft.com/ink/2010/main" type="writingRegion" rotatedBoundingBox="11133,6177 12761,5995 12802,6361 11173,6543">
            <msink:destinationLink direction="with" ref="{D8E0DDC9-EAEE-4A01-86B0-03662A3AD85B}"/>
          </msink:context>
        </emma:interpretation>
      </emma:emma>
    </inkml:annotationXML>
    <inkml:traceGroup>
      <inkml:annotationXML>
        <emma:emma xmlns:emma="http://www.w3.org/2003/04/emma" version="1.0">
          <emma:interpretation id="{7FEFF8B6-E1FE-4D46-A6F9-40805FB66D43}" emma:medium="tactile" emma:mode="ink">
            <msink:context xmlns:msink="http://schemas.microsoft.com/ink/2010/main" type="paragraph" rotatedBoundingBox="11133,6177 12761,5995 12802,6361 11173,6543" alignmentLevel="1"/>
          </emma:interpretation>
        </emma:emma>
      </inkml:annotationXML>
      <inkml:traceGroup>
        <inkml:annotationXML>
          <emma:emma xmlns:emma="http://www.w3.org/2003/04/emma" version="1.0">
            <emma:interpretation id="{7A5FF3A1-BEAC-4FE0-A37C-35F58B690C86}" emma:medium="tactile" emma:mode="ink">
              <msink:context xmlns:msink="http://schemas.microsoft.com/ink/2010/main" type="line" rotatedBoundingBox="11133,6177 12761,5995 12802,6361 11173,6543"/>
            </emma:interpretation>
          </emma:emma>
        </inkml:annotationXML>
        <inkml:traceGroup>
          <inkml:annotationXML>
            <emma:emma xmlns:emma="http://www.w3.org/2003/04/emma" version="1.0">
              <emma:interpretation id="{515E5A35-AFB3-4BD8-B459-64877BD8946E}" emma:medium="tactile" emma:mode="ink">
                <msink:context xmlns:msink="http://schemas.microsoft.com/ink/2010/main" type="inkWord" rotatedBoundingBox="11139,6231 12767,6049 12802,6361 11173,6543"/>
              </emma:interpretation>
              <emma:one-of disjunction-type="recognition" id="oneOf0">
                <emma:interpretation id="interp0" emma:lang="" emma:confidence="1">
                  <emma:literal/>
                </emma:interpretation>
              </emma:one-of>
            </emma:emma>
          </inkml:annotationXML>
          <inkml:trace contextRef="#ctx0" brushRef="#br0">1 65 96 0,'3'0'446'0,"-2"1"49"0,0 0 28 0,2 2 16 16,0 0-173-16,0 1-158 0,2 4-83 16,2 2-21-16,3 1 37 0,1 4 67 0,2 2 50 15,2-1 41-15,1 0 49 0,1 3 19 16,0-2-32-16,1-1-62 0,0 0-44 0,-2 0-38 15,-1 0-55-15,-2-3-41 0,1-1-27 16,-5-2-17-16,1-3-8 0,-2 0 0 16,-1-1 6-16,-2-2 11 0,0 0 8 0,0-3 11 15,-2 2 2-15,1-4-2 0,-1-2-12 0,-1-2-12 16,3-2-12-16,-3-1-15 0,2 0-9 15,-1-2-6-15,0 4-5 0,-2 1-5 16,2 2-2-16,-2 0-2 0,2 1-2 0,1 2-2 16,2 2-1-16,5 2 3 0,1 0 3 15,3 2 2-15,2 0 6 0,5 1 5 0,3 0 5 16,3-2 1-16,7-1 1 0,3-4-1 15,8-3-3-15,5-3-4 0,6-3-4 16,2-3-2-16,3-3 0 0,-3 0-2 0,1-2-1 16,-4-3-1-16,-4 1 3 0,0-4-1 15,-3 1-4-15,-3 0-2 0,-2-1 2 0,-2 2 0 16,-5 0-2-16,-1 5 0 0,-6 3 2 15,-1 1 0-15,-5 0-1 0,0 4-2 16,-2 2 0-16,-3 2 0 0,-1 2-1 0,0 1 0 16,0 2-1-16,-3 1 1 0,1 2-2 15,-1 2-3-15,-1-3-5 0,0 4-10 0,-3-3-14 16,-1 2-24-16,-2 0-22 0,-1-2-35 15,-3 0-59-15,0 0-126 0,-3-3-124 0,-2 2-67 16,-3-2-126-16,-6-1-182 0,-2-1-60 16,-3 0 67-16,-5-1 104 0,0 1 74 0,-5 0 142 15</inkml:trace>
        </inkml:traceGroup>
        <inkml:traceGroup>
          <inkml:annotationXML>
            <emma:emma xmlns:emma="http://www.w3.org/2003/04/emma" version="1.0">
              <emma:interpretation id="{77A13C47-EEA9-4585-AAA5-F1E82669779B}" emma:medium="tactile" emma:mode="ink">
                <msink:context xmlns:msink="http://schemas.microsoft.com/ink/2010/main" type="inkWord" rotatedBoundingBox="11274,6161 12669,6005 12704,6312 11308,6468"/>
              </emma:interpretation>
              <emma:one-of disjunction-type="recognition" id="oneOf1">
                <emma:interpretation id="interp1" emma:lang="" emma:confidence="1">
                  <emma:literal>_</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w</emma:literal>
                </emma:interpretation>
              </emma:one-of>
            </emma:emma>
          </inkml:annotationXML>
          <inkml:trace contextRef="#ctx0" brushRef="#br0" timeOffset="458.0262">191-5 335 0,'-15'0'478'15,"4"0"38"-15,1 0 16 0,3 0-72 16,2 0-192-16,0 3-125 0,5 1-60 0,0 3-9 15,3 0 22-15,3 6 47 0,1 2 39 16,2 1 51-16,2 3 43 0,0-1 23 0,2 3-4 16,-1-1-30-16,0 2-29 0,1-3-41 15,-1 1-44-15,0-3-46 0,-1-1-30 0,-1-4-23 16,0 1-13-16,-1-4-8 0,1-2-2 15,2-1 1-15,1-3-1 0,5-3 0 16,2-3-3-16,6-4-5 0,6-4-6 0,4-3-5 16,5-1-4-16,3-2-3 0,5-2-1 15,4 2-1-15,2-1-1 0,2 1-2 0,1 1 2 16,1 3-3-16,0-1-1 0,1 3 2 15,-1 1 1-15,-1 0 2 0,-3 3 1 0,-2 3 0 16,-3 0-1-16,-2 0 1 0,-6 1 0 16,-2-1-2-16,-5-1 0 0,-6 2-1 0,-6 1-4 15,-4 0-16-15,-5 0-29 0,-2 1-48 16,-3 1-90-16,-5 0-96 0,-2 0-81 0,-2 0-37 15,-2 1-57-15,-5 1-99 0,-6 0-86 16,0-1 2-16,-5 2 36 0,-1-1 28 16,-2 0 68-16</inkml:trace>
        </inkml:traceGroup>
      </inkml:traceGroup>
    </inkml:traceGroup>
  </inkml:traceGroup>
</inkml:ink>
</file>

<file path=ppt/ink/ink3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30.90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8E0DDC9-EAEE-4A01-86B0-03662A3AD85B}" emma:medium="tactile" emma:mode="ink">
          <msink:context xmlns:msink="http://schemas.microsoft.com/ink/2010/main" type="inkDrawing" rotatedBoundingBox="11104,6248 12783,6129 12804,6423 11125,6541" semanticType="strikethrough" shapeName="Other">
            <msink:sourceLink direction="with" ref="{095EE554-848A-4B8F-9821-7EC4C3B38AAB}"/>
          </msink:context>
        </emma:interpretation>
      </emma:emma>
    </inkml:annotationXML>
    <inkml:trace contextRef="#ctx0" brushRef="#br0">178 10 392 0,'-35'7'480'0,"6"-4"34"0,3 0 18 0,4 3-99 16,3 0-186-16,3 0-112 0,3 4-59 15,4 0-27-15,3 1-13 0,2 2 10 0,4 2 27 16,4 0 31-16,2 2 29 0,3 0 28 15,4 2 34-15,2-1 27 0,3 0 0 16,4 1-11-16,1-3-9 0,2 0 0 0,0-3-9 16,2-2-17-16,2-2-10 0,0-3-8 15,2-4-7-15,5-2-21 0,3-3-17 0,5-4-19 16,7-5-16-16,5-1-16 0,4-6-14 15,8-1-12-15,-1-5-14 0,5 1-10 16,-1 0-7-16,1-2-3 0,-1 3-1 0,-2 1-1 16,-4 2-1-16,-5 4 1 0,-5 3 0 15,-5 3-1-15,-6 1 0 0,-6 4-1 0,-2 1 0 16,-4 3 1-16,-4 2 0 0,-1 1-1 15,-5 2 2-15,0 2-1 0,-3-2 0 0,-1 2 1 16,-2 2 0-16,-1 0-7 0,-1 0-13 16,-2 0-16-16,-1-1-32 0,-1-1-49 0,-2 0-71 15,-1-2-92-15,-1-1-85 0,-1 0-51 16,-1-2-22-16,2-1-61 0,-5-1-79 15,2-2-52-15,-3 0 16 0,0 0 25 0,-3 2 32 16,0-2 97-16</inkml:trace>
  </inkml:traceGroup>
</inkml:ink>
</file>

<file path=ppt/ink/ink3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34.00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B8505E3-4DED-451B-B20D-0C475C1056D5}" emma:medium="tactile" emma:mode="ink">
          <msink:context xmlns:msink="http://schemas.microsoft.com/ink/2010/main" type="inkDrawing" rotatedBoundingBox="6202,9048 10790,8796 10794,8860 6205,9112" shapeName="Other"/>
        </emma:interpretation>
      </emma:emma>
    </inkml:annotationXML>
    <inkml:trace contextRef="#ctx0" brushRef="#br0">50 267 175 0,'-2'0'298'0,"-1"0"57"0,0 0 0 15,-1-1-24-15,1 1-28 0,-1-1-33 0,-1-1-33 16,0 2-47-16,1 0-44 0,0 0-41 15,1-2-31-15,1 1-15 0,-1 1-1 16,0-1 10-16,2 1 17 0,-2 0 29 0,2 0 24 16,-1 0 23-16,2 0 17 0,0 0 5 15,0 0-7-15,2-2-22 0,2 1-25 0,1 1-24 16,6-3-26-16,6 3-13 0,5-3-2 15,5 2 7-15,6-1 7 0,6 1 3 16,4-2 2-16,2 3-1 0,3-2-12 0,4 1-4 16,2-2 0-16,2 1 1 0,5-2 2 0,-1 0-5 15,4 1-1-15,4-2-7 0,4 0-8 16,3 1-10-16,5-1-5 0,4 2-5 0,3-1-6 15,2-2-4-15,1 2-5 0,0 2-5 16,2-2-2-16,3 2 0 0,0 1-1 16,0-2 0-16,0 2-1 0,0 1 1 0,-3 0-3 15,2 0-2-15,-5-1 0 0,-2 0 0 16,-4-1 0-16,-3 1 0 0,-1-1 3 0,-4-2-1 15,-2 0 0-15,0 1 0 0,-3-3 1 16,-3-1-1-16,-2 0-1 0,-2 3 2 16,-1-4-2-16,-3 3 2 0,-1 0-1 0,-1-1 2 15,-2 2 2-15,-2-1 2 0,-2 1 4 16,0 1 3-16,-3-2 5 0,0-1 4 0,0 3 0 15,-1-3 1-15,0 2-1 0,-3-1-3 16,0 1-2-16,-2 1-3 0,1-2-3 16,-3 1 2-16,0 0-1 0,-2 1 4 0,-2-1-1 15,-1 0 2-15,-2 2 4 0,-3-1-2 16,0-1 1-16,-2 1 0 0,-4 3-2 0,1-3-1 15,-2 0-6-15,-2 1-3 0,0 1-1 16,-2-2-2-16,-1 2 1 0,0 0 1 0,-2-1-1 16,1 1 4-16,-1 0-3 0,-1 1-1 15,0-1-1-15,-1 0-2 0,-1-1 2 0,-2 2-2 16,0 0 2-16,-2 2 1 0,-1-1 1 15,1 0 0-15,-1-1 0 0,-1 1-1 16,0 0 1-16,-2-1 1 0,1 2 0 0,-1-1 0 16,-1-1 0-16,0 1-2 0,1-1-1 15,-3 2 1-15,1-1-1 0,0-1 0 0,-2 0 0 16,1 0 3-16,-1 0-2 0,0 0-1 15,-1 0-3-15,0 0 0 0,0 1-2 16,0-1-1-16,-1 0 1 0,0 1-3 0,-2-1-5 16,-3 1-9-16,-3 1-25 0,-4 0-52 15,-3 0-145-15,-8 2-173 0,0 2-147 0,-7-4-249 16,-2 2-137-16,-4-3-36 0,-1 3 99 15,-3-2 151-15,-1 2 137 0</inkml:trace>
  </inkml:traceGroup>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9:37.47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79 228 77 0,'-13'-1'203'0,"1"-1"7"16,2 1 7-16,1-2 12 0,2 3 14 15,0-3-10-15,3 0-27 0,0 2-32 0,0-2-34 16,1 3-34-16,2-3-23 0,-1 2-20 16,1-1-14-16,-1 1-12 0,1-2-11 15,1 3-5-15,0 0-7 0,0-2-1 16,0 2-3-16,0 0 0 0,0 0 0 0,0 0 0 15,0 0-1-15,0 0-3 0,0 0-1 16,1 0-1-16,1 0-4 0,1 0-1 16,1 2-1-16,1-2 1 0,2 0 0 15,1 3 0-15,5-2 7 0,0 1 1 0,4-1 7 16,1 2 12-16,2-3 9 0,2 2 9 15,3-1 6-15,3-1 5 0,1 1-2 0,2-1-8 16,4 0-8-16,-1 0-8 0,0 0-9 16,4 0-7-16,-1 0-6 0,1-1-1 15,3 1-2-15,1-1-2 0,-1-1-1 16,0 2 3-16,-2-3-1 0,-2 2 0 0,0-2 0 15,-3 0 0-15,-1 1-1 0,0 1-1 16,-1-3-1-16,-2 2 0 0,0-1-1 16,-2 2 0-16,-2-1 0 0,0 0 0 15,2 1 1-15,-2 1-1 0,0-1 0 0,1 1-1 16,0-2 0-16,0 1 0 0,-1 1 0 15,2-1-2-15,-1 0 2 0,2 1 1 0,0 0-1 16,-1 0 0-16,2 0 1 0,-3 0 3 16,2-1 0-16,0 1-1 0,0 0 1 15,1-2 0-15,0 1 0 0,1 1-1 16,-1-1 1-16,2-1-2 0,-2 2 0 0,0-4 0 15,3 4 0-15,-1-2 0 0,1 1-1 16,-2 0 1-16,0-1 0 0,0 2-1 16,-1 0 1-16,1-2 2 0,-1 0-2 15,0 2 0-15,0 0 0 0,1-2 0 0,0 2-2 16,0-1 0-16,-1 1 2 0,0-1-2 15,0-1 1-15,-1 2 0 0,3-1 0 0,-2-1 1 16,2-1 1-16,-3 2 2 0,1-2 2 16,3 1-2-16,-1-2 1 0,1 2-1 15,0-2-3-15,-2 1 0 0,2-1 1 16,-1 0-1-16,-2 0 0 0,2 0-3 0,-1 0 3 15,0 2 1-15,0-2-1 0,1 2 0 16,-2-2-2-16,0 0 2 0,1 2 0 16,-1-2-2-16,-1 2 1 0,0-2 1 15,-2 1 3-15,1-1-2 0,-1 0 1 0,-2 1-1 16,0 0 1-16,-2 0-3 0,2 0-2 15,-1-1 1-15,1-2 0 0,-1 4 0 0,0-2-1 16,0 0 3-16,-1 2 0 16,2-2 0-16,0 3-1 0,-1-1 1 0,1-2-1 15,1 1-1-15,-1 1 1 0,1 1-1 16,0-2 0-16,0 2-1 0,1 0 1 0,0 0 1 15,-1-2 0-15,0 2 1 0,0 1 1 16,-1-2 0-16,-1 2 0 0,-1 0 0 16,2 0-1-16,-2 0-1 0,2 0 1 15,-2 0 0-15,-1-1-1 0,2 1 1 0,-1 0 0 16,0-1 2-16,2 1-3 0,0 0 1 15,0 0 0-15,-1 0-1 0,1 0-1 0,0 1-2 16,0-1 4-16,1 0 0 16,-2 0-1-16,1 0 1 0,0 0 2 0,-2 1 1 15,1 1-3-15,-1-2 1 0,1 1 0 16,-2-1-1-16,1 1-2 0,-1 1 1 0,1-2-2 15,-1 1 2-15,0-1-2 0,0 0 2 16,-1 0 0-16,0 0 2 0,-1 0 0 16,1-1 0-16,-2 1 1 0,-1 0 0 15,-2 0-1-15,1 0-1 0,-2 0 0 0,-1 0 0 16,0 0 0-16,-1 0 1 0,0 0 0 15,-2 0 1-15,0 0 1 0,-2 0 1 0,1 0-2 16,0 1 1-16,1-1 0 16,1 1 0-16,0-1-3 0,3 1-1 0,2-1-1 15,-1 1 2-15,2 1-1 0,0-2 1 16,-1 1 0-16,-1 0 0 0,1 0 2 0,-2 1-2 15,-1-1 0-15,-2 1 0 0,-2 0 0 16,-1-1 0-16,-2 0 0 0,0-1 0 16,-3 1 0-16,0-1-1 0,0 2 1 15,-1-1 1-15,-2-1-3 0,2 1 2 0,0 1-5 16,0-2 3-16,1 0 0 0,0 0 2 15,1 3 0-15,1-3 2 0,-1 1 4 16,4 1-2-16,-2 0 0 0,2 0-3 16,-1-2 0-16,2 0-1 0,0 0 0 0,-1 2 2 15,2-1-2-15,-1 0 0 0,-2 1 0 16,2-2 0-16,-3 0 2 0,1 0-2 0,-3 0 1 15,2 0 3-15,-1 0 0 0,-1 0 2 16,1 0-3-16,-2-2 1 0,0 2 1 16,0-1-3-16,-1 1-2 0,1 0 0 15,0 0 0-15,0-1 0 0,0 1 0 0,1 0-2 16,0 0 0-16,2 0 1 0,-2 0 1 15,0 1-1-15,0 0 0 0,-2 1-8 16,1-1-59-16,-3 2-149 0,-2 0-160 16,-3 1-84-16,-4-1-44 0,-2 1-14 0,-4 0 47 15</inkml:trace>
</inkml:ink>
</file>

<file path=ppt/ink/ink3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54.7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73685EC-24B9-4808-BFB7-DB8EB782F14D}" emma:medium="tactile" emma:mode="ink">
          <msink:context xmlns:msink="http://schemas.microsoft.com/ink/2010/main" type="writingRegion" rotatedBoundingBox="25077,7901 26159,11306 25391,11550 24309,8145"/>
        </emma:interpretation>
      </emma:emma>
    </inkml:annotationXML>
    <inkml:traceGroup>
      <inkml:annotationXML>
        <emma:emma xmlns:emma="http://www.w3.org/2003/04/emma" version="1.0">
          <emma:interpretation id="{3D12FC22-4001-43A5-A764-6433C97E40D1}" emma:medium="tactile" emma:mode="ink">
            <msink:context xmlns:msink="http://schemas.microsoft.com/ink/2010/main" type="paragraph" rotatedBoundingBox="25077,7901 26159,11306 25391,11550 24309,8145" alignmentLevel="1"/>
          </emma:interpretation>
        </emma:emma>
      </inkml:annotationXML>
      <inkml:traceGroup>
        <inkml:annotationXML>
          <emma:emma xmlns:emma="http://www.w3.org/2003/04/emma" version="1.0">
            <emma:interpretation id="{F1B52788-7806-4F34-9324-D0A181A8A661}" emma:medium="tactile" emma:mode="ink">
              <msink:context xmlns:msink="http://schemas.microsoft.com/ink/2010/main" type="line" rotatedBoundingBox="25077,7901 26159,11306 25391,11550 24309,8145"/>
            </emma:interpretation>
          </emma:emma>
        </inkml:annotationXML>
        <inkml:traceGroup>
          <inkml:annotationXML>
            <emma:emma xmlns:emma="http://www.w3.org/2003/04/emma" version="1.0">
              <emma:interpretation id="{1891D1A5-0F8E-4C5A-AE0F-C7607D2C6883}" emma:medium="tactile" emma:mode="ink">
                <msink:context xmlns:msink="http://schemas.microsoft.com/ink/2010/main" type="inkWord" rotatedBoundingBox="24783,7994 24968,8575 24881,8602 24696,8022"/>
              </emma:interpretation>
              <emma:one-of disjunction-type="recognition" id="oneOf0">
                <emma:interpretation id="interp0" emma:lang="" emma:confidence="1">
                  <emma:literal/>
                </emma:interpretation>
              </emma:one-of>
            </emma:emma>
          </inkml:annotationXML>
          <inkml:trace contextRef="#ctx0" brushRef="#br0">3683 1175 44 0,'-2'-9'250'0,"1"-1"34"16,0 0 34-16,1 2-16 0,-2-2-9 16,2 3-4-16,0 0-11 0,0 1-18 0,0 3-37 15,0-1-61-15,0 3-55 0,2 1-39 16,2 2-4-16,1 6 8 0,2 2 15 15,1 5 10-15,3 3 7 0,0 5-4 0,0 2-16 16,0 2-21-16,-1 6-23 0,-2-1-15 16,-1 3-11-16,-3 3-21 0,0 0-46 0,0 1-38 15,-1 2-113-15,-1-2-164 0,0 0-147 16,-2-1-62-16,2-1 1 0,2-4 13 15,0-3 101-15</inkml:trace>
        </inkml:traceGroup>
        <inkml:traceGroup>
          <inkml:annotationXML>
            <emma:emma xmlns:emma="http://www.w3.org/2003/04/emma" version="1.0">
              <emma:interpretation id="{15E4A339-CB35-4D77-ADDA-313BCCAB66F0}" emma:medium="tactile" emma:mode="ink">
                <msink:context xmlns:msink="http://schemas.microsoft.com/ink/2010/main" type="inkWord" rotatedBoundingBox="25456,9094 26159,11306 25391,11550 24688,9338"/>
              </emma:interpretation>
              <emma:one-of disjunction-type="recognition" id="oneOf1">
                <emma:interpretation id="interp1" emma:lang="" emma:confidence="0">
                  <emma:literal>-1</emma:literal>
                </emma:interpretation>
                <emma:interpretation id="interp2" emma:lang="" emma:confidence="0">
                  <emma:literal>T</emma:literal>
                </emma:interpretation>
                <emma:interpretation id="interp3" emma:lang="" emma:confidence="0">
                  <emma:literal>+</emma:literal>
                </emma:interpretation>
                <emma:interpretation id="interp4" emma:lang="" emma:confidence="0">
                  <emma:literal>t</emma:literal>
                </emma:interpretation>
                <emma:interpretation id="interp5" emma:lang="" emma:confidence="0">
                  <emma:literal>-I</emma:literal>
                </emma:interpretation>
              </emma:one-of>
            </emma:emma>
          </inkml:annotationXML>
          <inkml:trace contextRef="#ctx0" brushRef="#br0" timeOffset="1369.0783">4871 3776 178 0,'3'-2'415'0,"-1"1"43"0,1 2 37 0,-2 3-36 0,1 4-124 16,1 3-106-16,-1 2-40 0,0 4 19 15,-1 5 28-15,0 1 13 0,-1 5 0 0,2 3-12 16,1 5-28-16,-1 5-52 0,1 0-85 15,0 6-127-15,0-1-94 0,-1 0-97 16,0-1-187-16,-1 1-188 0,-1 0-73 0,-1-1 31 16,-1 0 48-16,1-2 72 0</inkml:trace>
          <inkml:trace contextRef="#ctx0" brushRef="#br0" timeOffset="1193.0682">4163 4134 12 0,'-7'2'432'0,"3"-1"64"0,1-1 33 0,3 0 17 0,1-1-124 16,5 1-177-16,2-2-112 0,6 1-59 16,2 0-32-16,4-1-17 0,3-1-7 0,2 0-7 15,1-1-4-15,3-2-7 0,1 0-15 16,3-1-92-16,3-2-133 0,-2-1-157 15,-1 0-82-15,-1-3-41 0,-1 3-9 0,0-6 79 16</inkml:trace>
          <inkml:trace contextRef="#ctx0" brushRef="#br0" timeOffset="423.0242">4109 2312 76 0,'0'-9'437'0,"0"2"56"16,0-1 27-16,0 3 16 0,1 2-167 15,1-1-152-15,-1 4-93 0,3 1-47 0,2 2-16 16,1 5 3-16,2 2 4 0,1 4 0 16,2 3-1-16,2 2-8 0,1 3-11 0,2 2-17 15,-2 1-14-15,0 0-6 0,-1 1-13 16,-1 2-23-16,0-5-23 0,-2 1-52 15,0-3-127-15,-4 0-143 0,1-2-115 0,-3-1-45 16,1-2-13-16,1-3 33 0,-2-1 117 0</inkml:trace>
          <inkml:trace contextRef="#ctx0" brushRef="#br0" timeOffset="887.0507">4377 3149 14 0,'4'-14'431'0,"-2"5"64"16,-1-2 37-16,0 3 21 0,-1 2-117 0,2 0-156 15,-2 1-80-15,0-1-18 0,0 3 10 16,1 0 22-16,1 3 18 0,0 3-2 15,2 4-20-15,2 5-39 0,1 4-40 0,0 3-39 16,0 5-33-16,1 4-27 0,-1 1-43 16,0 3-88-16,-1-2-92 0,1 1-63 15,-1-1-125-15,-1 2-144 0,-1-3-130 0,2 0-1 16,-2-3 41-16,2-1 33 0,-1-2 114 31</inkml:trace>
        </inkml:traceGroup>
      </inkml:traceGroup>
    </inkml:traceGroup>
  </inkml:traceGroup>
</inkml:ink>
</file>

<file path=ppt/ink/ink3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2:16.76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B3DB0A3-6278-4415-82FE-A141B2BFC253}" emma:medium="tactile" emma:mode="ink">
          <msink:context xmlns:msink="http://schemas.microsoft.com/ink/2010/main" type="writingRegion" rotatedBoundingBox="19569,5536 28779,5163 29036,11518 19826,11891"/>
        </emma:interpretation>
      </emma:emma>
    </inkml:annotationXML>
    <inkml:traceGroup>
      <inkml:annotationXML>
        <emma:emma xmlns:emma="http://www.w3.org/2003/04/emma" version="1.0">
          <emma:interpretation id="{A767DBC2-AB1E-4600-9591-B1DC53140B96}" emma:medium="tactile" emma:mode="ink">
            <msink:context xmlns:msink="http://schemas.microsoft.com/ink/2010/main" type="paragraph" rotatedBoundingBox="19570,5505 21968,5505 21968,5567 19570,5567" alignmentLevel="1"/>
          </emma:interpretation>
        </emma:emma>
      </inkml:annotationXML>
      <inkml:traceGroup>
        <inkml:annotationXML>
          <emma:emma xmlns:emma="http://www.w3.org/2003/04/emma" version="1.0">
            <emma:interpretation id="{46629946-4AFA-42EE-B201-19BE1FC0628E}" emma:medium="tactile" emma:mode="ink">
              <msink:context xmlns:msink="http://schemas.microsoft.com/ink/2010/main" type="inkBullet" rotatedBoundingBox="19569,5529 21967,5504 21968,5555 19570,5580"/>
            </emma:interpretation>
            <emma:one-of disjunction-type="recognition" id="oneOf0">
              <emma:interpretation id="interp0" emma:lang="" emma:confidence="0">
                <emma:literal>-</emma:literal>
              </emma:interpretation>
            </emma:one-of>
          </emma:emma>
        </inkml:annotationXML>
        <inkml:trace contextRef="#ctx0" brushRef="#br0">-1460-1369 258 0,'-7'2'400'0,"0"-2"44"0,3 0 15 0,-2 1-76 15,2-1-101-15,0 1-90 0,3 0-55 16,-2-1-34-16,0 1-24 0,2-1-20 0,-1 2-15 16,1-1-12-16,0-1-11 0,1 1-8 15,-2 1-2-15,2-2-2 0,-1 0 1 16,-1 2 1-16,2 0 3 0,-1-2 3 0,1 0 3 15,0 0 6-15,0 2 12 0,1-1 14 0,2-1 30 16,1 1 54-16,6 1 63 0,4-2 57 16,8 0 44-16,8 0 28 0,10 0 0 15,9 0-30-15,10 0-49 0,7 2-52 0,9 0-49 16,3-2-42-16,6 2-26 0,1-1-24 0,5 0-17 15,0 1-11-15,3-2-8 0,3 1-7 16,0-1-6-16,2 0-5 0,-1 0-1 0,-2-1-1 16,0-1 0-16,-4 0 0 0,-6 0 0 15,-4-2 3-15,-5 0-1 0,-7 0 1 0,-5 0-1 16,-5 0 1-16,-6 2-2 0,-5-2-1 15,-7 3 0-15,-5-2-2 0,-5 1 2 0,-4 1 0 16,-7-2 12-16,-3 2 9 0,-4 0 10 16,-2 0 11-16,-2-1 3 0,-2 1 1 15,-2 1-5-15,-1-1-9 0,-1 1-9 0,0 0-10 16,-1 0-4-16,0 0-2 0,-1 0-4 15,1 0-3-15,0 0-2 0,1 0-3 0,1 1 2 16,0-1 2-16,2 1 2 0,1 2 1 16,-2-2 0-16,2 0 3 0,-3 1-2 15,2-1-3-15,-1 0-2 0,-1-1 0 0,-1 1 1 16,0 0 1-16,0-1 0 0,-2 2-1 15,-1-1 1-15,1-1 0 0,-1 0 1 0,0 0-2 16,-1 0 2-16,1 0-1 0,-1 0 6 16,1 0-3-16,-2 0 1 0,1 0-1 15,1 0-2-15,-2 0 0 0,1 0-5 0,1 0 3 16,0 0 2-16,-1 0-6 0,-1 0-11 15,2 0-36-15,-1 0-99 0,0 0-180 0,-1-3-131 16,-3 1-246-16,-1 1-182 0,-1-3-68 16,-1 2 44-16,1-3 151 0,0 0 112 15,0-1 243-15</inkml:trace>
      </inkml:traceGroup>
    </inkml:traceGroup>
    <inkml:traceGroup>
      <inkml:annotationXML>
        <emma:emma xmlns:emma="http://www.w3.org/2003/04/emma" version="1.0">
          <emma:interpretation id="{A35108B7-A34B-4839-942B-9821BDFE65AC}" emma:medium="tactile" emma:mode="ink">
            <msink:context xmlns:msink="http://schemas.microsoft.com/ink/2010/main" type="paragraph" rotatedBoundingBox="22306,6191 28782,5649 28862,6602 22385,7144" alignmentLevel="4"/>
          </emma:interpretation>
        </emma:emma>
      </inkml:annotationXML>
      <inkml:traceGroup>
        <inkml:annotationXML>
          <emma:emma xmlns:emma="http://www.w3.org/2003/04/emma" version="1.0">
            <emma:interpretation id="{B655365F-29A0-43BB-94A8-04214A427AB6}" emma:medium="tactile" emma:mode="ink">
              <msink:context xmlns:msink="http://schemas.microsoft.com/ink/2010/main" type="line" rotatedBoundingBox="22306,6191 28782,5649 28862,6602 22385,7144"/>
            </emma:interpretation>
          </emma:emma>
        </inkml:annotationXML>
        <inkml:traceGroup>
          <inkml:annotationXML>
            <emma:emma xmlns:emma="http://www.w3.org/2003/04/emma" version="1.0">
              <emma:interpretation id="{24E34787-430D-4096-B3BB-A38EBCCE2A1C}" emma:medium="tactile" emma:mode="ink">
                <msink:context xmlns:msink="http://schemas.microsoft.com/ink/2010/main" type="inkWord" rotatedBoundingBox="22331,6495 23086,6432 23141,7081 22385,7144"/>
              </emma:interpretation>
              <emma:one-of disjunction-type="recognition" id="oneOf1">
                <emma:interpretation id="interp1" emma:lang="" emma:confidence="1">
                  <emma:literal/>
                </emma:interpretation>
              </emma:one-of>
            </emma:emma>
          </inkml:annotationXML>
          <inkml:trace contextRef="#ctx0" brushRef="#br0" timeOffset="43970.515">1294-81 18 0,'-4'-14'433'0,"-2"3"61"0,2-4 38 16,0 2 22-16,1-3-103 0,2 2-149 15,1 0-51-15,3 1 22 0,2 1 43 0,5 0 48 16,2 0 30-16,5 2 5 0,2 1-27 15,3 3-64-15,1 2-70 0,2 0-64 0,0 2-55 16,-3 4-46-16,-3 0-32 0,-2 2-15 16,-4 2-12-16,-3 2-5 0,-4 3-2 15,-6 1-2-15,-3 4 1 0,-5 1-3 0,-5 0 0 16,-3 0-1-16,-2-1-2 0,1-3-1 15,-1 0-1-15,2-4 2 0,2-2 3 0,5 0 4 16,0-5 1-16,4-2 1 0,3-2 2 16,5-8-4-16,5-1-2 0,8-6-4 15,6-2-3-15,5-2 1 0,5-3-1 0,2-3 1 16,3 1 1-16,2-3 0 0,-2 3 2 15,-1 0-2-15,-5 2 0 0,-2 1 0 0,-4 3 0 16,-5 4 5-16,-3 3 6 0,-5 3 4 16,-3 0 5-16,-4 4 1 0,-2 0 0 15,-5 3-4-15,-2 1-5 0,-4 4-5 0,-3 3-3 16,-1 2-2-16,-3 6-3 0,-2 1 0 0,2 3 1 15,0 4 0-15,1 3 0 0,3 2 1 16,1 4 0-16,5 1-5 0,4 4-22 16,5 0-46-16,4 2-83 0,6 0-135 0,5 1-127 15,7-2-109-15,4 2-151 0,7-3-157 16,6-2-22-16,4 2 75 0,4-4 100 0,2-4 97 15,2-2 165-15</inkml:trace>
        </inkml:traceGroup>
        <inkml:traceGroup>
          <inkml:annotationXML>
            <emma:emma xmlns:emma="http://www.w3.org/2003/04/emma" version="1.0">
              <emma:interpretation id="{BEC64057-CD34-403F-A78E-8D350753E1D0}" emma:medium="tactile" emma:mode="ink">
                <msink:context xmlns:msink="http://schemas.microsoft.com/ink/2010/main" type="inkWord" rotatedBoundingBox="23966,6160 24486,6116 24519,6507 23998,6551"/>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s</emma:literal>
                </emma:interpretation>
                <emma:interpretation id="interp5" emma:lang="" emma:confidence="0">
                  <emma:literal>I</emma:literal>
                </emma:interpretation>
                <emma:interpretation id="interp6" emma:lang="" emma:confidence="0">
                  <emma:literal>•</emma:literal>
                </emma:interpretation>
              </emma:one-of>
            </emma:emma>
          </inkml:annotationXML>
          <inkml:trace contextRef="#ctx0" brushRef="#br0" timeOffset="45672.6123">3412-726 203 0,'-18'-19'256'0,"-1"5"13"0,1 3-46 15,-1 4-59-15,-1 5-35 0,1 4-3 16,-3 5 15-16,1 5 11 0,-2 4-2 0,0 7-15 16,-3 4-20-16,-2 6-35 0,-1 3-68 15,-1 4-113-15,-3 2-163 0,-2 3-88 16,0 2-44-16,-2 1-23 0,-1 1 26 0</inkml:trace>
        </inkml:traceGroup>
        <inkml:traceGroup>
          <inkml:annotationXML>
            <emma:emma xmlns:emma="http://www.w3.org/2003/04/emma" version="1.0">
              <emma:interpretation id="{42CED2BF-533D-405D-BF11-BB0D6F96E667}" emma:medium="tactile" emma:mode="ink">
                <msink:context xmlns:msink="http://schemas.microsoft.com/ink/2010/main" type="inkWord" rotatedBoundingBox="24180,6103 24600,6068 24633,6457 24212,6492"/>
              </emma:interpretation>
              <emma:one-of disjunction-type="recognition" id="oneOf3">
                <emma:interpretation id="interp7" emma:lang="" emma:confidence="1">
                  <emma:literal/>
                </emma:interpretation>
              </emma:one-of>
            </emma:emma>
          </inkml:annotationXML>
          <inkml:trace contextRef="#ctx0" brushRef="#br0" timeOffset="45523.6038">3100-799 24 0,'5'5'180'0,"2"1"34"0,1 5-17 16,3-1 3-16,2 3 25 0,3 1 24 0,3 0 16 15,2 3-5-15,4 0-26 0,1 2-36 16,3-1-45-16,2 4-43 0,1-3-36 0,0 2-30 16,-1 0-18-16,-2 2-20 0,-3-3-41 15,-1-1-82-15,-4 0-105 0,-6-3-129 16,-3-3-79-16,-2-3-33 0,-5-4 12 0,-1-6 65 15</inkml:trace>
        </inkml:traceGroup>
        <inkml:traceGroup>
          <inkml:annotationXML>
            <emma:emma xmlns:emma="http://www.w3.org/2003/04/emma" version="1.0">
              <emma:interpretation id="{24935990-D168-43DA-85F9-2852506984D2}" emma:medium="tactile" emma:mode="ink">
                <msink:context xmlns:msink="http://schemas.microsoft.com/ink/2010/main" type="inkWord" rotatedBoundingBox="25697,5907 28782,5649 28847,6424 25762,6682"/>
              </emma:interpretation>
              <emma:one-of disjunction-type="recognition" id="oneOf4">
                <emma:interpretation id="interp8" emma:lang="" emma:confidence="1">
                  <emma:literal/>
                </emma:interpretation>
              </emma:one-of>
            </emma:emma>
          </inkml:annotationXML>
          <inkml:trace contextRef="#ctx0" brushRef="#br0" timeOffset="40910.3399">4863-920 162 0,'-2'-18'439'16,"2"4"55"-16,-1-1 37 0,1 4-8 0,0 0-119 16,0 4-48-16,-2 1 11 0,2 1 24 15,-1 1 16-15,0 2 0 0,1 0-37 0,0 5-62 16,1 2-67-16,0 3-52 0,2 6-37 15,1 6-16-15,-1 4-8 0,1 6-22 16,0 4-31-16,-1 1-25 0,0 3-17 0,0 1-12 16,-1 0-8-16,1 3-6 0,-2-1-3 15,1 0 0-15,1-1-7 0,-2 0-17 0,0-2-28 16,2-5-51-16,-2-3-108 0,1-4-146 15,1-5-93-15,-3-3-64 0,0-8-129 0,-3-4-124 16,-1-5-15-16,-3-6 77 0,-1-3 65 16,-2-5 62-16,-2-4 146 0</inkml:trace>
          <inkml:trace contextRef="#ctx0" brushRef="#br0" timeOffset="41091.3503">4663-647 285 0,'-7'-8'372'0,"2"2"42"16,2-1 9-16,0 3-70 0,2-1-76 0,2 1-59 15,2 1-45-15,5-1-35 0,2-1-35 16,4 2-32-16,4 0-27 0,2 0-18 15,4 1-11-15,2 0-8 0,3-1-7 0,2-1 0 16,5 1-3-16,0 3-4 0,2-3-40 16,-1-1-88-16,2 1-108 0,-5 1-119 0,1 1-90 15,-4-2-45-15,-1 3 13 0,-1-1 75 16</inkml:trace>
          <inkml:trace contextRef="#ctx0" brushRef="#br0" timeOffset="41860.3943">5476-763 136 0,'0'-1'284'0,"0"1"51"15,0-1 13-15,-1 1-10 0,-1-2-18 16,1 2-29-16,-1 0-31 0,0-2-40 0,-2 2-50 16,-1 0-48-16,1 2-37 0,0-2-16 15,1 2 2-15,-1 0 27 0,-1 3 38 0,-2 0 39 16,-1 1 33-16,-3 2 18 0,-2-1 4 15,0 2-26-15,-3 1-39 0,1 0-42 16,-1-1-39-16,-1 1-30 0,2-1-21 0,0 1-12 16,1 0-9-16,3 1-5 0,2-1-4 15,2-2 2-15,3 2-4 0,2 0-2 0,2-1-3 16,4 0-5-16,5-2-4 0,2 2 0 15,2-3-2-15,5 1 0 0,3-3 0 16,1-1 7-16,-1 0 6 0,-2-3 0 0,-1 0 5 16,-2-3-1-16,-2 0 5 0,-2-1 1 15,-1 0 9-15,0-1 32 0,-1-2 47 0,-3 0 58 16,-2-1 37-16,1 2 24 0,-3 0 5 15,-1 1-19-15,1-2-47 0,-2 4-53 16,2-2-36-16,-3 3-27 0,2-1-15 0,-2 1-11 16,1-1-5-16,0 3-4 0,-1-1-3 15,0 1-3-15,0 0-2 0,2 1-2 0,-1 0 1 16,0 2 5-16,4 2-1 0,-1 1 0 15,1 3 0-15,1-1 1 0,1 4 0 0,1 0-3 16,-1-1 2-16,-2 2 0 0,2-3 1 16,-1 1-5-16,-2-2-14 0,1-1-15 0,-1 1-24 15,-1-2-30-15,1-3-37 0,0 0-44 16,-1-2-52-16,1 2-64 0,-1-4-51 15,2-4-23-15,0 0 6 0,0-4 28 0,1 0 52 16,0-4 75-16,1 0 69 0,0-5 51 16,0 1 33-16,1 0 19 0,1 0 11 0,-1-1 7 15,1 3 5-15,0 0 2 0,0 1 7 16,0 3 8-16,-1 3 6 0,0 1 8 15,-1 2 13-15,3 2 14 0,-2 1 29 0,1 2 26 16,2 1 42-16,0 2 27 0,0 2 17 16,2 1 5-16,-2 1-17 0,1 1-23 0,-1 1-38 15,0 1-26-15,-1-1-25 0,-1 1-20 16,0-1-16-16,-2 2-8 0,-2-3-9 15,-1 0-10-15,-1 1-2 0,-2-1-3 0,-1-1 2 16,-1-1-3-16,0-1-5 0,-2-1-6 16,0-1-4-16,-1-3-14 0,1-2-20 0,-2-2-22 15,2 0-27-15,-1-3-33 0,1-4-40 16,2 3-27-16,-1-3-17 0,4-1-10 15,0 0 10-15,4 1 20 0,2-2 15 0,0 4-19 16,3-1-40-16,2 0-50 0,1 3-52 16,-1 0-63-16,0 2-47 0,-1 1 17 0,3 0 56 15,0 0 69-15</inkml:trace>
          <inkml:trace contextRef="#ctx0" brushRef="#br0" timeOffset="42738.4445">6231-761 182 0,'0'-9'271'0,"-1"2"38"0,-1-1-26 0,-1 0-22 15,1 2-1-15,-2 1 0 0,-1-1-11 16,1 1-20-16,-1 1-28 0,1 1-44 0,0 1-48 16,-1 1-42-16,0 0-28 0,-1 1-17 0,1 1-8 15,-1 2-5-15,1-1-3 0,-1 3-1 16,-1 1 2-16,2 2 0 0,-2-1-1 15,0 0 1-15,2 3 0 0,-2 0-2 0,1-2-2 16,2 1-2-16,0-1 0 0,1 1 2 16,2-2-2-16,0-3-1 0,1 2 1 0,2-4 1 15,2-1 1-15,3 0-1 0,3-2 1 16,2-2 1-16,3 0-1 0,3-4 1 0,2 3-1 16,-1-2 0-16,0 0-3 0,0 4 0 15,-1 1 1-15,-1 1-1 0,-1 2 1 0,-1 2 4 16,-1 5 6-16,0 2 5 0,-2 4 7 0,1 1 7 15,-2 3 24-15,-2 2 20 0,0 1 11 16,-3 4 1-16,0-3 1 0,-3 2-6 16,-1 0-22-16,-3-2-20 0,-2 0-12 0,-2-2-7 15,-2-1-4-15,-3-3-2 0,-2 1-3 0,-2-4-3 16,-2-2-2-16,-1-5-3 0,-1-3-1 15,0-2 1-15,2-6 1 0,1-4 2 0,1-2 1 16,3-2 0-16,4-3 0 0,2 0-1 16,3-1 0-16,4-2-3 0,3 2-5 0,2 0 1 15,4 0-2-15,3 1 3 0,4 0-3 16,1 2 2-16,3 0 3 0,1 3-1 0,1-2 2 15,0 2-3-15,1 0 1 0,1 0 0 0,0 2-1 16,1-3 0-16,-1 1-3 0,1-2 2 16,-1 0-2-16,0-3 2 0,1 0 0 0,-3-4 1 15,-2-2 2-15,2-1 1 0,-5-1-1 16,-3 1 0-16,-2 0 3 0,-3 5 4 0,-3 1 10 15,-2 2 9-15,-3 3 4 0,-1 2 2 16,-3 2-1-16,-3 0-7 0,-2 5-7 0,-3 1-11 16,-2 2-4-16,-3 4-2 0,-2 2-2 15,-2 5 0-15,0 3 1 0,-1 2 2 0,1 3 3 16,0 3 4-16,1 0 8 0,4 3 5 0,0-2 3 15,5 1 7-15,1 0 6 0,4-1 10 16,3-2 16-16,6-1 27 0,-1-1 26 16,8-2 20-16,3-2 9 0,8-3-10 0,6-3-14 15,4-4-30-15,7-5-29 0,5-5-30 0,2-3-17 16,1-6-15-16,2-2-12 0,-3-4-8 15,-1-3-5-15,-1-4-1 0,-7-4 0 0,-1-5 3 16,-4-3 7-16,-4-4 1 0,-4 3 6 16,-2-2 3-16,-5 5 4 0,-2 7 3 0,-5 3 5 15,-2 7 7-15,-4 3-1 0,0 3-6 0,-3 4-2 16,-1 4-1-16,-2 4-6 0,0 5-2 15,-2 4-1-15,-2 8 5 0,-1 2 1 0,1 5 2 16,-1 4-1-16,1 3 1 0,-2 1-4 16,2 3 1-16,0 2-1 0,0 0 0 0,0 2 0 15,-3 0-5-15,0 1-30 0,0-4-93 16,-1 2-101-16,-2-3-70 0,1-5-86 0,-1-3-138 15,-2-3-111-15,1-5-33 0,0-7 35 0,1-5 34 16,2-7 67-16,-1-5 132 0</inkml:trace>
          <inkml:trace contextRef="#ctx0" brushRef="#br0" timeOffset="42865.4517">7147-507 117 0,'-4'-26'404'0,"4"-3"71"0,1-2 41 0,3 1-6 16,3 2-125-16,3-2-141 0,2 5-98 0,3 2-47 15,0 1-16-15,2 3-7 0,2 1-3 0,3 3-5 16,3 2-9-16,4 1-11 0,2 2-20 16,4 3-21-16,3 3-34 0,3-1-36 15,2 3-140-15,1-3-203 0,0 2-106 0,-4 1-48 16,-2 1-6-16,-3 1 18 0,-8 0 130 0</inkml:trace>
        </inkml:traceGroup>
      </inkml:traceGroup>
    </inkml:traceGroup>
    <inkml:traceGroup>
      <inkml:annotationXML>
        <emma:emma xmlns:emma="http://www.w3.org/2003/04/emma" version="1.0">
          <emma:interpretation id="{07DB33B2-D708-427F-86A1-D3F81112AFB9}" emma:medium="tactile" emma:mode="ink">
            <msink:context xmlns:msink="http://schemas.microsoft.com/ink/2010/main" type="paragraph" rotatedBoundingBox="21079,6899 25797,6708 25830,7507 21112,7697" alignmentLevel="2"/>
          </emma:interpretation>
        </emma:emma>
      </inkml:annotationXML>
      <inkml:traceGroup>
        <inkml:annotationXML>
          <emma:emma xmlns:emma="http://www.w3.org/2003/04/emma" version="1.0">
            <emma:interpretation id="{E4AB9044-7E47-4335-AA5F-A09826CED946}" emma:medium="tactile" emma:mode="ink">
              <msink:context xmlns:msink="http://schemas.microsoft.com/ink/2010/main" type="line" rotatedBoundingBox="21079,6899 25797,6708 25830,7507 21112,7697"/>
            </emma:interpretation>
          </emma:emma>
        </inkml:annotationXML>
        <inkml:traceGroup>
          <inkml:annotationXML>
            <emma:emma xmlns:emma="http://www.w3.org/2003/04/emma" version="1.0">
              <emma:interpretation id="{1F88590B-F07E-4E1F-8290-DFC996CBB724}" emma:medium="tactile" emma:mode="ink">
                <msink:context xmlns:msink="http://schemas.microsoft.com/ink/2010/main" type="inkWord" rotatedBoundingBox="21079,6903 22135,6860 22163,7545 21107,7588"/>
              </emma:interpretation>
              <emma:one-of disjunction-type="recognition" id="oneOf5">
                <emma:interpretation id="interp9" emma:lang="" emma:confidence="1">
                  <emma:literal/>
                </emma:interpretation>
              </emma:one-of>
            </emma:emma>
          </inkml:annotationXML>
          <inkml:trace contextRef="#ctx0" brushRef="#br0" timeOffset="26124.4942">70 314 172 0,'8'-4'486'16,"-1"4"58"-16,-1-3 29 0,-2 3 17 16,-1 0-213-16,-2 3-139 0,0 3-59 0,-1 4 29 15,2 2 32-15,-2 4 24 0,-2 5 13 16,2 1-2-16,-2 3-32 0,0 1-76 15,1 1-59-15,-1 1-40 0,0-1-22 0,0-1-17 16,1-2-10-16,1-1-18 0,-1-3-58 16,1-2-98-16,0-5-98 0,1-3-88 0,0-8-149 15,1-4-196-15,0-4-56 0,0-6 42 16,-1-4 63-16,1-3 70 0,-4-5 140 0</inkml:trace>
          <inkml:trace contextRef="#ctx0" brushRef="#br0" timeOffset="26543.5182">393 62 269 0,'2'9'426'0,"-1"2"61"16,2-1 40-16,0 6-66 0,-1 0-29 0,2 3 40 15,-2 4 36-15,2 1 17 0,0 1 9 16,0 2-27-16,2 2-70 0,-1 0-142 15,1 3-111-15,1 1-76 0,-1 0-50 0,1 2-25 16,-1 0-17-16,-1-2-6 0,-1 0-6 0,1-3-5 16,-1-4-11-16,-2-3-21 0,1-4-36 15,0-4-60-15,0-4-134 0,-1-5-138 16,3-4-75-16,-1-7-111 0,0-5-104 0,0-4-78 15,1-4 30-15,0-5 85 0,0-2 54 16,1-4 116-16,0 0 133 0</inkml:trace>
          <inkml:trace contextRef="#ctx0" brushRef="#br0" timeOffset="26930.5403">617 283 194 0,'6'-14'354'0,"-1"0"63"0,1 5 39 15,1 1-59-15,-2 2-64 0,2 4-30 16,1-1 46-16,2 6 74 0,1 0 57 0,1 3 39 16,2 4 18-16,1 0-19 0,2 4-98 15,2 1-124-15,2 0-106 0,-1 2-76 16,2 0-44-16,2 0-25 0,-4 0-14 0,0 0-11 15,-4-3-8-15,-4 0-4 0,-1-4-4 16,-4 2 0-16,-4-2-2 0,-6-3-1 0,-2 1-2 16,-6-3-5-16,-4-3-3 0,-5-3-7 0,-2-3-7 15,-2-5-7-15,-1-1-7 0,-3-8-5 16,4-2 0-16,-1-3 2 0,4-3 3 15,2 0 4-15,4-1 7 0,5-1 6 0,2 2 3 16,5 0 0-16,3 0 9 0,3 2 0 16,5 1 2-16,5 1 1 0,2 1 0 0,4 3 2 15,3 1-4-15,4 2 2 0,2 5 2 16,1 1 4-16,1 5 3 15,3 1 3-15,-2 6 3 0,2 1 0 0,-4 4 3 0,-3 1-3 16,-4 3 2-16,-5 0 0 0,-5 5-2 16,-5-1 0-16,-4 2-3 0,-9 2-1 0,-3 2-14 15,-5-3-27-15,-5 3-65 0,-2-2-164 16,-1-3-133-16,-1-1-196 0,1-3-218 15,0-1-105-15,3-3-6 0,1-2 127 0,3-5 113 16,1-2 187-16</inkml:trace>
          <inkml:trace contextRef="#ctx0" brushRef="#br0" timeOffset="26286.5035">34 72 21 0,'-5'-16'300'0,"-1"4"54"0,2 2 56 0,0 1-18 15,0 1-70-15,1 4-65 0,0-1-55 16,1 1-50-16,0 1-53 0,1 2-43 0,2 2-29 16,2 2-31-16,1 1-62 0,3 1-98 15,1 1-117-15,2 0-108 0,2 2-54 16,1-1-15-16,2-2 41 0,1 0 84 0</inkml:trace>
        </inkml:traceGroup>
        <inkml:traceGroup>
          <inkml:annotationXML>
            <emma:emma xmlns:emma="http://www.w3.org/2003/04/emma" version="1.0">
              <emma:interpretation id="{8650E219-7B1B-4AA4-B1B7-41630C6D2479}" emma:medium="tactile" emma:mode="ink">
                <msink:context xmlns:msink="http://schemas.microsoft.com/ink/2010/main" type="inkWord" rotatedBoundingBox="24525,6760 25797,6708 25830,7507 24557,7558"/>
              </emma:interpretation>
              <emma:one-of disjunction-type="recognition" id="oneOf6">
                <emma:interpretation id="interp10" emma:lang="" emma:confidence="1">
                  <emma:literal/>
                </emma:interpretation>
              </emma:one-of>
            </emma:emma>
          </inkml:annotationXML>
          <inkml:trace contextRef="#ctx0" brushRef="#br0" timeOffset="27528.5745">3650 27 280 0,'-10'0'476'16,"-1"2"44"-16,-1-1 34 0,-2 2-6 15,-1 1-49-15,-2 0-3 0,-1 3 29 0,1-1 20 16,0 2 3-16,1 1-38 0,2-2-134 16,3 3-135-16,1 1-103 0,3 1-63 0,3 2-35 15,4 1-19-15,2 0-7 0,6 1-5 16,1 0-3-16,7-3-4 0,3-2-2 0,4-2-1 15,3-4-2-15,3-3 0 0,1-3-1 16,-2-1 4-16,-1-5 0 0,-3 0 0 0,-4-1 0 16,-2 0 3-16,-4-2 0 0,-3 1-1 15,-4-1 5-15,-3-2 0 0,-4 2-1 16,-5 0 0-16,-4-2-1 0,0 1-2 0,-6-1-4 15,-2 2 1-15,-1-3-3 0,-2 3-5 0,0 0-12 16,2 2-27-16,1 0-58 0,1 0-154 16,5 1-151-16,3 0-137 0,3 0-167 15,3 0-167-15,4-1-45 0,3 3 99 0,2-1 124 16,5 1 126-16,2 0 172 0</inkml:trace>
          <inkml:trace contextRef="#ctx0" brushRef="#br0" timeOffset="27728.586">3871-75 27 0,'7'4'278'15,"-2"1"77"-15,1 4 79 0,-2 1-27 0,0 3-42 16,0 3-36-16,2 1-33 0,-1 3-50 16,1 2-60-16,-1 3-44 0,1 1-26 0,-1 2-19 15,2 2-23-15,0 0-28 0,1 1-20 16,-1 0-31-16,4-1-37 0,0-4-66 15,0 0-151-15,2-7-182 0,-1 0-97 0,0-6-31 16,3 0 1-16,2-8 47 0</inkml:trace>
          <inkml:trace contextRef="#ctx0" brushRef="#br0" timeOffset="28120.6084">4333 194 19 0,'4'-4'380'16,"0"1"59"-16,-1 3 56 0,0 4 22 0,0 3-78 15,1 7-4-15,0 2 46 0,1 5 53 16,1 2 16-16,-2 2 2 0,2 2-32 15,-1 2-119-15,1 0-126 0,2 2-110 0,0 0-65 16,0-1-39-16,1-3-20 0,-3-2-12 16,1-2-10-16,-1-3-6 0,-2-5-2 0,-1-3 0 15,-1-3-2-15,1-1-2 0,-3-5 1 16,0-3-1-16,0-3 0 0,-3-7-3 15,1-3-4-15,-1-6-3 0,-1-4-3 0,-2-6-4 16,2-3-6-16,0-7-2 0,0-5-2 16,-2-2-3-16,4-5-4 0,2-4 1 0,2 0 2 15,7 1-3-15,0 3 1 0,6 2 2 16,2 4 4-16,1 6 3 0,2 5 0 0,0 4 3 15,0 5 5-15,1 5 4 0,-2 3 1 16,0 6 0-16,1 4 3 0,-2 1 0 0,-1 6-1 16,-1 6 0-16,-1 1 0 0,-3 4 1 15,-1 4-4-15,-5 3 0 0,-5 2-7 16,-8 2-20-16,-5 3-42 0,-12 1-91 0,-6-1-142 15,-7 0-105-15,-6-1-106 0,-5-4-142 0,-3-3-124 16,-1-3-26-16,3-3 86 0,2-2 74 16,7-5 97-16,4-2 153 0</inkml:trace>
        </inkml:traceGroup>
      </inkml:traceGroup>
    </inkml:traceGroup>
    <inkml:traceGroup>
      <inkml:annotationXML>
        <emma:emma xmlns:emma="http://www.w3.org/2003/04/emma" version="1.0">
          <emma:interpretation id="{F57E5507-7440-4D77-A9F8-8BD877693FCB}" emma:medium="tactile" emma:mode="ink">
            <msink:context xmlns:msink="http://schemas.microsoft.com/ink/2010/main" type="paragraph" rotatedBoundingBox="22335,8024 23556,11548 22894,11778 21672,8253" alignmentLevel="3"/>
          </emma:interpretation>
        </emma:emma>
      </inkml:annotationXML>
      <inkml:traceGroup>
        <inkml:annotationXML>
          <emma:emma xmlns:emma="http://www.w3.org/2003/04/emma" version="1.0">
            <emma:interpretation id="{9DF56CDC-56B7-4C15-97B4-2500BDA694F1}" emma:medium="tactile" emma:mode="ink">
              <msink:context xmlns:msink="http://schemas.microsoft.com/ink/2010/main" type="line" rotatedBoundingBox="22335,8024 23556,11548 22894,11778 21672,8253"/>
            </emma:interpretation>
          </emma:emma>
        </inkml:annotationXML>
        <inkml:traceGroup>
          <inkml:annotationXML>
            <emma:emma xmlns:emma="http://www.w3.org/2003/04/emma" version="1.0">
              <emma:interpretation id="{B4B72AFB-7770-4CA1-A910-CD0E33DCB63D}" emma:medium="tactile" emma:mode="ink">
                <msink:context xmlns:msink="http://schemas.microsoft.com/ink/2010/main" type="inkWord" rotatedBoundingBox="22153,8086 22366,8700 22253,8739 22040,8126"/>
              </emma:interpretation>
              <emma:one-of disjunction-type="recognition" id="oneOf7">
                <emma:interpretation id="interp11" emma:lang="" emma:confidence="1">
                  <emma:literal/>
                </emma:interpretation>
              </emma:one-of>
            </emma:emma>
          </inkml:annotationXML>
          <inkml:trace contextRef="#ctx0" brushRef="#br0" timeOffset="34719.9859">1000 1337 286 0,'0'-5'374'16,"0"-3"71"-16,0 1-3 0,0-1-58 0,1 0-58 15,0 0-37-15,-1 0-1 0,0-1 30 16,0 1 45-16,2 1 48 0,-1-2 33 16,-1 1 8-16,2 1-34 0,-1 0-76 15,-1 1-79-15,0 3-65 0,0-1-51 0,0 0-42 16,0 2-30-16,0-1-23 0,0 2-16 0,-1 1-12 15,1 1-8-15,0 2-7 0,1 2-2 16,2 2 4-16,1 6 8 0,3 2 9 16,1 3 6-16,0 4 5 0,3 2 2 0,0 3-2 15,0 1-6-15,0 3-10 0,2 1-5 16,-2 0-3-16,1 1-5 0,-1-4-2 0,0 0-3 15,0-1 2-15,-1-5-2 0,-1-1-1 16,-1-2-4-16,2-3-6 0,-3-1-11 16,1-1-21-16,-1-2-28 0,0-1-50 0,-1-2-103 15,0 0-179-15,3-3-118 0,0-1-178 16,0 1-176-16,-3-1-82 0,0 1 35 0,1 0 149 15,-2-1 111-15,1 3 185 0</inkml:trace>
        </inkml:traceGroup>
        <inkml:traceGroup>
          <inkml:annotationXML>
            <emma:emma xmlns:emma="http://www.w3.org/2003/04/emma" version="1.0">
              <emma:interpretation id="{B891A049-EAC8-4CA5-BA8D-4135F21F6DCD}" emma:medium="tactile" emma:mode="ink">
                <msink:context xmlns:msink="http://schemas.microsoft.com/ink/2010/main" type="inkWord" rotatedBoundingBox="22676,9141 22901,9790 22839,9811 22615,9162"/>
              </emma:interpretation>
            </emma:emma>
          </inkml:annotationXML>
          <inkml:trace contextRef="#ctx0" brushRef="#br0" timeOffset="35494.0301">1555 2303 162 0,'-2'-7'442'0,"-1"1"56"15,0-1 34-15,0 1-11 0,2 1-57 0,-2 1-31 16,2 0-7-16,-1 3 11 0,0-2 14 15,2 3-9-15,0 0-45 0,2 4-79 16,3 4-70-16,0 3-52 0,5 2-38 0,-1 3-31 16,2 3-35-16,2 1-28 0,0 3-22 15,1 2-13-15,0 4-8 0,0 0-6 0,-2 0-4 16,0 3-5-16,1-3 0 0,-2 4-6 15,-2-2-4-15,1-1-8 0,-2 1-21 0,1-2-33 16,-1-2-56-16,-1-2-126 0,1-1-149 16,0-4-90-16,2-3-119 0,-2-1-128 15,0-2-114-15,1-2 37 0,-1 1 106 0,0-3 71 16,2-2 125-16</inkml:trace>
        </inkml:traceGroup>
        <inkml:traceGroup>
          <inkml:annotationXML>
            <emma:emma xmlns:emma="http://www.w3.org/2003/04/emma" version="1.0">
              <emma:interpretation id="{F178EC22-CB1F-42E6-92BC-50D01067C086}" emma:medium="tactile" emma:mode="ink">
                <msink:context xmlns:msink="http://schemas.microsoft.com/ink/2010/main" type="inkWord" rotatedBoundingBox="23137,10340 23556,11548 22894,11778 22475,10570"/>
              </emma:interpretation>
              <emma:one-of disjunction-type="recognition" id="oneOf8">
                <emma:interpretation id="interp12" emma:lang="" emma:confidence="1">
                  <emma:literal/>
                </emma:interpretation>
              </emma:one-of>
            </emma:emma>
          </inkml:annotationXML>
          <inkml:trace contextRef="#ctx0" brushRef="#br0" timeOffset="36030.0608">1987 3463 77 0,'3'-2'147'0,"0"2"-31"0,1-1-25 16,1 0-16-16,1-1 0 0,-2 0 5 0,1 2 15 15,-1-1 22-15,2 1 21 0,-2 0 28 16,0 0 29-16,0 0 28 0,-1 0 16 0,0 0 2 15,0 0-16-15,-1 0-26 0,1 0-31 16,0 1-22-16,0 3-9 0,1 1 21 16,-2 2 64-16,3 3 67 0,0 2 41 0,2 4 12 15,0 2-13-15,0 3-42 0,0 2-76 16,1 3-79-16,0 0-58 0,0 1-31 0,-1 0-19 15,0 1-13-15,0-2-31 0,0-1-77 16,-3-1-113-16,1-2-93 0,0-3-71 16,-1-3-136-16,0-2-114 0,-1-2-78 0,-1-1 31 15,2-3 48-15,2-1 48 0,1-4 125 16</inkml:trace>
          <inkml:trace contextRef="#ctx0" brushRef="#br0" timeOffset="36441.0843">2222 4275 248 0,'4'4'422'0,"1"-2"58"0,-1 2 40 16,3 2-87-16,1 0-99 0,1 1-42 0,1 2 30 0,2 3 38 15,-1-1 34-15,2 5 39 0,-1-2 19 16,2 4-46-16,0 1-91 0,-1 2-90 0,1 0-67 15,1-1-59-15,-1 2-44 0,0 0-25 16,-2 0-18-16,-2-1-21 16,-1-3-34-16,-2 0-69 0,-1-2-114 0,-2-2-127 0,-1-3-77 15,-1-3-115-15,0-2-129 0,-2-4-101 16,1 1 28-16,-1-3 80 0,2-1 55 0,0-1 115 15</inkml:trace>
          <inkml:trace contextRef="#ctx0" brushRef="#br0" timeOffset="36905.1108">1862 4857 203 0,'-12'4'466'0,"1"-2"46"0,1-2 30 15,0 0-13-15,5-2-129 0,1-2-79 0,1 1 18 16,4-2 35-16,3-1 29 0,3-3 16 15,4 0-27-15,3 0-64 0,4-3-97 0,5 1-77 16,2-2-58-16,3 2-40 0,0 1-29 0,4 2-30 16,0-2-68-16,-1 3-148 0,0 0-123 15,-1-1-168-15,-3 1-205 0,0 1-137 0,-4 0-22 16,0 2 102-16,-1-2 98 0,-1 0 155 15</inkml:trace>
        </inkml:traceGroup>
      </inkml:traceGroup>
    </inkml:traceGroup>
  </inkml:traceGroup>
</inkml:ink>
</file>

<file path=ppt/ink/ink3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3:17.18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3DA7A7F-F09E-4610-BC85-2CEE2DA6FA67}" emma:medium="tactile" emma:mode="ink">
          <msink:context xmlns:msink="http://schemas.microsoft.com/ink/2010/main" type="inkDrawing" rotatedBoundingBox="17332,12236 18702,12114 18731,12444 17362,12567" semanticType="callout" shapeName="Other">
            <msink:sourceLink direction="with" ref="{F4876BB4-8412-40E5-874B-07997EF39241}"/>
          </msink:context>
        </emma:interpretation>
      </emma:emma>
    </inkml:annotationXML>
    <inkml:trace contextRef="#ctx0" brushRef="#br0">14 194 74 0,'-4'-10'434'16,"3"0"57"-16,-1 1 31 0,0 1 20 0,0 0-158 15,1 2-131-15,-1 1-69 0,1 1-16 16,1 2 20-16,0-1 39 0,0 2 36 16,3-1 36-16,0 4 30 0,2-1 15 0,3 5 1 15,1 2-24-15,2 3-33 0,1 2-48 16,-1 1-47-16,1 1-46 0,2 3-44 0,-2 0-30 15,2 0-15-15,0 2-10 0,1-1-12 16,2 1-6-16,-1-1-5 0,1 1-1 16,-1-2-3-16,1-2 0 0,0-3 0 0,3-2 0 15,-1-2 1-15,2-3-2 0,1-2-2 16,2-4-3-16,5-4-1 0,3-5-3 0,5-4-7 15,4-4-7-15,3-5-4 0,4-4-10 16,6-2-7-16,2-5-12 0,5 2-22 16,-1-2-38-16,2 1-81 0,0 2-166 0,0 1-132 15,0 3-132-15,-4 3-164 0,-2 2-136 16,-4 5-9-16,-2 4 123 0,-2 2 111 0,-3 0 130 15</inkml:trace>
  </inkml:traceGroup>
</inkml:ink>
</file>

<file path=ppt/ink/ink3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5:01.4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4876BB4-8412-40E5-874B-07997EF39241}" emma:medium="tactile" emma:mode="ink">
          <msink:context xmlns:msink="http://schemas.microsoft.com/ink/2010/main" type="inkDrawing" rotatedBoundingBox="1263,16778 24542,16763 24543,16927 1264,16941" shapeName="Other">
            <msink:destinationLink direction="with" ref="{73DA7A7F-F09E-4610-BC85-2CEE2DA6FA67}"/>
            <msink:destinationLink direction="with" ref="{6E7121C0-0E23-4BA3-BBD6-C65345DC946A}"/>
          </msink:context>
        </emma:interpretation>
      </emma:emma>
    </inkml:annotationXML>
    <inkml:trace contextRef="#ctx0" brushRef="#br0">29 15 210 0,'-5'0'273'0,"-1"2"28"0,2-1-45 15,1-1-45-15,0 1-38 0,1 1-22 0,-1-2-13 16,2 1-9-16,-1-1-11 0,1 0-13 15,1 0-14-15,0 0-15 0,0 0-19 16,0 2-14-16,1-2-8 0,1 3-2 0,0-2 0 16,2 0 3-16,2 2 4 0,-1-1 4 15,4 1 0-15,2-1-2 0,1 1-7 0,5-1-3 16,0 3-5-16,5-2-6 0,2 1-4 15,1-1-4-15,1 0-3 0,1 1-3 16,3-2-1-16,2 0 1 0,2 1-1 0,2 0-2 16,1-3 0-16,3 2 3 0,3-1-2 15,-1-1-1-15,4 1-1 0,-2 1 0 0,3-1 0 16,-1 1 0-16,1 0 0 0,1-1-2 15,-1 0-1-15,2 2-1 0,0-1-1 16,0-1 1-16,2 1 1 0,-1 0 4 0,-1-1 2 16,1 0 2-16,-1 2 2 0,2-3-3 15,0 1 1-15,1-1-2 0,0 2 1 0,3-2-3 16,0 0-1-16,0 2 1 0,3-1-2 15,0 0-1-15,-2 1-1 0,2-1 0 16,0 0 0-16,1 1 0 0,0-2-1 0,0 4 0 16,3-4 1-16,0 0 1 0,1 0 1 15,2 3 3-15,1-2-2 0,3 1 2 0,1-2-2 16,0 4 0-16,3-4-3 0,-3 2-1 15,0-1 2-15,-1 2-2 0,-2-2-3 0,-1 0 1 16,-1 0-1-16,-2-1 5 0,-1 1 0 16,-2 1 3-16,0-2 1 0,-1 0 0 0,0 0 1 15,0 0-2-15,-1 0-2 0,1 0-1 16,0 0 0-16,-3 0 0 0,2 0 1 15,-3 0-1-15,0 0 2 0,-1 0 1 0,-2 0-3 16,-2 0 0-16,-4 0-2 0,0 0 0 16,-1 0-6-16,-2 0 2 0,-1 0 1 0,0 0 0 15,-1-2 1-15,0 1 0 0,0 1 1 16,-1-1 0-16,0-1 0 0,0 0 3 15,0 1 1-15,0 0-1 0,0-1 1 0,1 0-2 16,0 0 0-16,-1 2-2 0,1-3 2 16,0 0 1-16,-1 3 4 0,2 0-3 0,-1-2 1 15,0 0-3-15,0 2 0 0,-2 0-1 16,-1 0-4-16,1-3 0 0,-3 3 3 15,-1-1-2-15,1-1 0 0,-1 2 0 0,-1-1 1 16,-1 1 2-16,0-1-2 0,0-1 2 16,-1 2 0-16,2 0 3 0,-1-2 3 0,0 1 0 15,-1 0 2-15,2-1 1 0,0 2-1 16,-1-1-3-16,2 0-1 0,-2-1-2 15,1 0 0-15,-1 1 0 0,1-1 0 0,-1 0 0 16,2 1 0-16,-1 0-1 0,1 0 0 16,0-1 1-16,1 0-1 0,-1 1 0 0,0 1-2 15,1-2 2-15,0 1 0 0,-2 1 0 16,1-1-2-16,-1 1 2 0,0 0 0 15,-1 0-1-15,0 0 1 0,0 0-1 0,0 0 2 16,-1 0 0-16,1 0-1 0,-1 0 2 16,1 0-3-16,0 0 0 0,-2-2 0 0,2 2-1 15,0 0-2-15,0 0 3 0,0 0 0 16,2 0 1-16,-1 0 1 0,0 0-1 0,2 0 1 15,0 0-1-15,1 0 2 0,0 0-1 16,2 0-1-16,1 2 1 0,-1-2 0 16,1 1-2-16,0-1 1 0,-1 1-1 0,-1 1-1 15,1-2 1-15,-1 1 0 0,-1-1 1 16,0 1-1-16,1 0 1 0,-1-1 0 0,-2 0 0 15,1 0-1-15,3 0-3 0,-2 0 4 16,1-1 0-16,1 0 3 0,1 0 1 0,0-2 3 16,1 2 0-16,0 1-2 0,0-2-2 15,2 2-1-15,0 0-1 0,1-2-1 0,-2 1 0 16,4 0-1-16,-2 1 0 0,0-2 1 15,0 2-1-15,0 0 0 0,-2 0 1 16,0 0-1-16,-1 0 1 0,-1 0-1 0,-2 0 0 16,-1 0 1-16,0-1-1 0,-1 1 0 15,-1-1-1-15,-1 1 2 0,-1-2 0 0,0 2-2 16,-3 0 0-16,0 0 0 0,1-2 1 15,-2 1 0-15,0 1 0 0,-2-1-1 16,-1-1 0-16,-1 2 2 0,0 0 0 0,-3-1 0 16,-2 1 0-16,1 0 2 0,-2-1 0 15,-1 1-2-15,0-2-1 0,0 2 1 0,-2 0 2 16,2 0-1-16,-3-2 2 0,0 1-2 15,1 1 1-15,-3-1-2 0,1-1-1 16,-2 1-1-16,1-2-1 0,-1 3 2 0,1-2 1 16,-1 1 0-16,0 0 1 0,1-1 0 15,-1 2 0-15,2-1-1 0,0 1-2 0,1-1 2 16,0 0-2-16,1-2-3 0,2 2 1 15,3 0 3-15,2 0 5 0,5-2 3 16,3 2 4-16,2 1 5 0,4-2 0 0,2 2 0 16,4 0-4-16,2 0-4 0,3 0-2 15,2 2 1-15,2-2-1 0,3 1-1 0,1-1 0 16,3 3 1-16,2-2 0 0,1 0-5 15,1 0-1-15,0 2 1 0,2-2 1 16,0 0-2-16,-2 0 0 0,-1 2 1 0,-2-2 1 16,-1 1 0-16,-2-2-2 0,-2 0 1 15,-2 3-2-15,0-3 1 0,-2 1-1 0,-3-1 0 16,-2 0 2-16,0 0-1 0,-2 0 2 15,0 0 0-15,-2 0 0 0,1 0-1 0,-2 0 0 16,1 0 0-16,0 0 0 0,-1 0 1 16,1 0-1-16,0 2 1 0,2-1 0 15,0-1 1-15,0 1-2 0,0 1-1 0,0-2 1 16,2 0-1-16,-2 3 0 0,0-2 1 15,0 1-1-15,1-1 0 0,-1 2-2 0,0-3 1 16,0 2-1-16,2-1 0 0,-2-1 2 16,0 1 3-16,1 1 0 0,0-2 2 0,1 1 2 15,2 0-2-15,-1 1-2 0,2-2 1 16,1 0-1-16,0 2 1 0,1-1-2 15,2 0 0-15,-3 1 3 0,1-1 0 0,-3 1 0 16,1 1-1-16,-3 1 0 0,0-2 0 16,-2 1-1-16,-3-1 0 0,-1 2-3 0,0-2 0 15,-3 0 1-15,-3 1 1 0,1 0-1 16,-2-1 1-16,-3 0 3 0,0 0 2 15,-1 0 0-15,-3-2 0 0,0 0 2 0,-2 0-2 16,-1 0 0-16,-1 0 0 0,-3 0 0 16,2 0-1-16,-3 0 1 0,0 0 1 0,-2-2 1 15,1 0 3-15,-2 2 2 0,0 0 1 16,-1 0 3-16,-2-2 0 0,0 1 1 15,1 1-4-15,-4 0 0 0,2 0-2 0,-1 0-6 16,0 0 4-16,-1 0 0 0,0 0-1 16,-1 0 0-16,0 0 0 0,-1 0 3 0,0 0-7 15,1 0 1-15,0 0-1 0,1 0 0 16,-1 0 0-16,1 0 1 0,1 0-1 15,0 1-1-15,-1-1 0 0,2 2-1 0,2-2 1 16,-1 0 7-16,3 0 12 0,0 0 9 16,2 0 8-16,1 0 10 0,2 0 23 0,4 0 25 15,2 2 6-15,4 0 1 0,2-2-1 16,4 4-7-16,1-2-21 0,1 0-29 15,3 0-20-15,3 1-7 0,3-2-5 0,0 1-5 16,4 0-3-16,1-1 1 0,3 2-2 16,0-2-1-16,1 1 1 0,4 2 2 0,-1-3 3 15,3 1-3-15,-2 0-2 0,2-1-2 16,-1 1 1-16,-2-1-3 0,-2-1-5 15,1 1 5-15,-1-1 0 0,-2 0 0 0,-2 0 1 16,1 0 4-16,-2 0 6 0,0-1 4 16,-1 0 6-16,0-1 10 0,-1 1 8 15,2-1 12-15,-1 2 4 0,1-3 2 0,0 3 2 16,3-1-4-16,0 1-8 0,0-3-11 15,0 3-7-15,2-1-8 0,-2 0-6 0,-2 1-4 16,2-1-3-16,-2 1-3 0,0-2-2 16,1 1 2-16,-2 0-1 0,2-1-3 0,-3 0 1 15,-1 1 0-15,0 0-3 0,-1-1 0 0,1 2 0 16,-1 0 0-16,1-4-2 0,0 4 1 15,0 0 2-15,1-3 0 0,0 3-2 16,0-3 3-16,-1 3-1 0,0 0 3 0,1 0-1 16,-1 0 1-16,-1 0 3 0,1 0 0 15,-2 0 5-15,0 0 0 0,0 0 4 0,-1 0 3 16,0 0 3-16,-1 0 7 0,0 0 2 15,-2 0 3-15,-1 0 4 0,2 0 3 16,-1 0 0-16,1 0 1 0,-1 0 2 0,2 0 2 16,-1 0-2-16,0 0-4 0,1 0-3 15,2 0-5-15,1 0-5 0,0-2-3 0,0 0-4 16,1 2-2-16,-1 0 1 0,1 0-3 15,-1-2-1-15,-1 1-4 0,0 1-3 16,0-1 0-16,1-1-1 0,-3 2 0 0,1 0 0 16,0 0 1-16,-2 0 0 0,3 0-2 0,-1 0-2 15,0 0-2-15,0 0-3 0,-1 0-1 16,0 0-1-16,-1 0 1 0,1 0 0 15,-1 0 0-15,-1 0-1 0,0 0 2 0,-1-1-1 16,-1 1 1-16,-1-1 1 0,1 1 1 16,-2-2-1-16,-3 2 0 0,1 0-2 0,-1-2 0 15,1 2 1-15,-1-1-1 0,-2 1 0 16,3-1 0-16,-1-1 3 0,1 2-2 15,-1-2-1-15,2 1 2 0,-1-2 0 0,1 2-1 16,1-1-1-16,1-1 0 0,0 1 1 16,2-1-1-16,1 1 0 0,1 0 0 0,1 1 0 15,0 0-1-15,2-1 0 0,2 0 0 16,-1 1 0-16,1 0 0 0,-1 1 0 15,1 0 1-15,0 0 0 0,-1 0 0 0,2 0-1 16,-2 1 1-16,1 0 1 0,-1-1 2 16,1 0 0-16,1 0-1 0,0 0-1 0,1 0 1 15,0-1-2-15,-1 0-2 0,1-1 0 16,-2 0 0-16,1 0 1 0,-2-4-1 15,1 2 0-15,-4 0 1 0,1-2 1 0,-1 2 0 16,-2-1 0-16,0 1 0 0,-2 0 0 16,0 0 0-16,-1 0 0 0,-1 1 0 0,0 0 0 15,-1 1 1-15,1 1-1 0,2 0 1 16,-1-1 1-16,-1 1-1 0,1 1-1 0,0 0 0 15,0 1-1-15,-1 1 0 0,2-2-1 16,-1 1-1-16,-1-1 0 0,0 1 2 0,-2 1-1 16,1-2 1-16,-2 0 0 0,1 2 2 15,-2-2 0-15,0 1 0 0,-3-1-1 0,0 0 0 16,-4 0 1-16,-3 0-1 0,-1 0 1 15,-3 0 1-15,-5 0-1 0,0 0-1 16,-5 0-1-16,-2 0 0 0,-2 0 1 16,-2 0-2-16,-1 0 1 0,-2 0-6 0,-2 0-16 15,1 1-35-15,-2 1-80 0,-4-2-150 0,-2 0-120 16,-4-3-114-16,-3 2-192 0,-8-1-139 15,-4-2-12-15,-5-2 102 0,-3 0 95 16,-5-1 106-16</inkml:trace>
  </inkml:traceGroup>
</inkml:ink>
</file>

<file path=ppt/ink/ink3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5:02.9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FF0F23-BE34-4124-9001-3E546FCA25C9}" emma:medium="tactile" emma:mode="ink">
          <msink:context xmlns:msink="http://schemas.microsoft.com/ink/2010/main" type="inkDrawing" rotatedBoundingBox="1706,17907 11620,17622 11626,17808 1712,18093" shapeName="Other"/>
        </emma:interpretation>
      </emma:emma>
    </inkml:annotationXML>
    <inkml:trace contextRef="#ctx0" brushRef="#br0">263 345 147 0,'-21'-3'230'0,"-1"2"11"0,3-2-53 0,-2-1-63 16,0-1-45-16,1 1-15 0,2-2 8 0,0 1 26 16,0 0 51-16,3-1 43 0,3 0 34 15,-1 2 9-15,4-2-8 0,0 4-26 0,3-2-51 16,0 3-46-16,2-2-37 0,1 2-25 15,0 0-17-15,1 1-9 0,-1 0-7 0,3 0-4 16,-1 1-4-16,1 0-2 0,1 1 1 16,2 0-1-16,1 4 0 0,1-3 0 0,1 4 3 15,2-1-1-15,3 1 0 0,0-1 1 0,3 3 1 16,4 0 1-16,2-1 0 0,8 1 5 15,5 1 3-15,3-1 8 0,5 0 5 0,7-1 5 16,7 1 9-16,8-3 7 0,7 1 13 16,9-1 9-16,10-2 9 0,10 0 9 0,13-1 7 15,13-2 6-15,11-2 6 0,11 0 30 0,14-5 31 16,12 0 28-16,14-2 24 0,13-1 24 15,4-1 20-15,11-2-12 0,6 0-21 0,5 0-27 16,5 0-25-16,3-1-31 0,2 1-37 0,4-1-32 16,2 3-23-16,1 0-12 0,3 1-15 15,0 1-7-15,0-3-3 0,-1 5 1 0,-4-4 1 16,-2 3-7-16,-4 0-3 0,-4 4-1 15,-7-2 0-15,-6 1-2 0,-8 1 1 0,-5-1 2 16,-8-1 0-16,-8 1-1 0,-8 1 2 16,-8 0-6-16,-12 0 4 0,-10-1-1 0,-8 0 5 15,-8 0 1-15,-9 0 1 0,-5 0 1 0,-6 0 0 16,-10 0 1-16,-6 0-1 0,-9-1 3 15,-9 0 2-15,-7 1 2 0,-8-2 3 0,-7-1 4 16,-6 3 5-16,-5-2 2 0,-6 0 1 16,-5 0 4-16,-4 1 0 0,-4 0-3 0,-2-1-1 15,-4 0 2-15,-2 2-2 0,-4-1-2 16,1 0-4-16,-3 2-3 0,-1-3-4 15,0 2-6-15,-2 1-4 0,1-1-4 0,-1 1-2 16,0 0-3-16,-1 0-2 0,0 1-2 0,2 1-2 16,-2-2 0-16,0 2-3 0,0 1 3 15,-2-1-1-15,4 1 1 0,-2 0-1 0,-2 0 0 16,1 0 2-16,-2 0-3 0,-1 0-7 15,-1 0-15-15,-2 0-22 0,-1 1-33 16,-3 0-47-16,0 2-80 0,-2-2-186 0,1-1-139 16,-2-1-198-16,-1-3-202 0,1-1-78 15,-2-1 16-15,3-1 158 0,2-1 134 0,3-1 212 16</inkml:trace>
  </inkml:traceGroup>
</inkml:ink>
</file>

<file path=ppt/ink/ink3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5:07.0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E7121C0-0E23-4BA3-BBD6-C65345DC946A}" emma:medium="tactile" emma:mode="ink">
          <msink:context xmlns:msink="http://schemas.microsoft.com/ink/2010/main" type="inkDrawing" rotatedBoundingBox="15374,16852 16600,16685 16642,16996 15416,17162" semanticType="callout" shapeName="Other">
            <msink:sourceLink direction="with" ref="{F4876BB4-8412-40E5-874B-07997EF39241}"/>
          </msink:context>
        </emma:interpretation>
      </emma:emma>
    </inkml:annotationXML>
    <inkml:trace contextRef="#ctx0" brushRef="#br0">13 156 47 0,'-4'-7'346'0,"0"1"74"0,0-3 59 16,1 0-33-16,2 2-67 0,0-3-83 0,1 3-70 16,1-1-38-16,-1 1-17 0,3 2 8 15,-2 1 7-15,2 0 9 0,1 3 23 16,0 2 21-16,3 2 7 0,0 3 0 0,2 1-2 15,0 5-6-15,0 5-26 0,1-1-43 16,0 4-39-16,-1 2-38 0,1 1-26 0,-1 1-14 16,0 0-16-16,-1-2-10 0,0-3 0 15,0 1 6-15,1-3 7 0,-1-3 14 16,3-2 10-16,1-4 2 0,3-4-4 0,6-6-8 15,5-6-10-15,6-4-18 0,4-6-13 16,5-5-7-16,6-2-3 0,1-2-2 0,4-1-4 16,0 0 0-16,0 0-4 0,2 3-11 0,-2 4-16 15,-2 2-18-15,-2 3-20 0,-3 3-27 16,-1 1-31-16,-2 4-50 0,-4-2-60 15,-1 4-73-15,-4 1-55 0,-2 2-22 0,-4-1-3 16,-2 3-19-16,-3-2-46 0,-4 0-66 16,0 0-28-16,-3 0-5 0,-3 0 11 0,0-1 65 15,-1 1 112-15</inkml:trace>
  </inkml:traceGroup>
</inkml:ink>
</file>

<file path=ppt/ink/ink3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5:59.45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163 44 22 0,'-3'-4'299'0,"1"1"29"0,-1 0 21 16,0-1-34-16,-1-1-95 0,1 1-76 16,-1 0-45-16,1 2-22 0,-1-2-12 0,0 3-4 15,1-2 5-15,-1 1 3 0,2 1-1 16,-1 0-2-16,-1-1-4 0,1 1-8 0,-1 0-15 15,0 1-11-15,1 0-3 0,-1 0-8 16,1 1-3-16,-2 0-4 0,0 2-4 16,0 0-2-16,-2 3 1 0,2-2 1 0,-2 4 0 15,1 1 2-15,-1 0 1 0,2 3 8 16,-2-1 3-16,1 1 3 0,0 2 1 0,0 0-1 15,2 0-1-15,0-1-6 0,1-1-7 16,0 0-1-16,2-1-2 0,0-1 0 16,1-1 1-16,1-2 1 0,0 0 3 0,1-1-1 15,0-2 4-15,3 1 2 0,-1-3 1 16,1 0-1-16,2-2-1 0,1 0 1 0,2-3-3 15,1 0-5-15,1-1-1 0,1-2-5 16,-2 3-1-16,0-4-1 0,0 3 0 16,-2-2 1-16,1 3-1 0,-2-2 2 0,-1 0 0 15,-1 0-1-15,-1 0 0 0,-1 0 0 16,0 1 3-16,-1-2-1 0,0 1 3 0,-2 0-1 15,1-2 0-15,-2 1-1 0,-2-1-1 16,1 1-1-16,-2 0 1 0,-1-2 3 16,0 2 0-16,0 0 3 0,-2 0 0 0,-1 0 4 15,0 2 0-15,1 1-3 0,-3-1-1 16,1 1-1-16,-2 0-3 0,1 2-2 0,1-1-3 15,-2 2 0-15,2 2 1 0,-1-1-2 16,3 2-1-16,-1 0-1 0,3 1 1 0,-2 1-2 16,3 3 1-16,1-2 0 0,0 1 1 15,1 2 1-15,1-2 1 0,1 2-7 16,3 1 0-16,0-3-1 0,3 3-3 0,2-1-10 15,0 0-32-15,2-2-67 0,2 2-132 16,-1-2-146-16,2-1-74 0,-2-2-32 0,3 0 11 16,2-2 62-16</inkml:trace>
</inkml:ink>
</file>

<file path=ppt/ink/ink3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00.673"/>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197 10 116 0,'0'0'251'15,"0"-2"16"-15,0 1-12 0,1 1-22 0,-1-1-28 16,0-1-33-16,0 2-29 0,0 0-25 15,0-2-17-15,0 1-11 0,0 1-7 16,-1-1-5-16,1 1-6 0,0 0-1 0,-2 0-2 16,2 0-6-16,-1 1-1 0,1-1-4 15,-2 1-3-15,2 1-4 0,0-2-2 0,-1 0-2 16,0 0-7-16,-1 0-6 0,1 2-6 15,-2-1-5-15,0-1-10 0,-1 3-6 16,0-2-1-16,-1 2-3 0,-1-1-3 0,-1 2-1 16,2-1-1-16,-2 2 0 0,1 0 0 15,0 1 0-15,0 0-1 0,1 2 1 0,-1 0 2 16,2 0 0-16,-2 1-2 0,4 0 1 15,-1 0 0-15,2-1 1 0,-1 1-1 0,1 0-1 16,1 1 1-16,1-3 0 0,1 3 1 16,0-1 0-16,1 0 0 0,0-1 1 15,1 0 1-15,-1 0-1 0,1-2 1 0,1 0-2 16,-1-1 2-16,1-1-1 0,-1-1 1 15,0 1 0-15,0-3 1 0,0 1 0 0,2-2-1 16,-2 2 1-16,1-2-1 0,1-2 2 16,-2 2-1-16,1-3 0 0,1-1-1 0,-1-1 1 15,1-1-2-15,-1 0 0 0,-1-1 0 16,1 0 1-16,-1 0-1 0,-2-1 0 15,1 0 2-15,-1 2-2 0,-1-1 0 0,-1 1 1 16,0 0 1-16,0 0-1 0,0-1 0 16,-1 2 1-16,-1-1 0 0,1 0 1 0,-1 0-2 15,0 0 1-15,0 0 2 0,0 2 0 16,-1-1 0-16,0 1-3 0,-1-2 1 0,1 2-1 15,-1 1-1-15,0 0-1 0,1-1 2 16,-1 4 1-16,1-4 1 0,-2 2 0 16,1 1-3-16,0 0 0 0,-2-1-1 0,1 2 0 15,-1 2-1-15,1-1 1 0,-1 2 0 16,-1 1 0-16,2 2 0 0,-2 1-1 0,3 1 0 15,-2 0 1-15,1 2-2 0,2 2 0 16,0-1 1-16,2 0 0 0,1 0-3 16,0-1 2-16,3 0 2 0,-1 0 0 0,1 0 1 15,1-1 0-15,2-2 2 0,1 1-1 16,-2-3-1-16,2-1-1 0,-2-1 0 0,2-2 3 15,0 1 0-15,0-4-3 0,0 1 1 16,0-1 0-16,1-5 0 0,-2 0 1 16,-1 0-1-16,-1-4 0 0,-2 1 0 0,0-2 0 15,-2 1 0-15,0 0-1 0,0 0 0 16,-2 2 1-16,0 0 2 0,-1 1-1 0,-1 1 2 15,0 1-1-15,-1 1 1 0,-2 2-3 16,-1 1-1-16,-2 1 0 0,-1 2-3 16,0 1-1-16,-1 2-2 0,-2 1-7 0,0 1-22 15,2 0-65-15,-1 0-123 0,-2 1-160 16,1 0-84-16,1 3-39 0,-1-1 0 0,2 0 54 15</inkml:trace>
</inkml:ink>
</file>

<file path=ppt/ink/ink3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13.70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5A392DF-7ECD-43FF-B7B9-2C25A0A0AA35}" emma:medium="tactile" emma:mode="ink">
          <msink:context xmlns:msink="http://schemas.microsoft.com/ink/2010/main" type="writingRegion" rotatedBoundingBox="6638,13602 6570,16341 5405,16312 5474,13573"/>
        </emma:interpretation>
      </emma:emma>
    </inkml:annotationXML>
    <inkml:traceGroup>
      <inkml:annotationXML>
        <emma:emma xmlns:emma="http://www.w3.org/2003/04/emma" version="1.0">
          <emma:interpretation id="{BEEF0D98-5BCA-4F38-8E39-59350BB99DE1}" emma:medium="tactile" emma:mode="ink">
            <msink:context xmlns:msink="http://schemas.microsoft.com/ink/2010/main" type="paragraph" rotatedBoundingBox="6638,13602 6570,16341 5405,16312 5474,13573" alignmentLevel="1"/>
          </emma:interpretation>
        </emma:emma>
      </inkml:annotationXML>
      <inkml:traceGroup>
        <inkml:annotationXML>
          <emma:emma xmlns:emma="http://www.w3.org/2003/04/emma" version="1.0">
            <emma:interpretation id="{F1BEA876-BF1B-4351-8874-ABD67D4DCFD4}" emma:medium="tactile" emma:mode="ink">
              <msink:context xmlns:msink="http://schemas.microsoft.com/ink/2010/main" type="line" rotatedBoundingBox="6638,13602 6570,16341 5405,16312 5474,13573"/>
            </emma:interpretation>
          </emma:emma>
        </inkml:annotationXML>
        <inkml:traceGroup>
          <inkml:annotationXML>
            <emma:emma xmlns:emma="http://www.w3.org/2003/04/emma" version="1.0">
              <emma:interpretation id="{09618CF0-C9D2-4C08-AD3F-8122B2D1CCDA}" emma:medium="tactile" emma:mode="ink">
                <msink:context xmlns:msink="http://schemas.microsoft.com/ink/2010/main" type="inkWord" rotatedBoundingBox="6238,13592 6233,13781 5689,13768 5694,13578"/>
              </emma:interpretation>
            </emma:emma>
          </inkml:annotationXML>
          <inkml:trace contextRef="#ctx0" brushRef="#br0">105 83 294 0,'-4'0'422'15,"0"-3"45"-15,0 3 33 0,0-1-91 0,1 1-130 16,-1-2-87-16,1 1-58 0,2 1-39 15,-2 0-29-15,3 0-16 0,-1 0-5 0,1 0-3 16,0-1 1-16,1-1-2 0,2 2-2 16,1 0-1-16,3 0-4 0,0-3-1 15,4 2 9-15,2-2 18 0,3 0 21 0,4 0 26 16,1-1 21-16,2 0 19 0,2 1 15 15,1-2-2-15,2 0-6 0,-1 0-16 0,2 0-16 16,-2 0-22-16,1-1-27 0,-1 3-17 16,-3 0-21-16,-2-1-12 0,-3 1-12 15,-4 0-5-15,-2 2-3 0,-4 1-2 0,-2-1 1 16,-1 1 1-16,-2 1 1 0,-4 0 0 15,0 2 0-15,-4 0 3 0,-3 1 0 0,-3 0-1 16,-2 2 1-16,-3 1-3 0,-2-1 2 16,-2 3-2-16,-2-2-2 0,-1 2 2 0,-1-2 0 15,-1 2 3-15,0-2 0 0,0 1 0 16,1 0 0-16,-2-1-2 0,2-1 2 0,-1 2 4 15,1-2 6-15,2-1 3 0,2 2 6 16,1-4 6-16,2 3 2 0,2-2 0 16,2-1-1-16,2 0 0 0,2 0-5 0,4-2-1 15,-2 0-5-15,3 0-1 0,3-1-3 16,0 0-1-16,5 0-3 0,1 0 1 0,4-1 1 15,4 0-1-15,2 0-4 0,2-2-1 16,4 0 0-16,0 0-5 0,3-1-4 16,0 1-1-16,-1-3-3 0,3 2 2 0,-3-2 0 15,0 2 0-15,-2-2 1 0,-3 3 2 16,-3-1 2-16,-2 1 0 0,-1 2 2 0,-5 0-1 15,-1 0 4-15,-3 1 7 0,-3-1 7 16,-2 1 1-16,-3 0 2 0,-5 1-1 16,-3-1-3-16,-4 1-6 0,-4 1-5 0,-3 2-4 15,-2-1 0-15,-2 2 1 0,-2-1 2 16,0 0 3-16,1 2 5 0,4-2 4 0,-2 2 2 15,4-3 3-15,0 2 1 0,1 0-4 0,3-1-3 16,4 1-3-16,1-1-3 0,2-2 1 16,2-1-2-16,4 1 0 0,1-1-1 15,1-1-1-15,3 0 2 0,3 0 0 0,2 0 1 16,6-3 1-16,4 2 0 0,5-4-1 15,3 0-3-15,4 0-3 0,5-1-3 0,1-1-4 16,3 1 0-16,1-1-1 0,0 0-2 16,0 1 0-16,-1 0 0 0,0 0 2 15,-5 1-1-15,-2 0 1 0,-5 2 2 0,-4-1 3 16,-5 1 9-16,-4 0 7 0,-4 3 7 15,-3-2 1-15,-6 1 3 0,-5 0-1 0,-6-2-10 16,-7 3-7-16,-4-1-7 0,-5-1-3 16,-1 2-3-16,-3 0-2 0,-1 2 0 15,1-1 0-15,1 0-2 0,1 2 1 0,2 0 0 16,0 0-11-16,3 4-39 0,0-1-120 15,1 1-172-15,3 2-133 0,0 0-259 0,3 1-164 16,1 2-58-16,1-1 69 0,3-2 148 16,3 1 119-16</inkml:trace>
        </inkml:traceGroup>
        <inkml:traceGroup>
          <inkml:annotationXML>
            <emma:emma xmlns:emma="http://www.w3.org/2003/04/emma" version="1.0">
              <emma:interpretation id="{DA27696C-68AF-46A4-AEC1-89B53CE375D8}" emma:medium="tactile" emma:mode="ink">
                <msink:context xmlns:msink="http://schemas.microsoft.com/ink/2010/main" type="inkWord" rotatedBoundingBox="6576,16118 6570,16341 5405,16312 5411,16089">
                  <msink:destinationLink direction="with" ref="{DCD392A8-5877-40AF-97EC-7D66853D5B33}"/>
                </msink:context>
              </emma:interpretation>
              <emma:one-of disjunction-type="recognition" id="oneOf0">
                <emma:interpretation id="interp0" emma:lang="" emma:confidence="1">
                  <emma:literal/>
                </emma:interpretation>
              </emma:one-of>
            </emma:emma>
          </inkml:annotationXML>
          <inkml:trace contextRef="#ctx0" brushRef="#br0" timeOffset="3797.2172">-219 2589 93 0,'-6'3'336'0,"2"-2"40"0,-1 2 30 16,-1-3-37-16,2 1-94 0,-1-1-65 0,0 0-35 15,0 0-24-15,1 0-17 0,0 0-20 16,0-1-21-16,1 1-19 0,0 0-23 0,2 0-12 16,-1 0-9-16,1 0-4 0,1 0-2 15,-1 0 3-15,1 0 7 0,0 0 3 16,1 0 10-16,0 0 8 0,5 0 15 0,3 0 19 15,4 0 25-15,3 0 32 0,6-1 28 16,3-1 16-16,4 1 7 0,5-2-2 0,6 1-7 16,6-2-17-16,3 1-21 0,6-1-14 15,4-1-19-15,3 1-20 0,3 1-22 16,1-1-19-16,0-2-17 0,0 3-15 0,-3-1-7 15,-2 1-5-15,-5-1-4 0,-7 0-1 16,-5 0-2-16,-6 2-3 0,-7-1 1 0,-6 2 1 16,-6 1 1-16,-4 0 4 0,-2 0 9 15,-4 0 6-15,-2 0 4 0,-3 0 2 0,-1 0 3 16,-4 1-7-16,-2 0-7 0,-3 2-5 15,-2 0-5-15,-3 0-3 0,-1 0-5 0,-2 1-1 16,-1-1 0-16,-2 1 0 0,-2 3-1 16,-3-3-2-16,-3 1 1 0,-3 1-1 0,-5 3-2 15,-5-3-2-15,-3 2-1 0,-3-1 2 16,-3 3 0-16,-1-1 2 0,-4-2 2 15,0 2 2-15,-3-1 1 0,1-1-1 0,0 0 1 16,4 0 1-16,0-1-2 0,2-1 0 16,5 1-1-16,2-1 1 0,4-1 1 0,4 1 0 15,4-1 4-15,4-1 0 0,5 1 2 16,3-2-1-16,5 0-1 0,4-1-3 15,2 0 1-15,3 2 0 0,5-2 1 0,3 1 0 16,6-2 3-16,6 2 0 0,5-2 0 16,2 0-1-16,7-2-1 0,2 2-3 0,2 0 2 15,4-3-1-15,4 0-3 0,-1-1 1 16,4 1 1-16,0-2 1 0,0 1-3 15,-1 1 0-15,-4-1 2 0,-4 1-2 0,-5 0 1 16,-4 0-2-16,-6 2 2 0,-5-1 2 16,-4 0-2-16,-4 1 1 0,-4 1 0 15,-5 0 1-15,-6 1-5 0,-4 1-5 0,-3 0-3 16,-4 0-1-16,-2 0-1 0,0-2-1 15,-3 1 1-15,1 1 2 0,-1 1-3 0,1 1-7 16,4-2-14-16,-1 2-17 0,1-2-21 16,3 2-45-16,3-1-72 0,0-1-84 0,5-1-61 15,0 0-28-15,5 1-36 0,-1-2-76 16,4 0-120-16,2-2-13 0,4 0 20 15,3-2 16-15,3-2 44 0,1 1 113 0</inkml:trace>
        </inkml:traceGroup>
      </inkml:traceGroup>
    </inkml:traceGroup>
  </inkml:traceGroup>
</inkml:ink>
</file>

<file path=ppt/ink/ink3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33.42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1C9D501-640C-4640-9ED5-71FA93C987B2}" emma:medium="tactile" emma:mode="ink">
          <msink:context xmlns:msink="http://schemas.microsoft.com/ink/2010/main" type="writingRegion" rotatedBoundingBox="9026,15646 19577,14848 19861,18613 9311,19410"/>
        </emma:interpretation>
      </emma:emma>
    </inkml:annotationXML>
    <inkml:traceGroup>
      <inkml:annotationXML>
        <emma:emma xmlns:emma="http://www.w3.org/2003/04/emma" version="1.0">
          <emma:interpretation id="{28C15F22-FA5F-4137-9C13-DBFC9CA2CAC0}" emma:medium="tactile" emma:mode="ink">
            <msink:context xmlns:msink="http://schemas.microsoft.com/ink/2010/main" type="paragraph" rotatedBoundingBox="9317,15624 19577,14848 19663,15983 9403,16759" alignmentLevel="1"/>
          </emma:interpretation>
        </emma:emma>
      </inkml:annotationXML>
      <inkml:traceGroup>
        <inkml:annotationXML>
          <emma:emma xmlns:emma="http://www.w3.org/2003/04/emma" version="1.0">
            <emma:interpretation id="{17A00A3A-6349-43A6-8CE0-ACB1DDDBE37A}" emma:medium="tactile" emma:mode="ink">
              <msink:context xmlns:msink="http://schemas.microsoft.com/ink/2010/main" type="line" rotatedBoundingBox="9317,15624 19577,14848 19663,15983 9403,16759">
                <msink:destinationLink direction="with" ref="{89B56A75-6CC9-41B6-8028-12081A607CE5}"/>
              </msink:context>
            </emma:interpretation>
          </emma:emma>
        </inkml:annotationXML>
        <inkml:traceGroup>
          <inkml:annotationXML>
            <emma:emma xmlns:emma="http://www.w3.org/2003/04/emma" version="1.0">
              <emma:interpretation id="{E5F7482F-B1D5-4219-A6D1-E9AE7EEE1B3B}" emma:medium="tactile" emma:mode="ink">
                <msink:context xmlns:msink="http://schemas.microsoft.com/ink/2010/main" type="inkWord" rotatedBoundingBox="9341,15938 9545,15922 9584,16441 9380,16457">
                  <msink:destinationLink direction="with" ref="{DCD392A8-5877-40AF-97EC-7D66853D5B33}"/>
                </msink:context>
              </emma:interpretation>
            </emma:emma>
          </inkml:annotationXML>
          <inkml:trace contextRef="#ctx0" brushRef="#br0">-2003 145 326 0,'-6'3'379'0,"1"-2"27"15,-2-1-5-15,1 0-102 0,-1 2-104 0,2-1-59 16,1-1-31-16,0 0-14 0,1 0-9 16,2 1-10-16,-2-1-9 0,3 0-10 15,0 0-10-15,0 0-10 0,1-1-7 0,2 1-5 16,1-3-4-16,2 2 0 0,-1-2 0 15,2 1-2-15,0 0-2 0,-2-1-2 0,2 1 1 16,-3-1-4-16,2 2-3 0,-1 0 0 16,-2-1 0-16,0 0-1 0,-2 2-1 15,2-1 3-15,-3 1-1 0,1-1-1 0,1-1 5 16,-2 2 0-16,0 2 0 0,0-2-1 15,0 0 1-15,0-3-1 0,-2 1-5 0,1-1-1 16,0-2-2-16,-1 0 0 0,-1 0 1 16,1-1 0-16,0 0-2 0,0 0-1 0,-1 0 2 15,0 0 0-15,0 2-2 0,2 1 0 16,0-1 2-16,-1 2 1 0,-1 0 0 15,3 1 0-15,-1 0 1 0,0 1-2 0,1-2 0 16,-2 2 2-16,2 0-1 0,0 2 1 16,0 2-1-16,0 0 3 0,0 5-2 0,0 3-1 15,0 5 1-15,2 3-3 0,-2 4 3 16,1 6 1-16,0 1 3 0,2 5 2 15,-1 0 0-15,0 1 3 0,1 0-1 0,0-5 2 16,0 0 2-16,1-3 1 0,0-3 4 16,0-4 0-16,-1 0-1 0,1-6-2 0,-1-3-3 15,-1-3-3-15,1 0-2 0,-2-6-1 16,1-1 0-16,-1-4 0 0,1-5-2 15,-1-2-1-15,-1-6-3 0,-3-2 2 0,2-4-1 16,-5-5-1-16,-1-1-1 0,-1-4 1 16,1-1-1-16,-2 2-1 0,0 2 1 0,1 2 0 15,1 4 0-15,0 4 1 0,2 3 0 16,1 4 1-16,0 2-2 0,2 7 0 15,0 2-1-15,-1 7 3 0,0 2 2 0,2 6 5 16,-1 4 5-16,2-1 10 0,2 4 11 16,-1-2 10-16,0-1 7 0,1-1-1 0,1-3 1 15,-2-3-5-15,2 1-8 0,-1-4-10 16,0-1-4-16,1-3-2 0,-2-1 1 15,2-1-1-15,-2-4-3 0,2-4 1 0,0-3-3 16,-1-4-4-16,0-5-7 0,-2-3-7 16,-3-1 0-16,-3-8-4 0,-2 0-2 15,-1-5 0-15,-4 1-1 0,1 1 2 0,-1 2-1 16,2 4 3-16,2 4 0 0,2 6-1 15,-1 3-1-15,2 4 1 0,2 4-2 0,1 7 2 16,1 3 0-16,-1 4 4 0,3 4 0 16,0 2 0-16,3 2 3 0,1 2-2 0,0 2-1 15,3-3 0-15,0 1 1 0,1-1-15 16,1-3-37-16,2 0-35 0,3-5-30 15,4-2-80-15,0-5-158 0,0-2-142 0,2-5-47 16,1-4-10-16,5-5 5 0,2-2 68 16</inkml:trace>
        </inkml:traceGroup>
        <inkml:traceGroup>
          <inkml:annotationXML>
            <emma:emma xmlns:emma="http://www.w3.org/2003/04/emma" version="1.0">
              <emma:interpretation id="{509EE881-80C2-409B-8E3D-CEA05B0F79DD}" emma:medium="tactile" emma:mode="ink">
                <msink:context xmlns:msink="http://schemas.microsoft.com/ink/2010/main" type="inkWord" rotatedBoundingBox="11480,15882 12045,15839 12084,16351 11519,16394"/>
              </emma:interpretation>
              <emma:one-of disjunction-type="recognition" id="oneOf0">
                <emma:interpretation id="interp0" emma:lang="" emma:confidence="1">
                  <emma:literal/>
                </emma:interpretation>
              </emma:one-of>
            </emma:emma>
          </inkml:annotationXML>
          <inkml:trace contextRef="#ctx0" brushRef="#br0" timeOffset="-2015.1153">70 68 99 0,'3'-1'334'0,"1"-1"35"16,2-1 25-16,-3 1-46 0,1-2-93 16,-2 1-66-16,3 1-38 0,-1-2-18 15,0 0-11-15,1 2-10 0,1 0-16 0,-2-1-17 16,1 0-15-16,0 3-14 0,-1-2-11 15,0 0-13-15,-1 2-6 0,1-2-6 0,-2 2-4 16,0 0-2-16,-1 0-2 0,2 2-2 16,-2-2 0-16,1 4-2 0,-1-1 2 0,-1 4 0 15,1 0 3-15,1 3 0 0,-2 1 3 16,1 4 5-16,-1 3 7 0,0 1 4 15,0 3 6-15,0 4 10 0,0 0 13 0,0 3 12 16,0-1 7-16,2-1 12 0,-1 1 12 16,0-1 11-16,2-3 3 0,0-1-2 15,0-2-5-15,-1-1-12 0,1-2-17 0,-2-4-19 16,1-1-21-16,1-2-11 0,-3-4-9 15,1-1-4-15,0 1 0 0,-1-4-3 0,0 0-13 16,0-2-35-16,-2-2-48 0,-3-2-47 16,0-4-41-16,-1-2-25 0,0-1-9 15,0-6-1-15,-1-3-5 0,0-2-14 0,0-3-36 16,-1-6-49-16,-1-1-39 0,-1-1 2 15,0-1 52-15,1 1 104 0,2 3 134 0,-1 2 113 16,2 3 94-16,1 2 59 0,0 2 22 16,1 7-24-16,0-1-46 0,1 5-29 0,1 0-24 15,-1 5-12-15,2 2-5 0,-2 2-1 16,0 2 0-16,0 2 1 0,1 4-5 15,-1-1-10-15,0 2-14 0,0-1-18 0,1 2-11 16,-1 1-9-16,-1-3-5 0,1 0-2 16,0-1-5-16,2 0 1 0,-1-3-2 15,1-2 0-15,0-1 0 0,-1-1 0 0,2-3-2 16,2-4 0-16,-1-3-3 0,0-1 0 15,2-4-1-15,1 0-1 0,0-2 1 0,2-1 1 16,1 3 0-16,0 0-2 0,1 1 2 16,0 4-1-16,3 3-1 0,2 3 0 15,2 4-2-15,3 1 2 0,2 4-1 0,5 4 2 16,2 1 1-16,4 3-1 0,3 1-1 15,5 1-5-15,2 3-9 0,0 0-42 0,0-4-75 16,-4 4-132-16,-4-3-142 0,-2-1-71 16,-7-1-31-16,-3-3 20 0,-3-1 62 0</inkml:trace>
        </inkml:traceGroup>
        <inkml:traceGroup>
          <inkml:annotationXML>
            <emma:emma xmlns:emma="http://www.w3.org/2003/04/emma" version="1.0">
              <emma:interpretation id="{E5116676-B25B-496F-B485-2F544576F498}" emma:medium="tactile" emma:mode="ink">
                <msink:context xmlns:msink="http://schemas.microsoft.com/ink/2010/main" type="inkWord" rotatedBoundingBox="19471,14856 19577,14848 19663,15983 19557,15991"/>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3</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2565.7187">8055-984 46 0,'-2'-1'368'16,"1"0"48"-16,0-2 32 0,-1 1-2 15,2-4-116-15,-1 3-98 0,-1-1-63 0,2-1-37 16,-1 1-26-16,1 2-20 0,0 0-22 15,0-1-23-15,0 0-16 0,0 3-8 16,1 0-7-16,1 3-2 0,1 0-4 0,1 1 3 16,1 5 5-16,2 5 1 0,0 3 7 15,0 6 10-15,0 7 13 0,0 3 9 0,-3 10 8 16,-2 3 3-16,0 6-2 0,-1 3-8 15,-1 3-8-15,-1-1-14 0,-2 3-9 16,0-2-8-16,1 0-2 0,-3-2-2 0,1-5-3 16,2-2 1-16,0-4 1 0,-1-3-1 15,1-3-2-15,-1-4-1 0,0-5-2 0,0 1-1 16,2-7-1-16,0 0 1 0,-1-5 0 15,2-2-2-15,0-1 0 0,0-3-12 16,0-3-21-16,2-1-29 0,-1-5-22 0,2-2-20 16,1-4-55-16,-1-5-92 0,-1 0-157 15,3-5-76-15,-3-1-35 0,1-5-10 0,0-2 41 16,-2-2 98-16</inkml:trace>
        </inkml:traceGroup>
      </inkml:traceGroup>
    </inkml:traceGroup>
    <inkml:traceGroup>
      <inkml:annotationXML>
        <emma:emma xmlns:emma="http://www.w3.org/2003/04/emma" version="1.0">
          <emma:interpretation id="{B859C978-B5EB-42D4-BD26-FDA2B6B6BFBF}" emma:medium="tactile" emma:mode="ink">
            <msink:context xmlns:msink="http://schemas.microsoft.com/ink/2010/main" type="paragraph" rotatedBoundingBox="9243,17519 17453,17505 17455,18815 9245,18828" alignmentLevel="1"/>
          </emma:interpretation>
        </emma:emma>
      </inkml:annotationXML>
      <inkml:traceGroup>
        <inkml:annotationXML>
          <emma:emma xmlns:emma="http://www.w3.org/2003/04/emma" version="1.0">
            <emma:interpretation id="{4F62969A-F3C1-4B0F-9901-101DF97E24FD}" emma:medium="tactile" emma:mode="ink">
              <msink:context xmlns:msink="http://schemas.microsoft.com/ink/2010/main" type="line" rotatedBoundingBox="14887,17565 16508,17475 16516,17626 14896,17716"/>
            </emma:interpretation>
          </emma:emma>
        </inkml:annotationXML>
        <inkml:traceGroup>
          <inkml:annotationXML>
            <emma:emma xmlns:emma="http://www.w3.org/2003/04/emma" version="1.0">
              <emma:interpretation id="{79F052CC-E900-4802-BFBD-61654B585B1E}" emma:medium="tactile" emma:mode="ink">
                <msink:context xmlns:msink="http://schemas.microsoft.com/ink/2010/main" type="inkWord" rotatedBoundingBox="14887,17565 16508,17475 16516,17626 14896,17716"/>
              </emma:interpretation>
            </emma:emma>
          </inkml:annotationXML>
          <inkml:trace contextRef="#ctx0" brushRef="#br0" timeOffset="36684.0982">4047 1806 152 0,'-2'-1'271'0,"-1"1"20"0,-1-1-26 16,1 0-34-16,-1 1-41 0,1-1-38 0,-1-1-29 15,1 2-20-15,-1-1-11 0,0 1-8 16,0-1-3-16,0 1-6 0,0 0-1 15,1 0 1-15,-1 0 2 0,1 0 2 0,-1 0-4 16,0 0 1-16,2 0-6 0,0 0-6 16,-1 0-6-16,0 0-9 0,0 0-9 0,2-2-9 15,0 2-5-15,-1 0-5 0,2 0-6 16,-1 0-1-16,0 0 1 0,1 0 2 15,2 0-1-15,1 0-1 0,3-1 1 0,2 0 1 16,3 0-1-16,4-3 2 0,1 2 1 16,5-1 3-16,2-1 1 0,4 2 2 0,0-2 1 15,1 1 1-15,0-1 2 0,1 1-1 16,0 0 0-16,0 3-1 0,-1-4 1 15,-2 2 1-15,-2 1-1 0,0 0-2 0,-4-1 0 16,0 1-1-16,-4 0-5 0,-2 0-4 16,-2 1-3-16,-3-1 1 0,-3-1-2 0,1 2 3 15,-3-1 2-15,1 1 3 0,-3 0 1 16,0 0-1-16,-2 0-3 0,-2 0-6 0,0 0-3 15,-4 1-3-15,-2-1-2 0,-2 2 1 16,-2-1-2-16,-2 0 2 0,-4 0 0 16,0 2 0-16,-4-1-3 0,-1 0 0 0,-2 2-2 15,-2-1 1-15,-4 0-2 0,3 1 1 16,-5-2-1-16,0 0 1 0,0 1 3 0,-2-1-2 15,1 1 0-15,-2-2 0 0,0 2 0 16,1-2-1-16,-1 0 1 0,1 1 0 16,2 0-1-16,2-1 0 0,-1 1 1 0,3-2 1 15,3 2-2-15,3-1 1 0,2-1 0 16,5 1 1-16,2-1 0 0,1 2-2 0,5-1 0 15,1-1 4-15,3 0-1 0,1 0 2 16,3 0 3-16,3-1 5 0,4 1 5 0,3-2 2 16,3 2 6-16,4-1-1 0,4 0-1 15,1-1-3-15,4 0-2 0,3-1-3 0,1 0 1 16,4-1 7-16,2 1 8 0,1 0 7 15,0-1 15-15,3 1 18 0,0-1 12 16,0 0 7-16,-2 2 9 0,1-2 10 0,-3 1-2 16,-1 0-8-16,-3 2-5 0,-2-1-4 15,-1 1-11-15,-3-1-13 0,-2 1-11 0,-5 1-10 16,-1-1-8-16,-3 0-11 0,-3-1-5 15,-2 1 1-15,-2 1 6 0,-4 0 6 0,2 0 7 16,-3 0 5-16,-2 0 0 0,-1 0-4 16,-1 0-6-16,-4 0-8 0,0 0-8 15,-2 0-8-15,-3 1-5 0,1 1-3 0,-4-1-2 16,-2 0-2-16,0-1 0 0,-3 1-1 15,-1 1 1-15,-3-1 0 0,0 1 0 0,-1-1 2 16,-3 1-2-16,-2-1 2 0,-1 0-2 16,-1 1 1-16,-2 2-1 0,-1-2-3 0,-1 0 2 15,0 0-1-15,-2 2 2 0,1-2-1 16,2 0 1-16,0 1 1 0,5-1-1 15,1-1-1-15,3 1 0 0,0-1 1 0,5 2-1 16,4-3 1-16,1 1 0 0,3 0 1 16,3-1-1-16,2 1 0 0,2 0 2 0,1-1 0 15,2 0 3-15,2 0 7 0,5 0 6 16,4-1 4-16,2 0 5 0,6 0 0 0,3-2-1 15,2 1-6-15,4-1-3 0,4 0-2 16,4-1 1-16,3 0 7 0,1-1 9 16,3 2 5-16,2-1 3 0,0-2 0 0,0 3-1 15,0-2-4-15,1 0-9 0,-2 0 0 16,-1 0-5-16,1 0-4 0,-3-2-3 0,-2 3-1 15,-1-2-1-15,-2 0-3 0,-4 2-2 16,0 1 0-16,-7-2 0 0,0 1-1 16,-6 3-3-16,-3-2 2 0,-4 2 3 0,-2 0 4 15,-2 0 0-15,-1 1 1 0,-3 0 0 16,-3 0-1-16,-3 0-5 0,-4 1-1 0,-3 0-5 15,-5 2 0-15,-1-1-1 0,-4 1 0 16,-2-1 0-16,0-1 0 0,-2 3 2 0,-4-2-1 16,-2 2-1-16,0-1 0 0,-3 0 1 15,-2-1-1-15,-2 0 0 0,-3 1-1 16,-2-2 1-16,-2 1 0 0,-4-2-1 0,-3 2-1 15,-2-1 0-15,0-1 0 0,-2 1 1 0,0 1 1 16,1-2 1-16,2 0 1 0,1 0-2 16,3 0-1-16,2 1 0 0,5-1 0 15,4 1 0-15,4 1 0 0,4 0 2 0,6-1 1 16,2 0 0-16,5 1-1 0,3-2-1 15,5 1 0-15,1-1 0 0,4 2 0 0,6 0 0 16,3-1 0-16,5 0 2 0,4 2 3 16,5-2-2-16,5 0 1 0,5-1-2 15,3 0 0-15,5-1 1 0,3-2-3 0,3 2 0 16,1-1 0-16,2-2 0 0,3 1 2 15,-2 1 1-15,1-2 0 0,2 2 3 0,-1-2-1 16,-1 0 0-16,1 2-1 0,-1-2-1 16,-1 2 1-16,-2-2 1 0,-1 1-1 15,-2 0 2-15,-4 0 0 0,-1-1-1 0,-5 2 0 16,-3-1 0-16,-3 1-1 0,-5-1-3 15,-1 2 0-15,-6 0 1 0,-3-2 1 0,-2 3 2 16,-3-1 2-16,-2 1 1 0,0 0-1 16,-4-1 1-16,-2 1-2 0,-4 0-3 0,-1 1-1 15,-5 0-1-15,-5-1 1 0,0 3-2 16,-5-2 0-16,-3 0 1 0,-3 0-1 0,-1 2-3 15,-5-2 1-15,-3 2 2 0,-3-2-1 16,-3 0 1-16,-4 0-1 0,-3 2 1 16,-3-2 0-16,-3 1-3 0,-5 0 2 0,0-1-1 15,-1 0-1-15,1 2 3 0,2-2 0 16,2 1 1-16,3 0 1 0,5 0-1 0,3 1 1 15,2 0-2-15,6-1 0 0,6 0 0 16,3 0-1-16,5-1 0 0,3 2 1 16,5-2 1-16,4 0-1 0,2-1 0 0,5 1 0 15,1 0 0-15,3 1 0 0,4-1-1 16,6 0 0-16,3 0 3 0,4-1 0 15,6 0 0-15,5 0-1 0,2 0 2 0,6-1-1 16,2 0 0-16,5 0-1 0,4-2-2 16,1 2 2-16,4-1 2 0,0-1 0 0,3 0 0 15,2 1-1-15,-1 0 1 0,-1-1 0 16,0 0-1-16,0 1-1 0,-3 0 3 0,-1-2 2 15,-3 1 0-15,-2 0 1 0,-4 0 0 16,-3-2 0-16,-3 1-3 0,-5 0 1 16,-2 2-2-16,-6-2 0 0,-2 2 0 0,-4 1-1 15,-4-1 3-15,-3 1 1 0,-2 0 4 16,-1-1 3-16,-4 2 2 0,-2 0 0 0,-2 0-2 15,-3-2-3-15,-5 1-7 0,-2 1-2 16,-4 0-2-16,-4 0 1 0,-4 0-1 0,-5 1 0 16,-2 1 1-16,-3 0 0 0,-3-1 0 15,-4 2 0-15,-2-1-1 0,-4 0 0 0,-2 1-1 16,-3-1 1-16,-2 1-2 0,-4-2 0 15,0 2 0-15,-1-1-1 0,0-1 3 16,2 2-2-16,1-2 1 0,1 1 2 0,4 1 1 16,2 0 0-16,4-1 0 0,3 0 0 15,5 2 0-15,3-2-1 0,4 0 1 0,5 0-1 16,4 1 0-16,4 0-1 0,4-2-3 15,2 0 1-15,3 1 1 0,4 0 0 0,6-1 1 16,3 2 1-16,5-2 5 0,5 1-1 16,6-2-1-16,7 0-3 0,5 0 0 15,8 0 1-15,3-2-1 0,6 1 0 0,4-2 0 16,3 1 1-16,1-1 0 0,1 1-1 15,1-1 0-15,-1 0-1 0,1 1 1 0,-2 0 1 16,-1 0 3-16,1-2 0 0,-3 1 2 16,-1-1 0-16,-1 1 0 0,-3-3-1 15,-3 3-2-15,-4-1 2 0,-2 0-3 16,-2 0 2-16,-4 1-3 0,-4-1 0 0,-5 1-1 15,-3 0-1-15,-5 0 1 0,-4 2-1 0,-3-2-1 16,-2 3 3-16,-3 0 1 0,-2 0 3 16,-2-2 2-16,-3 2 0 0,-4 0-2 15,-1 2-3-15,-6-2-1 0,-3 0-2 0,-4 2-4 16,-4-1 1-16,-3 2 2 0,-2-2 0 0,-6 0-3 15,-2 1-2-15,-5 0 4 0,-2-1-2 16,-4-1 1-16,-3 1 1 0,-3-1 2 16,-3 0 4-16,-5 0-3 0,-1 0 0 0,-1-1-2 15,-3 1-4-15,-1 0 3 0,3 0-4 16,1 0 1-16,3 1 2 0,4 1 4 0,2-1 1 15,5 1 1-15,6 1 2 0,3-2 0 16,6 1-3-16,6 1-1 0,3-2 1 16,5 2-2-16,5-2 1 0,5 0-3 0,2 0 1 15,5 3 1-15,5-2-1 0,5 1 1 16,9-2 1-16,6 2 2 0,8-3 2 0,8 1-1 15,10-1 0-15,6-1 1 0,7 0-4 16,4-2 0-16,4 0 0 0,1 0-2 16,2-1 1-16,1 1 2 0,-1 0 3 0,0-1 1 15,-1 2 0-15,-4-2-1 0,0 2 1 16,-4-1-2-16,-2 0-3 0,-4 0 0 0,-3 0 0 16,-6-1 1-16,-2 4 0 0,-5-4-1 15,-5 1 2-15,-6 0-1 0,-5 3 1 16,-4-4 0-16,-5 2 1 0,-3 1 1 0,-5 1 0 15,-2-1 1-15,-3-1 2 0,-5 2 0 16,-5 0-1-16,-5 0-2 0,-4 2 0 0,-7-1-3 16,-2 0-1-16,-7 1-1 0,-2 2-3 15,-1-4 1-15,-5 4 3 0,-2-1-4 16,-3 0 1-16,-3 1 2 0,-2 0 2 0,-3 1-1 15,-3-1 0-15,-5-1 0 0,-1 1 0 0,-3 0 0 16,-2 0 0-16,-4-1-1 0,0 1 2 16,-3 0-1-16,3-2 0 0,1 4-1 0,5-4 4 15,3 2-2-15,6-3-4 16,3 2 3-16,6 0-1 0,7-2 1 0,6 1-2 15,5-1 1-15,6 2 0 0,4-3-1 0,7 1 1 16,6 0-1-16,6 0 1 0,10 2 0 16,8-2 2-16,12-1 1 0,6 1 0 0,11-1 0 15,7-1-1-15,7 0 2 0,4-1-2 16,4 0 1-16,3 0 2 0,1-1 2 15,0-1 1-15,1 1 4 0,-3-1 2 0,-1 0-1 16,-4 2 0-16,-2-2-4 0,-4 1-1 16,-3 0-3-16,-4 1 1 0,-7-2-1 0,-3 3 0 15,-6-1 3-15,-5-1 0 0,-5 2 1 16,-6-2 1-16,-4 2 4 0,-5 0 5 15,-2 1 2-15,-4-1 2 0,-4 1 4 0,-3-3-4 16,-6 2-5-16,-5 0-6 0,-4 0-7 16,-7-1-4-16,-2 1-5 0,-5 1 0 0,-3 0-2 15,-4 1 1-15,0 1 1 0,-2-2 0 16,-2 1 1-16,-4 1 0 0,-3-1 0 15,-1 2 3-15,-4-1 0 0,-3 1 1 0,-4-2-1 16,-4 2 0-16,-2-1-1 0,-4 2 1 16,0-1-1-16,1-1-3 0,2 0 4 0,2 1-1 15,5 0 2-15,6-3-1 0,4 4 0 16,8-2 2-16,7-1-1 0,5 0-3 0,6 1-1 15,5-2 1-15,5 2-2 0,5-1-2 16,5 2-1-16,7-2 1 0,7 2 4 0,7-1-2 16,10-1 2-16,6 2 2 0,9-2 2 15,6-1 1-15,8 1-2 0,3-1 0 16,5 0 0-16,2-1-1 0,1 1-1 0,0-1 1 15,1-2 4-15,-1 2 1 0,-1-1 1 16,-2-1 2-16,-2 0 1 0,-4 1 1 0,-1 0-4 16,-3-1 0-16,-4 0-1 0,-5 1-1 15,-3 0-2-15,-6-1 0 0,-4 0-1 16,-5 2 1-16,-5 0 1 0,-4-1 0 0,-5 2 1 15,-3-2 2-15,-4 2-1 0,-2 0 1 16,-5 0 1-16,-5 0-2 0,-5 0-2 0,-6 0-1 16,-6 0-2-16,-7 0-1 0,-4 0-3 15,-7 2 2-15,-3-2-2 0,-6 0-1 16,-3 0 0-16,-6 0 2 0,-4 0 1 0,-4 0 1 15,-1 0 0-15,-5 0 0 0,-2 2 0 16,0-1 2-16,1 0-2 0,1 2 1 0,6 0 1 16,4-3-1-16,5 4 1 0,4-1 0 15,6 0 1-15,5 0-1 0,6 1-1 0,4-1 1 16,8-1-1-16,3-1-1 0,5 2-2 15,3-2 0-15,5 0-1 0,5 0-1 0,3 2 3 16,8-1 1-16,5 2 1 0,7-3 3 16,8 2 0-16,8-1 0 0,6-2 0 0,8 0 1 15,6 0-1-15,3-1-1 0,5 0 1 16,2-2 1-16,0 1-1 0,1-2-2 15,0 3 4-15,1-3 1 0,-4 2 1 0,2-2 0 16,-4 2 1-16,0-2 0 0,-3 1-4 16,-2-2-2-16,-2 1 1 0,-4 0-2 0,-5 0 1 15,-3-2 1-15,-6 3 0 0,-4-2-2 16,-7 1 0-16,-4 0 0 0,-4 2 0 15,-4-1 2-15,-4 2 3 0,-2 0 0 0,-4 0 2 16,-1 1 0-16,-6-1 0 0,-5 1-3 16,-6 0-1-16,-5 0-3 0,-6 0-2 15,-7 0-1-15,-3 1-1 0,-7-1-1 0,-5 2-1 16,-5-2 2-16,-4 1 2 0,-3 1 1 15,-5-1 0-15,-4 0 0 0,-4 0 0 0,-3 2-3 16,-4 0-1-16,1-1 1 0,1 0 0 16,3 4 2-16,3-3 0 0,8 1 0 0,7 1 2 15,6-1 0-15,9 0 0 0,7 0-1 16,6-1 1-16,5 0-1 0,6-1-2 0,6 0 0 15,7 0-1-15,7 0 0 0,6-1 0 16,9 1 2-16,10-2 2 0,10-2 0 16,9 1 0-16,8-1 0 0,7-1 0 0,5 0 0 15,4-3 1-15,0 2-1 0,1-2 0 16,-1 2 2-16,-2-2 2 0,-3 2 0 0,-3-2-1 15,-2 3 1-15,-5-1-1 0,-2-1-2 16,-5 2 2-16,-4 0-1 0,-5 2 0 0,-4-2 3 16,-6 0 1-16,-3 0 2 0,-7 2 0 15,-3-1 4-15,-5 1 2 0,-2 1 2 16,-3-1 3-16,-5-1-4 0,-4 2-3 0,-7 0-2 15,-6 0-3-15,-7 0-5 0,-8 0-4 16,-7 0-2-16,-7 0-2 0,-3 2 0 0,-7-2-1 16,-1 1 0-16,-1-1 2 0,-2 1 2 0,0 1 0 15,2-1 0-15,1 2 0 0,3 0 0 16,4 1 1-16,2 1 0 0,9-2 0 15,4 1-1-15,7 0-1 0,5-2 1 0,5 2-2 16,5 0-1-16,4-2 1 0,7 2 1 16,7-2-1-16,7 2 1 0,8-1 2 0,7-2 1 15,5 1 1-15,9-2 0 0,3-2 1 16,5 1 0-16,4 0 2 0,3-1 0 15,1-2 2-15,2 0 0 0,-2 0 1 0,-2-1-2 16,-2 0-2-16,-1 0-2 0,-3 1 0 16,-4 0-2-16,-5 1 2 0,-3-1-2 0,-6 1-1 15,-6 0-7-15,-5 2-12 0,-6-2-18 16,-5 3-30-16,-9-1-55 0,-4-1-114 15,-8 2-174-15,-7-3-112 0,-3-1-133 0,-6 3-222 16,-7-1-81-16,-2-2 43 0,-3 2 142 16,-1 0 103-16,-1-2 141 0</inkml:trace>
        </inkml:traceGroup>
      </inkml:traceGroup>
      <inkml:traceGroup>
        <inkml:annotationXML>
          <emma:emma xmlns:emma="http://www.w3.org/2003/04/emma" version="1.0">
            <emma:interpretation id="{EEE5A233-D75B-4A86-B5AA-5D841895E3ED}" emma:medium="tactile" emma:mode="ink">
              <msink:context xmlns:msink="http://schemas.microsoft.com/ink/2010/main" type="line" rotatedBoundingBox="9244,18296 17454,18282 17455,18815 9245,18828"/>
            </emma:interpretation>
          </emma:emma>
        </inkml:annotationXML>
        <inkml:traceGroup>
          <inkml:annotationXML>
            <emma:emma xmlns:emma="http://www.w3.org/2003/04/emma" version="1.0">
              <emma:interpretation id="{70DB9E71-C608-4BD9-97F1-B116F8693347}" emma:medium="tactile" emma:mode="ink">
                <msink:context xmlns:msink="http://schemas.microsoft.com/ink/2010/main" type="inkWord" rotatedBoundingBox="9244,18468 9669,18467 9670,18567 9245,18568"/>
              </emma:interpretation>
              <emma:one-of disjunction-type="recognition" id="oneOf2">
                <emma:interpretation id="interp6" emma:lang="" emma:confidence="1">
                  <emma:literal/>
                </emma:interpretation>
              </emma:one-of>
            </emma:emma>
          </inkml:annotationXML>
          <inkml:trace contextRef="#ctx0" brushRef="#br0" timeOffset="40325.3065">-2106 2613 218 0,'-2'1'342'15,"2"-1"36"-15,0 0-17 0,0 0-55 0,-1 0-68 16,1 0-57-16,0 0-36 0,-2 0-23 0,1 0-10 16,1 0-10-16,-1 0-10 0,-1 0-13 15,1 0-11-15,1 0-14 0,-1 0-12 16,-1 0-10-16,2 0-9 0,-1 0-11 0,-1 0 0 15,2 0 2-15,-1 0 0 0,0 0 4 0,1 0 2 16,-2 0 10-16,2 0-1 0,-1 0 1 16,1 0 4-16,0 0 3 0,0 0 4 0,0 0 5 15,3 0 5-15,-1-1 6 0,1 0 6 16,3-1 4-16,1 1 1 0,2 0-1 0,1-1-6 15,1 0-8-15,-2 0-9 0,4 1-12 0,-4-2-9 16,1 2-9-16,1 1-3 0,-4-1-5 16,0-1-3-16,-2 2 4 0,-2-1 10 15,0 1 13-15,0 0 15 0,-3 1 13 0,-3-1 12 16,0 3 4-16,-2-2-2 0,-2 2-10 0,-2-1-13 15,-2 2-9-15,-1-1-9 0,-2 1-7 16,1 2-1-16,-3-3-3 0,1 0 2 0,0 1 0 16,-1 2 2-16,-1-2 3 0,2-1 2 15,0 1 10-15,0-1 14 0,2 0 10 0,4 0 7 16,1-1 6-16,1-1 2 0,1 0-2 15,2 1-10-15,1-1-6 0,3-1-6 0,2 0-3 16,2-1-3-16,3-1-4 0,2 1-2 0,5-1-2 16,3-2-6-16,0 1-6 0,3 0-6 15,-1 0-6-15,0 1-6 0,0 0-4 0,-1-1-3 16,-1 2-2-16,-2-1-1 0,-3 1 1 15,-1 1-1-15,-2 0 0 0,-3 0 0 0,0 0 3 16,-2 0 1-16,-3 0 0 0,1 0 2 0,-5 0 2 16,0 0 2-16,-1 1 0 0,-3 1 3 15,0-1 1-15,-1 2 2 0,0-3 2 16,0 2 1-16,-2-2 1 0,2 1 0 0,-2 2 1 15,1-2-3-15,-1 0-3 0,0 1-2 0,-1 1-5 16,2 0-2-16,-2-1-2 0,0 0-2 16,1 2 0-16,2 0 1 0,0-1-1 0,1-1-2 15,0 0 0-15,1 0-1 0,2-1 0 16,1 2-1-16,2-3 0 0,0 0 2 0,2 0 0 15,2 0 1-15,1 0 2 0,3-3-1 0,2 0 2 16,4 1-1-16,-1-2 0 0,3 0-1 16,2 1-2-16,-1-1 0 0,1 0 0 15,-2 2 0-15,0-1-1 0,0 1 1 0,-2 1 0 16,-4-2 0-16,1 3-1 0,-5-1 0 0,1 1 1 15,-2-2 0-15,-3 2-1 0,-1 0 1 16,-2 0 0-16,-3 2 2 0,-1-2-2 0,-4 1 0 16,0 2 0-16,-1-2 1 0,-1 1 0 15,-2 2-1-15,0-1 2 0,-1 0-1 0,0 1 1 16,0-2 0-16,1 2 1 0,-1-2 1 0,3 2-4 15,-1-1 0-15,1 0 0 0,2-3 0 16,2 3-2-16,0-2 1 0,1 2 3 0,3-2 1 16,1 1-2-16,0-2-1 0,2 0 0 15,2 0 0-15,2 0-1 0,1 0 1 0,3-3 1 16,3 0 3-16,2-1-2 0,3 1 0 15,3-1 1-15,1-1-2 0,2 1-1 0,0-2 0 16,1 3 1-16,-2-3-1 0,1 3 0 0,-2-1 0 16,-2 1-1-16,-2-1-1 0,-1 1 0 15,-5 2 2-15,-1-1 0 0,-1 2 1 0,-4 0 1 16,0 0 0-16,-3 0 1 0,-3 0-2 15,-2 0 1-15,-2 2-2 0,-2-1 0 0,-2 2 1 16,-1-1 0-16,-2 0 2 0,2 1 0 0,-2 0-3 16,0-2 4-16,2 2 0 0,-2 0 1 15,1 0-2-15,0-1-3 0,1-1 5 16,1 3 0-16,0-2-3 0,0 1 1 0,0-2 1 15,1 1 1-15,2 1-2 0,0-2 0 0,2 1-1 16,1-1-1-16,1-1-1 0,1 1 0 16,1-1 0-16,2 0-1 0,2 0-1 0,2 0 2 15,3-1 3-15,0 0-1 0,4-1 3 16,2 0-1-16,1 0 0 0,3-1-1 0,-2-1-2 15,3 0-1-15,-2 2 0 0,-1 0-1 0,0-1 1 16,-1 2-1-16,-3-1 1 0,0 1 0 16,-1 0 0-16,-3 0 0 0,-2 1 0 15,-1-1 0-15,-1 1 0 0,0 0 2 0,0 0 0 16,-3 0 0-16,0 0 2 0,0 0 0 0,-3 0 0 15,0 0-1-15,-1 0 0 0,-2 0-3 16,1 0 0-16,-3 1 0 0,-2 0 0 0,-1 0-1 16,-1 2 1-16,-3 1 0 0,-1-2 0 15,1 3 1-15,-3-1 0 0,2 0 0 0,-2-1 1 16,3 1 0-16,0-1 0 0,1 0-1 0,3 1 0 15,1-1 0-15,4-3 0 0,0 0-4 16,3 2 2-16,3-2 1 0,3-2 0 0,4 2 0 16,5-3 0-16,3-1 4 0,5-1-1 15,3 0-3-15,3-1 1 0,3-2 0 0,1 2-1 16,-1 0 0-16,1 0 0 0,1 0-1 15,-4 0 0-15,-1 2-1 0,-2 0 1 0,-5 2-2 16,-3-1 2-16,-3 0-1 0,-5 3 1 0,-4 0-1 16,-4 0 1-16,-4 3 0 0,-4 0 0 15,-6-1 0-15,-2 2 1 0,-4 0 2 0,0-1 0 16,-4 1-1-16,0 1 1 0,0-1 0 15,1-1-2-15,-2 0-1 0,2 1 0 0,1-2 2 16,0-1 0-16,0 2 0 0,1-1 1 16,3-1 0-16,0-1 0 0,3 2 1 0,3-1-2 15,2-1-1-15,2 0-1 0,1 0 0 16,3 0-1-16,3 0-2 0,1 0 0 0,2 0 2 15,4-1 1-15,1-1 0 0,4 1 1 0,4-1 0 16,1-2 2-16,4 2 0 0,0-2-1 16,5-1-1-16,1 1 0 0,0-1 0 15,2 0 0-15,-1 0-1 0,-1 0-1 0,0 2-1 16,-2 0 0-16,-4-1-2 0,-3 1-3 0,-3 1 1 15,-5 2 0-15,0-1 1 0,-5 1 2 16,-4 1 1-16,-6 0 3 0,-3 2 0 0,-4 1 0 16,-5 0 0-16,-1-1 0 0,-4 0 1 15,1 1 2-15,-3 0 1 0,2 2 3 0,-1-3 1 16,1 1 2-16,2-2-1 0,2 2-2 0,1-1 0 15,3-1-2-15,3-1-3 0,2 0 0 16,2 1 0-16,1-1-2 0,4-1-1 0,2 0 1 16,2 0 0-16,5-1-1 0,3-2-1 15,2 2 1-15,3-1-1 0,4-1-4 0,0 2-6 16,0-2-7-16,1 1-6 0,-1-1-8 15,0 2-3-15,-2 0-3 0,-2-1 2 0,0 2 4 16,-5-2 4-16,-1 2 5 0,-1 0 3 0,-1 0 3 16,-3 0 3-16,-3 0 5 0,-3 2 2 15,-1-2 1-15,-3 2 4 0,-3-1 2 0,1 2-1 16,-4-2 2-16,2 1 1 0,0 1 1 15,0-2-2-15,0 0 1 0,2 1 2 0,0-1-2 16,2 0-1-16,1-1 1 0,1 1 0 16,1-1-1-16,2 1 0 0,0-1 0 0,1 0-2 15,1 0-3-15,1 0 0 0,2-1-2 16,1 1-2-16,2-1 1 0,2-1-1 0,1-1 0 15,1 0 0-15,1 1-1 0,0 0 1 0,1-1 0 16,1 2-4-16,-1-1 1 0,-1 0-3 16,0 0 2-16,-1 2-1 0,-3-2 3 0,0 1 2 15,-2 1 0-15,-1 0 5 0,-1 0 3 16,-2 1 1-16,-3 1-1 0,-1-1 0 0,-3 2 4 15,-1-1 2-15,-1-1 2 0,-1 2 4 0,-1-1 2 16,0 0 4-16,1 0 1 0,-1-1-1 16,2 2-2-16,2-3-1 0,1 1-2 15,1 0-5-15,0-1-4 0,2 0-3 0,1 0-2 16,2 0-1-16,2-1-1 0,1 0 1 0,2-1 0 15,2 0 0-15,1-1 3 0,1 1-2 16,1 1 1-16,0-2 0 0,0 0-1 0,-1 1-1 16,1 0-1-16,-2 0 2 0,1 1 0 15,-3-2-2-15,0 3 4 0,-2 0 0 0,-1-2 1 16,0 0 0-16,-1 2-1 0,-1 0 1 0,-1 0-1 15,0 0 2-15,1 0 5 0,-2 0-1 16,-3 0-1-16,0 0 0 0,-4 4-2 0,-1-4 0 16,-2 3-6-16,-1 1 1 0,-2 1 2 15,-1-1 0-15,0-2 2 0,-1 2 0 0,0-2 0 16,3 2-2-16,-1-2 0 0,1 2 0 15,2-3 2-15,2 2 0 0,2-2-1 0,1-1 1 16,1 2-2-16,2-2 0 0,1-2 0 0,4 1-3 16,1 0 0-16,3-2 1 0,1-1 1 15,3 2 0-15,1-3-1 0,1 2 2 0,-1 0-1 16,-1 0-1-16,0 1-1 0,-1 0 0 15,-2-2 1-15,-1 2 0 0,-2 1 1 0,-2 0 3 16,1-1 0-16,-2 2 0 0,-1 0 4 16,-1 0 1-16,-1 2 0 0,-3-1 2 0,-2 0 1 15,1 1 0-15,-4 2 1 0,0-2-1 16,0-1 3-16,0 2 1 0,2-1 0 0,-1-1 0 15,1 2-1-15,0-3-1 0,1 1-4 0,2-1-3 16,2 0-1-16,-1 0-1 0,1 0-2 16,1 0-14-16,0 0-29 0,1 0-65 15,1 0-110-15,0 0-108 0,2-1-67 0,4-2-49 16,3 0-83-16,1-1-128 0,1 0-17 0,2-1 41 15,0 2 31-15,2-3 43 0,2 2 103 16</inkml:trace>
        </inkml:traceGroup>
        <inkml:traceGroup>
          <inkml:annotationXML>
            <emma:emma xmlns:emma="http://www.w3.org/2003/04/emma" version="1.0">
              <emma:interpretation id="{D61A0F12-FA56-4C4C-82CD-E1466F0E8EAF}" emma:medium="tactile" emma:mode="ink">
                <msink:context xmlns:msink="http://schemas.microsoft.com/ink/2010/main" type="inkWord" rotatedBoundingBox="13268,18289 17454,18282 17455,18815 13269,18822"/>
              </emma:interpretation>
              <emma:one-of disjunction-type="recognition" id="oneOf3">
                <emma:interpretation id="interp7" emma:lang="" emma:confidence="0">
                  <emma:literal>and</emma:literal>
                </emma:interpretation>
                <emma:interpretation id="interp8" emma:lang="" emma:confidence="0">
                  <emma:literal>2nd</emma:literal>
                </emma:interpretation>
                <emma:interpretation id="interp9" emma:lang="" emma:confidence="0">
                  <emma:literal>any</emma:literal>
                </emma:interpretation>
                <emma:interpretation id="interp10" emma:lang="" emma:confidence="0">
                  <emma:literal>at</emma:literal>
                </emma:interpretation>
                <emma:interpretation id="interp11" emma:lang="" emma:confidence="0">
                  <emma:literal>mad</emma:literal>
                </emma:interpretation>
              </emma:one-of>
            </emma:emma>
          </inkml:annotationXML>
          <inkml:trace contextRef="#ctx0" brushRef="#br0" timeOffset="44752.5597">1777 2585 196 0,'0'0'315'0,"3"0"35"0,-2-2-24 16,2 1-45-16,0-2-57 0,-1 1-50 15,3 0-28-15,-3-2-12 0,2 1-11 0,1 0-7 16,-3-1-12-16,2 1-13 0,-1 0-11 15,0 0-14-15,0 0-13 0,-2 0-13 0,2 0-9 16,-2 2-4-16,1-1-9 0,-2-2-3 16,1 1 2-16,0 1 6 0,-1 1 2 0,0 1 0 15,0-2 2-15,0 1 2 0,0 1-3 16,0 0-3-16,0 0-4 0,0 0-2 0,0 0-2 15,0 0 1-15,0 3 5 0,0-2 6 0,0 2 8 16,0 3 14-16,0-1 21 0,0 2 18 16,0 0 16-16,0 2 8 0,-1 2 2 15,0-2-5-15,1 0-11 0,-2 0-8 0,1-1-5 16,1 1-6-16,-2-2-3 0,1 3-1 0,1-6 4 15,-1 1-2-15,1-1-2 0,-2-1 8 16,1-1 6-16,1-1 3 0,0 0-3 0,-1 1-5 16,-1-2-11-16,2-2-11 0,-1 1-14 15,-1 0-11-15,0 0-13 0,2-2-8 0,-2 1-5 16,1-1-4-16,0 1-5 0,-2 1-2 15,3-2 0-15,-2 0-2 0,1 1-1 0,1 0 1 16,-1-1 1-16,-1 0 1 0,2 1 0 0,-1 0 1 16,1-1 0-16,0 2 0 0,0-1 0 15,0 2-1-15,0-3 0 0,0 3 0 0,0-1 1 16,1-1 2-16,-1 2-1 0,3-1-1 15,0 0-1-15,0-1 4 0,1 2-1 0,1-1-4 16,2 0 1-16,-1 0 1 0,2 1 2 0,1-1-6 16,1-1 2-16,1 2 1 0,1-1 0 15,2 1 0-15,3-1-1 0,-1 1 1 16,3 0 1-16,2 0 0 0,1 0-1 0,1 0 0 15,4 0 1-15,-1 0 1 0,4-1-1 0,0 1-2 16,3 0 1-16,2 0 0 0,2 0 4 16,0 0-1-16,4 1 3 0,0 0 4 0,5 0 2 15,-1 1 5-15,2-1 2 0,2 0 2 16,1 1 3-16,-1 1-1 0,1-2 1 0,-2 2-2 15,0 0-3-15,-1-3-1 0,0 3 2 0,-3-2 0 16,0 1 2-16,0-2 0 0,-3 4 4 16,0-2 0-16,0-1 2 0,-1 2 2 0,0-2 1 15,-1 2 4-15,1-1 2 0,-1 0 2 16,1 1 3-16,2 0 3 0,-1 0 1 0,0 1-2 15,2-2-5-15,-1 3-4 0,2-4-5 0,2 3-7 16,-2-2-3-16,1 1-4 0,1 0-2 16,-1-1-2-16,-4 0-1 0,2 0-2 15,-3-1-4-15,-2 0 1 0,-1 2-2 0,0 0 0 16,1-3-3-16,-3 2 4 0,0-1-1 0,-2 2 2 15,0-2 0-15,-2 0 0 0,0 1 2 0,-3-2-1 16,1 2 2-16,0-2-2 0,0 1 1 16,0 0 2-16,0 1 0 0,0-1-1 15,-2 1 0-15,2-2-1 0,0 3 1 0,1-3 0 16,0 1-1-16,-1-1-1 0,0 1 0 0,0 1 1 15,0-2-1-15,-1 0-2 0,-1 0 0 16,-1 0-1-16,0 0 0 0,0 0-1 0,1 0 1 16,-3 0 0-16,0 0 0 0,-1 0 0 15,0 0 1-15,-1-2 1 0,0 2-2 0,2-1 2 16,-2 1 1-16,1-1 0 0,2 1 0 15,-2-3-1-15,1 3 0 0,0-2-2 0,0 2-1 16,-2-1 0-16,0 1 0 0,0-3-1 0,-2 3 1 16,0-1 0-16,-2 1-1 0,-1-2 0 15,0 2-1-15,-2 0 0 0,-1-2-1 0,-2 1 1 16,1 1-1-16,-4-1 2 0,2 1 2 15,-3-2-1-15,1 1 1 0,-1 1-3 0,-1-1 1 16,1-1-2-16,2 2-1 0,-1-2 0 0,1 1 1 16,1-2 2-16,0 3 0 0,1-1 1 15,1-2-2-15,0 3 2 0,1-2 0 0,1 1-3 16,0-2-1-16,1 1 0 0,-1 0 1 15,0-1-2-15,-1 0 1 0,-1 2 1 0,1-3 0 16,-2 2 0-16,1 0-1 0,-3 0 1 0,-1 1 1 16,1 0 2-16,-2-2-3 0,-1 2 0 15,0 0 1-15,0 0 0 0,-3-2-1 0,1 2 1 16,1 1 1-16,-1-2 2 0,-1 2-1 15,1-2 0-15,0 0-3 0,-1 2 0 0,0-2 1 16,0 1-2-16,1 1 0 0,-3-1 1 0,2-1 0 16,1 2 1-16,-1 0-1 0,0 0 1 15,0-2 1-15,0 0 0 0,0 2-1 16,0 0 0-16,0-2-4 0,1 1 2 0,-1-2-1 15,-2 3 2-15,1 0 0 0,0 0 0 0,0-3 4 16,-2 2-1-16,2-1 1 0,-2 0 0 16,1-1 1-16,0 1 1 0,-2-1-1 0,2 0 0 15,-1-1-1-15,-1-1 0 0,0-2-2 16,0 3 0-16,-1-4-1 0,-1 0-2 0,2-2 2 15,-1 2-1-15,0-1 0 0,1-1-1 0,-2 2 1 16,1-4 0-16,-2 2 0 0,3-1 0 16,-1 3 0-16,-1-2 0 0,2 0 1 15,-1 4 0-15,0-1 0 0,-1 1 2 0,2-1-1 16,-1 1-1-16,-1 1-1 0,2 1 0 0,0 1 1 15,-1-1-1-15,1 1 0 0,0 3-1 16,-1 0 1-16,1 2 0 0,-3 3 0 0,2 1 0 16,-2 4 0-16,0 2 0 0,0 4 2 15,-1 1-1-15,0 1 1 0,0 4-1 0,-2 0 2 16,2 1 0-16,0 1-1 0,0-2 0 0,0 1-5 15,0 0-8-15,0 1-9 0,0-2-14 16,-2-1-24-16,-1 1-26 0,2 0-40 0,-4-2-105 16,1 1-160-16,-3-1-96 0,-1-1-97 15,-6-1-156-15,-1 0-131 0,-5-2 19 0,-1 1 121 16,1-4 82-16,-2 2 108 0</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4:39.00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819 319 7 0,'2'0'397'16,"1"-2"63"-16,-1 0 48 0,1 0 24 15,0-2-131-15,0 2-137 0,-1-2-69 0,0 2-11 16,-1-2 29-16,-1 0 65 0,-1 1 62 15,-1-3 41-15,1 0 19 0,-2 0-14 0,-1-2-51 16,-1 0-75-16,-2-2-58 0,-2-1-44 16,-3-1-39-16,0-1-36 0,-3-1-21 15,-3-2-12-15,1 1-19 0,-3-2-12 0,0 0-10 16,0 2 3-16,0 2 0 0,0 1 3 15,-1 2 2-15,1 3 2 0,-1 1 1 0,-2 3-7 16,-1 2-4-16,-1 2-2 0,-1 4-4 16,-1 2-2-16,-1 6 1 0,-2 1-1 0,1 3 1 15,-1 3 1-15,1 3 0 0,0 0 2 16,2 3-1-16,0 2 0 0,1 1 1 0,2 2-1 15,0 3 1-15,4 1 0 0,-1 3 0 16,3 2 3-16,4 1 2 0,3 0 2 16,4 2 1-16,6-4 3 0,2 0 1 0,5-1 1 15,6-3 1-15,5-4-2 0,6-3-1 16,7-3-3-16,8-3 0 0,7-2-4 0,7-7-4 15,3-2 0-15,4-3-3 0,3-6-2 16,3-2 0-16,2-5 0 0,1-2 2 16,-1-3 3-16,2-4-1 0,0-4 0 0,-2 0 0 15,0-3-2-15,-1-3-2 0,-2-2 0 16,-5-1 0-16,-4-2 5 0,-6 1-4 0,-5 0 0 15,-7 1 0-15,-4 0 0 0,-8 2 0 16,-4 3-6-16,-6 0 3 0,-8 0 0 16,-4 2 1-16,-5 1 0 0,-3 1 1 0,-8-1 1 15,-2 1 0-15,-4 2-1 0,-4 0 2 16,-4 0-5-16,-1 1 1 0,-4 1-1 0,0 0 1 15,-1 1 4-15,-1 1-2 0,1 4 4 16,0 0-2-16,0 4 0 0,0 1 0 16,0 3 0-16,1 3 2 0,-1 4 0 0,3 4-1 15,0 3 1-15,2 6 5 0,2 3 1 0,4 6 3 16,3 5 3-16,4 5 9 0,2 3 2 15,6 5 0-15,6 2 0 0,4 1-3 16,5-2-2-16,4-1-2 0,6-3-3 0,4-1 3 16,4-4-1-16,6-6 0 0,4-3-1 15,4-4-3-15,4-3-2 0,7-6-4 0,4-4-1 16,4-7-1-16,4-6-1 0,4-6-3 15,1-4-3-15,-1-6 0 0,-1-4-4 16,-1-7-2-16,-3-4-2 0,-3-5-1 0,-4-5-5 16,-6-7-8-16,-5-1-6 0,-7-4-6 15,-5-2-1-15,-7 0-2 0,-7 2 4 0,-5 0 7 16,-6 8 8-16,-5 3 8 0,-6 6 3 0,-3 4 4 15,-6 3 1-15,-2 3 1 0,-5 4 0 16,-5 4 0-16,-3 3-1 0,-2 3 0 16,-2 4 0-16,-1 4 0 0,-1 4 5 0,0 2-1 15,-1 6-2-15,1 4 1 0,1 2 2 16,0 7 1-16,1 1-6 0,2 5 3 0,1 5 3 15,4 3 1-15,3 3-3 0,5 5 2 16,3 5 0-16,3 0 2 0,4 3 0 16,7-2 2-16,5-1 3 0,5-2 3 0,8-5 3 15,4-3 3-15,5-5 2 0,6-5-2 16,5-5-4-16,6-4-2 0,4-7-3 0,4-5-4 15,4-5-4-15,1-6 0 0,2-6 1 16,-1-3 0-16,-2-7-1 0,-1-3 1 16,-3-4 0-16,-5-4 0 0,-4-6-3 0,-5 0-1 15,-6-5 1-15,-8-3-4 0,-3-2-3 16,-8-2-3-16,-8-2 0 0,-6 2 1 0,-5 2-1 15,-4 5 3-15,-3 3 1 0,-2 6 4 16,-5 3 1-16,0 4 1 0,-2 5-1 0,-3 3 0 16,0 4 1-16,-1 5-1 0,-1 4-1 15,-2 4-1-15,1 2-2 0,1 5 1 0,-1 5-2 16,2 4 3-16,3 6 2 0,1 5 0 15,2 2 2-15,4 5 2 0,2 5 1 16,3 3 1-16,3 3-2 0,4 2-1 0,2 1 1 16,4 1 0-16,3-3 1 0,5-2 0 15,4-3 2-15,2-5 5 0,8-4 5 0,3-5 3 16,5-5-1-16,5-5-1 0,4-5-2 0,3-6-7 15,4-4-5-15,0-4-2 0,2-7-1 16,-3 0-1-16,1-7 0 0,-3-1-1 16,-2-5-1-16,-3-1-1 0,-3 0-1 0,-6-4 0 15,-3 1-1-15,-5-2 3 0,-5-3-4 16,-5 3-1-16,-7-3 0 0,-6 0-2 0,-4 1-1 15,-4 1 1-15,-4 4 1 0,-5 1 0 16,-2 2 2-16,-3 3 1 0,0 3 2 16,-1 2 1-16,-1 2 1 0,1 1 2 0,1 4 0 15,1-1 1-15,3 0-1 0,2 3-1 16,2-1 1-16,2 3-1 0,-1-2-1 0,4 2 0 15,0-2 1-15,1 3 0 0,0-1 1 16,1 0-1-16,0 2 3 0,0-3 0 16,0 2-2-16,0 1-1 0,1-3-4 0,-1 1 1 15,0 1 3-15,-1-1-2 0,-1 0 1 16,1 0 1-16,-3 0 3 0,3 0-2 0,-2 0-1 15,1 0 1-15,0 0 0 0,1 1-1 16,-2 0 0-16,2-1 0 0,1 1-3 16,-1 0 2-16,1 0 1 0,0 1 0 0,0 0 0 15,1-1-1-15,-1 0 2 0,-2 3 0 16,0-3-2-16,1 2 1 0,-3-2-1 0,0 0 1 15,-2 3 0-15,1-3 0 0,-1-1 0 16,1 1-2-16,-2 0 0 0,1 0 1 0,0 0-2 16,-1-1 3-16,1-1 0 0,0 1-1 15,1 2 1-15,0-2 0 0,-1 1 1 0,1 0-1 16,-2 0-1-16,2-1 3 0,-3 4 0 15,-1-4-2-15,0 2 0 0,-1 1 0 16,-2-2-1-16,0 2-1 0,-2 0 0 0,1 0 0 16,-2 1 1-16,-2-1 0 0,1-1 0 15,-2 2 1-15,0-1-1 0,-1 1 0 0,-1 0 1 16,-2 0-2-16,0 0 2 0,0 0 0 15,-1 0 0-15,0-1 1 0,-1-1-1 16,3 2 1-16,-1-1-1 0,1 1-1 0,1-1 1 16,0 1-1-16,1 0 1 0,2 0 0 15,-1 0 0-15,0 0 0 0,2 0 0 0,-2 0-1 16,2 0 1-16,-1 0 0 0,1 0 0 0,-1 0 2 15,1 0 0-15,0-1 1 0,-2 1-1 16,3-1 1-16,-1-1-2 0,-1 1-2 16,2-1 0-16,0 0 1 0,0 1-1 0,0 0-1 15,0 1 2-15,2 0 0 0,-4 0 0 16,2 1-1-16,0 0-4 0,0 2 2 0,0-1-4 15,0 1 0-15,-1 0-2 0,-1 0-1 16,-2 1 0-16,0-1 0 0,-1 3 2 16,-4-2 1-16,3-1 3 0,-1 1 0 0,1-1 2 15,3 0 0-15,1 0 2 0,2-2 1 16,2 0 1-16,4 0 1 0,1 0-3 0,4 1 1 15,1-2 0-15,2 0-2 0,2 0-1 16,1 0 0-16,2 0 0 0,0 0-1 16,2 0 0-16,1-2 0 0,-1 1 2 0,-1 1-1 15,2 0 1-15,0 0 2 0,0 0-1 16,0 0 0-16,-1 0-1 0,-1 0 1 0,1 0-1 15,0 0 0-15,-2 0 1 0,2 0 1 16,-2-1-1-16,0 1-1 0,0 0 0 16,1 0 0-16,-1 0 0 0,0 0 0 0,0 0 1 15,1 0 1-15,-1 0-1 0,0 0 0 16,0 0 1-16,1 0-3 0,0 0-1 0,1 0 1 15,-1 0-2-15,1 0 0 0,1 1-2 16,-1 0 1-16,1 1 3 0,-3 0-1 16,2 2 0-16,-1 0 2 0,-1 1 1 0,1-1 0 15,-1 3 0-15,2 2-1 0,-4-2-3 16,1 3 1-16,2 4-3 0,-3 2 4 0,0 2 0 15,1 5 1-15,-2 5 3 0,1 4 1 16,1 1 2-16,-2 8-5 0,2 0-7 0,0 2-17 16,0 1-19-16,-2-1-28 0,2-1-28 15,1-3-35-15,1-4-57 0,2-6-99 0,0-1-114 16,1-6-63-16,3-2-37 0,0-7-76 15,2-1-132-15,-3-4-25 0,-1-4 57 16,0-1 52-16,0-4 43 0,1-1 104 0</inkml:trace>
</inkml:ink>
</file>

<file path=ppt/ink/ink3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08.58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66D914E-23CC-4F65-9F55-B37F99A0A8FD}" emma:medium="tactile" emma:mode="ink">
          <msink:context xmlns:msink="http://schemas.microsoft.com/ink/2010/main" type="writingRegion" rotatedBoundingBox="11649,11323 13449,11323 13449,12550 11649,12550"/>
        </emma:interpretation>
      </emma:emma>
    </inkml:annotationXML>
    <inkml:traceGroup>
      <inkml:annotationXML>
        <emma:emma xmlns:emma="http://www.w3.org/2003/04/emma" version="1.0">
          <emma:interpretation id="{E47D3BA1-DC6E-4AE9-BF0E-A84B1E0A9D26}" emma:medium="tactile" emma:mode="ink">
            <msink:context xmlns:msink="http://schemas.microsoft.com/ink/2010/main" type="paragraph" rotatedBoundingBox="11649,11323 13449,11323 13449,12550 11649,12550" alignmentLevel="1"/>
          </emma:interpretation>
        </emma:emma>
      </inkml:annotationXML>
      <inkml:traceGroup>
        <inkml:annotationXML>
          <emma:emma xmlns:emma="http://www.w3.org/2003/04/emma" version="1.0">
            <emma:interpretation id="{4CE35358-54EB-4F25-8237-2D9A468E3E96}" emma:medium="tactile" emma:mode="ink">
              <msink:context xmlns:msink="http://schemas.microsoft.com/ink/2010/main" type="line" rotatedBoundingBox="11649,11323 13449,11323 13449,12550 11649,12550"/>
            </emma:interpretation>
          </emma:emma>
        </inkml:annotationXML>
        <inkml:traceGroup>
          <inkml:annotationXML>
            <emma:emma xmlns:emma="http://www.w3.org/2003/04/emma" version="1.0">
              <emma:interpretation id="{EDBDC96C-F8EF-4283-9600-DA2426D2CAB5}" emma:medium="tactile" emma:mode="ink">
                <msink:context xmlns:msink="http://schemas.microsoft.com/ink/2010/main" type="inkWord" rotatedBoundingBox="11649,11323 13449,11323 13449,12550 11649,12550"/>
              </emma:interpretation>
            </emma:emma>
          </inkml:annotationXML>
          <inkml:trace contextRef="#ctx0" brushRef="#br0">17 262 121 0,'-3'-2'394'0,"0"0"49"16,0-1 30-16,1 0-23 0,0 2-150 0,1-2-114 15,-1 3-76-15,1 0-49 0,1 0-26 16,3 3-9-16,0 1 3 0,3 2 3 16,3 1 5-16,0 2 4 0,5 1 2 0,1 2-8 15,2 2-9-15,1-2-2 0,1 0-6 16,1 2-3-16,2-3-2 0,0 1 0 0,3-4 0 15,0 0 4-15,2-1 4 0,4-5 2 16,2 0 5-16,4-6 5 0,5-3 2 16,7-6-6-16,6-6-3 0,6-3-3 0,4-5-3 15,7-1-4-15,3-2-5 0,4-1-3 0,0 1-2 16,4 3 1-16,-1 2-5 0,-3 5-6 15,-5 2-1-15,-4 2-1 0,-8 5-2 0,-4 1-6 16,-9 2-7-16,-5 3-2 0,-7 1-5 16,-3 1-5-16,-7-1 1 0,-4 2 4 15,-5 1 4-15,-3-1 4 0,-4 1 5 0,-2 0 2 16,-2-1 0-16,-3-2 0 0,-2 2-1 15,0-2-4-15,-2 0-3 0,0 0-2 0,0 0-8 16,-2 0-17-16,1 2-31 0,1 0-41 16,-1 1-55-16,-2 1-78 0,-1 1-111 15,0 2-56-15,1 1-9 0,0-1 25 0,2 1 47 16</inkml:trace>
          <inkml:trace contextRef="#ctx0" brushRef="#br0" timeOffset="-704.0403">518-759 35 0,'-2'0'374'15,"-1"-1"50"-15,0 0 38 0,0 0 12 0,1-2-130 16,-1 3-120-16,3-1-78 0,-1 1-50 15,1 0-37-15,0 0-30 0,0 1-16 0,1 0-9 16,2 2-3-16,-1 1-1 0,4 2 1 16,-2 0 6-16,2 2 6 0,0 2 9 15,0 0 7-15,1 3 6 0,-2 0 1 0,1-1-3 16,-1 1-3-16,-1 0-7 0,2-2-6 15,-2 2-4-15,-1-2-3 0,2 0-1 0,-2-2-2 16,1 0-2-16,-1-2 0 0,1-1-2 16,-1 1 1-16,1-4-2 0,0 1 2 15,2-2 0-15,2 2 0 0,2-4 2 0,3 0 0 16,4-2-1-16,5-2 0 0,4-1-1 15,7-2-1-15,7-4 0 0,5-2 0 0,5-2-1 16,7-1 1-16,5-4 0 0,7 0-1 16,3-1-2-16,3 0-1 0,-1 1 0 15,-2 2 0-15,-5 2 0 0,-5 3 2 0,-7 1-1 16,-8 4 0-16,-4 0-3 0,-9 3-3 15,-4 0-3-15,-5 2-6 0,-4 1-10 0,-3 1-21 16,-5 0-38-16,-2-2-55 0,-1 3-84 16,-5 0-121-16,-2 1-94 0,-3-1-32 15,-1 2 10-15,-1 0 43 0,2 0 77 0</inkml:trace>
        </inkml:traceGroup>
      </inkml:traceGroup>
    </inkml:traceGroup>
  </inkml:traceGroup>
</inkml:ink>
</file>

<file path=ppt/ink/ink3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46.76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9B56A75-6CC9-41B6-8028-12081A607CE5}" emma:medium="tactile" emma:mode="ink">
          <msink:context xmlns:msink="http://schemas.microsoft.com/ink/2010/main" type="inkDrawing" rotatedBoundingBox="20267,14566 20825,15854 19961,16228 19403,14940" semanticType="verticalRange" shapeName="Other">
            <msink:sourceLink direction="with" ref="{17A00A3A-6349-43A6-8CE0-ACB1DDDBE37A}"/>
          </msink:context>
        </emma:interpretation>
      </emma:emma>
    </inkml:annotationXML>
    <inkml:trace contextRef="#ctx0" brushRef="#br0">8101-981 173 0,'3'-8'315'16,"3"0"23"-16,-2 0 4 0,4 0-89 0,-1 1-90 16,4-2-52-16,1 2-25 0,3-2-13 15,3 2-2-15,3-2-4 0,2 2-6 0,3 0-7 16,3 0-8-16,3-1-8 0,2 1-6 15,2 1-6-15,0 0 3 0,1 2 7 16,0 0 6-16,-1-2 7 0,-2 4 3 0,1 0 3 16,-2 0-5-16,-3 2-6 0,0 2-7 15,-2-1-10-15,-4 2-5 0,-2 3-4 0,0-2-2 16,-2 4 2-16,-1 1-2 0,-3 1 2 15,0 2 0-15,-3 2 0 0,-2 2 1 16,0 2-4-16,-1 1-1 0,0 4 0 0,-2 2-1 16,-1 2-3-16,1 2 0 0,-3 3-2 15,2 3-2-15,-1 3-2 0,1 2-1 0,-2 1-1 16,2 1-2-16,-1 1 0 0,-1-2-1 15,2 0-2-15,-2 0 3 0,2-1 0 16,-1-2 0-16,1-1-2 0,-2-1 1 0,2-1 0 16,-1-1-3-16,0-5 2 0,0 1-1 15,1-2 1-15,-2-3 1 0,-1-4 1 0,1 1 0 16,-1-3 0-16,-2-1 0 0,1-4 0 15,-1 3 0-15,-1-4 0 0,0 1 0 16,-1-3 0-16,2 2 0 0,-2-3 0 0,0 0 0 16,0-1 1-16,0-1-3 0,0-1 2 15,-2 1-3-15,2-2 3 0,-1 2-1 0,0-2 0 16,-1-1 3-16,1 1-1 0,-3 1 2 15,1-2-3-15,-3-1 1 0,0 0 1 16,0 2-2-16,-1-2 3 0,0 2-3 0,-1 0 0 16,0-2 0-16,-2-1 0 0,1 2 1 15,-1-1-4-15,-2-1 0 0,-1 0 1 0,-1 1 0 16,-2-2 1-16,-3-1-2 0,-2 2 0 15,-2-3 0-15,-3 1-4 0,-3-1-8 16,-6 0-20-16,-2 0-35 0,-4-1-53 0,-6 0-87 16,-5-1-131-16,-3 1-91 0,-4 0-31 15,-2 0 8-15,1-2 38 0</inkml:trace>
  </inkml:traceGroup>
</inkml:ink>
</file>

<file path=ppt/ink/ink3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27.42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CD392A8-5877-40AF-97EC-7D66853D5B33}" emma:medium="tactile" emma:mode="ink">
          <msink:context xmlns:msink="http://schemas.microsoft.com/ink/2010/main" type="inkDrawing" rotatedBoundingBox="4731,14624 10774,14022 11023,16526 4981,17128" hotPoints="10760,14183 10960,16478 5089,16990 4888,14694" semanticType="enclosure" shapeName="Rectangle">
            <msink:sourceLink direction="with" ref="{DA27696C-68AF-46A4-AEC1-89B53CE375D8}"/>
            <msink:sourceLink direction="with" ref="{E5F7482F-B1D5-4219-A6D1-E9AE7EEE1B3B}"/>
          </msink:context>
        </emma:interpretation>
      </emma:emma>
    </inkml:annotationXML>
    <inkml:trace contextRef="#ctx0" brushRef="#br0">-6635-1190 112 0,'-11'-2'301'0,"1"-2"29"0,1 0 21 0,-1 1-68 15,1-2-89-15,-2 1-45 0,2 1-17 16,1-1-4-16,0 0-3 0,1 2-4 0,1-1-2 15,1 0-9-15,-1 1-15 0,2 0-13 16,0 2-12-16,1-2-13 0,2 1-13 0,0 1-9 16,-1-1-7-16,2-1-3 0,0 2-7 15,2-1-4-15,3-2 0 0,2 1-1 16,5 1-2-16,6-3-2 0,7 2 3 0,5-2 2 15,7-1 1-15,10-1 8 0,8 1 9 16,8-1 4-16,9 0 6 0,5-1 3 0,7-2 0 16,4 3-2-16,3-1-2 0,4-1-5 15,2 2-2-15,4 0-2 0,6 0-1 16,4 0-5-16,5 2-4 0,2-3-4 0,0 2-6 15,2 0-1-15,0-1-4 0,1 0 1 16,1 0-3-16,-1 0 0 0,0-1 0 0,0 0 0 16,-3 1 1-16,-4 0-6 0,-2-1 0 15,-5-1 4-15,-4 1 3 0,-2 0 2 16,-5 1-1-16,-4-2 5 0,-3 2-1 0,-3-3-4 15,-4 2-3-15,-3 2-3 0,-7 1 1 16,-3-3-3-16,-6 4 0 0,-5-1 0 0,-3 2 0 16,-5-2-1-16,-4 1 0 0,-3 2 0 15,-2-1 0-15,-1 2-1 0,-1-2 0 16,-1 2-2-16,1 0 1 0,-1 0 0 0,2 2 1 15,1-2 2-15,1 0 0 0,-1 2 2 16,1-1 4-16,3-1-2 0,-3 0-1 0,2 0-2 16,-1 0 2-16,1 0-2 0,-2 0-3 15,0-1 2-15,0-1-1 0,-2 2 1 0,-1-4-1 16,-1 4 2-16,-2-2-1 0,0 1 2 15,-2-2 1-15,-1 3-2 0,-1-2 1 16,-1 0-3-16,0-1 1 0,-4 0 0 0,1 2-1 16,-1 0 0-16,-2 0-3 0,1 0 1 15,-1-1 0-15,-1 1 1 0,-2 0 1 0,2 1-1 16,-5-1 2-16,2 1 1 0,-5-2-1 15,1 1 0-15,-2 1 1 0,-1-1 3 0,-1 1 0 16,0 0-1-16,1 0 0 0,-2-1 0 16,3 0-2-16,0 1 0 0,3-2-1 15,0 2 1-15,1-1 0 0,3 1-1 0,0 0 3 16,0 0-1-16,2 0-2 0,-2 0-2 15,0-1 0-15,0 1 3 0,-3 0-1 0,-1 0 4 16,0 0 4-16,-3 0 4 0,-3 0 3 16,0 0 1-16,-2 0 5 0,-2 0 1 15,-1 0 2-15,-1 0 0 0,1 0 2 0,-2 0-3 16,2 0-5-16,-2 0-3 0,0 1-6 15,0-1-2-15,2 1-4 0,-2 1-1 0,2 0-1 16,-1-1-1-16,1 3-1 0,0 1 1 16,-1 1-1-16,1 1 1 0,2 1 0 15,-3 4 2-15,1 0 3 0,-1 4 3 0,-1 0 6 16,1 3-1-16,-2 2 2 0,0 4-3 15,-1 0 1-15,0 2-4 0,-1 6-3 0,1-1 0 16,0 2-1-16,-2 1 0 0,1-2 1 16,-1 0-1-16,2 1 4 0,-1-1 1 15,1 2 8-15,0-3 1 0,0 2 1 0,-1-1 2 16,3 3-2-16,0-3 0 0,-1 2-3 15,3 1-1-15,-1 2-2 0,0-2-4 0,0 2 0 16,-1-3-2-16,1 3-3 0,-2-2-3 16,3 0 4-16,-2 0-1 0,0-1-2 15,-3 0 1-15,0-2 1 0,-1 1 1 0,-1-2 0 16,0-3 0-16,-1 0 3 0,1-1 3 15,-3-1 0-15,2-1-2 0,-2 0 1 0,0-3-2 16,0-1-1-16,1 1 0 0,-1-2-2 16,1 0 1-16,1-1 0 0,0 0 1 15,1-1-2-15,0 1-1 0,0-3-3 0,0 2 0 16,1 1-1-16,2-2 1 0,0 2-2 15,1 2-1-15,-2-3 3 0,4 2-4 0,-2 1 2 16,0 0-2-16,0 0 4 0,2-1-4 16,-2 1 0-16,0-3 5 0,0 2-2 15,-1 0 1-15,0-3-2 0,-2-1 6 0,-1 1-4 16,1-1 1-16,1-1 0 0,-2 0-3 15,0 0 1-15,-2-3-4 0,1 1 5 0,0 0-4 16,-1 0 2-16,1-3 0 0,-2 0 0 16,2-1 0-16,-1 0 4 0,2-1-3 15,-1-2 3-15,0 2-1 0,1-4 2 0,-2 1-3 16,1-1-3-16,1 1 2 0,0-2-3 15,0-1 2-15,-1 1 0 0,1-1 0 0,-2 0-1 16,1-1 1-16,1 0 0 0,-2 4 1 16,1-5-1-16,0 1 2 0,-1 1-1 15,0-1 1-15,0 1-2 0,-1-2 1 0,1 0 0 16,-2 2-1-16,-1-2 0 0,3 0 1 15,-2 0 0-15,-2-1-1 0,2 2 0 0,-2-1 1 16,1 0-2-16,-2-1-3 0,-1 0-3 16,-2 0-6-16,1 0-7 0,-1 2-9 15,-2-1-6-15,-2 0-5 0,-1 0-3 0,-2 0-3 16,-1 2 4-16,-1 0 4 0,-3 0 5 15,0 1 4-15,-1-1 5 0,-2 3 5 0,-1-2-1 16,-2-1 3-16,-1 1 0 0,1-1 4 16,-1 1 1-16,-3 1 0 0,0-1 4 0,-1 0-4 15,-2 0-3-15,-1-1-5 0,-3 1-6 16,0 2-8-16,-3-2-7 0,-2 1-4 15,-1 0 0-15,-3-1-3 0,-2 2 5 0,-2-1 2 16,-3 0 3-16,-3 0 6 0,0 1 8 16,-2 1 5-16,-1-1 2 0,2 0 5 0,-1 0 6 15,1 2-2-15,-2-2-3 0,3-1 3 16,-1 0-1-16,2 1-3 0,-1 0-2 0,0-1-3 15,3 0 1-15,-1 2-2 0,-1-1 2 16,2-2 4-16,-1 2 4 0,1 0 4 0,-2 0 3 16,1-2 1-16,1 2-1 0,-1-1 1 15,-1 1 1-15,0 0-1 0,0-3 0 16,-2 1-3-16,0-1 1 0,-2-1 1 0,-1-1 1 15,2 2-2-15,-2-3 1 0,2 1 3 16,-1-1-2-16,2 2-1 0,1-2 2 0,2 1-1 16,1 1 0-16,0-1-1 0,3 2 0 15,-2-1 1-15,4-1 0 0,1 2 1 16,1-2-1-16,2 0 0 0,1 0 0 0,1-1-2 15,1 0 1-15,2 0-1 0,0 0 1 16,-2 0 0-16,2 0 2 0,0-1 0 0,-2 1-2 16,2 0 0-16,0 0-1 0,1 0 0 15,-2 0 0-15,0 0 0 0,1 0 2 16,-1 0 2-16,0 0-1 0,-1 0-4 0,0 1 3 15,-1-1 0-15,0 2 0 0,2-1-1 16,1 0 1-16,-1 1 4 0,2-2-4 0,1 3 0 16,1-2 0-16,0 2 0 0,2-2 0 15,-1 1 0-15,1-2 0 0,2 0 0 16,1 0-2-16,0-2 1 0,1 1 0 0,2-2 0 15,1 2 3-15,0-2-2 0,2 3 3 16,-1-2 0-16,1 1-1 0,2 1 1 16,0 0 0-16,0 1 0 0,2-1 0 0,1 2-2 15,1-2 2-15,-1 3 0 0,2-3 1 16,1 1 3-16,1-1 0 0,-2 2 0 0,3-2 1 15,-1 0 0-15,0 0 2 0,1 0-1 16,-1 1-1-16,3-1 1 0,-1 1 0 16,1 1 0-16,0-2-2 0,1 0 1 0,0 0 0 15,0 2-1-15,2-1 3 0,0-1 3 16,2 0 6-16,3 0 6 0,-1 0 9 0,2 0 11 15,2 0 11-15,-1 0 9 0,2 0 9 16,2 0 5-16,-2 0 3 0,0 0 3 16,2 0 0-16,-1 0-9 0,2 0-6 0,0 0-10 15,0 0-11-15,0 0-10 0,0 0-13 16,-1 0-2-16,0 1-6 0,-1-1-4 0,1 0-5 15,-1 0-6-15,0 0 0 0,-1 0-3 16,2 0-1-16,-1 0-1 0,-1 0 2 16,2 0-2-16,-2 0-7 0,2-1-20 0,-1 0-30 15,0-1-33-15,2 2-43 0,-2-3-38 16,2 2-26-16,2-1 0 0,-2 1 2 0,2-2-30 15,1 3-84-15,0 3-133 0,0-3-59 16,0 1-29-16,1 2 1 0,-2 0 52 16</inkml:trace>
    <inkml:trace contextRef="#ctx0" brushRef="#br0" timeOffset="-2452.1402">-6573-1036 203 0,'-3'-2'364'16,"2"0"32"-16,-2 1 11 0,3 2-82 15,0 3-97-15,1 2-58 0,4 5-29 0,1 7-8 16,3 8 1-16,0 9-3 0,2 10-20 15,2 11-26-15,0 8-26 0,1 14-24 0,1 8-17 16,-1 10-9-16,0 8-4 0,-3 6-3 16,0 2-2-16,-2 4 4 0,-2-7 6 15,2-4 9-15,-3-5 7 0,1-8 7 0,2-6 9 16,-4-9 6-16,2-9-1 0,-2-4-6 15,2-10-9-15,-1-8-6 0,1-8-6 0,-2-6-7 16,2-7-13-16,-1-7-17 0,-2-2-19 16,0-9-15-16,0-5-36 0,1-5-79 15,-3-6-113-15,1-4-148 0,-2 0-65 0,-2-5-32 16,-1 0 9-16,-1-1 68 0</inkml:trace>
  </inkml:traceGroup>
</inkml:ink>
</file>

<file path=ppt/ink/ink3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6:35.21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E457487-6F45-459F-8617-16DF0DB350B0}" emma:medium="tactile" emma:mode="ink">
          <msink:context xmlns:msink="http://schemas.microsoft.com/ink/2010/main" type="inkDrawing" rotatedBoundingBox="12690,16050 15499,15988 15500,16030 12691,16092" semanticType="underline" shapeName="Other"/>
        </emma:interpretation>
      </emma:emma>
    </inkml:annotationXML>
    <inkml:trace contextRef="#ctx0" brushRef="#br0">1212 217 28 0,'-2'0'306'0,"1"0"46"0,-2-1 23 0,2-1-38 15,0 1-60-15,-1-2-71 0,2 3-52 16,-1 0-30-16,-1 0-20 0,2-2-10 0,0 0-11 15,0 2-11-15,0 0-10 0,0 0-11 16,0 0-7-16,0 0-6 0,0 0-8 0,0 0-2 16,0 0-6-16,0 0-2 0,0 0-6 15,0 0 0-15,0 0-3 0,0 0-2 16,0 0-2-16,3 0-1 0,0 0-1 0,1 0 0 15,2 0 1-15,2 2-2 0,1 0 0 16,4-2 2-16,2 0 1 0,1 0 0 16,4 0 0-16,2 0 0 0,4 0 0 0,1 0 1 15,5-2 3-15,2 0-2 0,3 0 0 16,2 1 1-16,2 0-1 0,0-1-2 0,1-1-2 15,0 0 1-15,1 2 0 0,0-2-3 16,-1 2 0-16,-2 0 0 0,0 0-2 0,0-2-1 16,-3 2-2-16,2 0 3 0,-2 0 3 15,0-2 5-15,-1 2 7 0,-1 0 7 16,0 0 6-16,-1 1 3 0,-2-3 0 0,1 3 0 15,-3-1 2-15,0 1 1 0,-1 0 4 16,1-2 1-16,-2 1 1 0,-1 1 1 0,1 0-4 16,-1 0-6-16,1 0-11 0,-2-1 1 15,0 1 3-15,2 0 2 0,-1 0 1 16,1 0 1-16,-1 0 4 0,-1 0-1 0,0 0-7 15,2-1-6-15,-3 1-1 0,-1 0-2 16,1 0-3-16,0 0 1 0,1-1 0 16,-1 1 0-16,0 0 1 0,-1-2-1 0,0 1 5 15,0 1-2-15,0 0 2 0,-2-1 2 16,1 1 0-16,-1-2 2 0,0 2 1 0,0 0-1 15,-1-2 0-15,-2 0-1 0,2 2 1 16,-2 0 1-16,2 0 3 0,-2 0 0 0,-1 0 7 16,1-2 6-16,-1 1 1 0,0 1-1 15,0-1-4-15,-1 1 3 0,0 0-5 16,1 0 2-16,0 0 4 0,1 0 5 0,-1-2 4 15,1 2 8-15,0 0-1 0,1 0-7 16,-1 0 1-16,1 0 0 0,0 0 0 16,-1 0-4-16,0 0-4 0,0 0 0 0,1 0-8 15,-1 0-7-15,-3 0-7 0,2 0-4 16,-3 0-6-16,1 0 1 0,-4 0-4 0,0 0 1 15,1 0 0-15,-4 0 0 0,4 0 3 16,-1 0 3-16,-1 0 8 0,-1 0 3 0,1 0 7 16,-2 0 10-16,1 0 2 0,-3 0-1 15,1 0 2-15,-1 0 0 0,0 2 0 0,1-1-8 16,0-1 2-16,-1 1-2 0,2-1-5 15,-1 0-7-15,0 0-5 0,0 0-3 0,-1 2-4 16,0-2-1-16,-1 0 1 0,-1 0 0 16,-2 0 3-16,-2 0 0 0,1 0 2 0,-1 0 2 15,2 0 3-15,-2 0 2 0,0 0-1 16,1 0 1-16,-1 0-1 0,-1 0-3 15,0 0-4-15,0 0-4 0,2 0-5 0,-2 0-1 16,0 0-5-16,0 0-1 0,0 0-2 16,0 0 0-16,0 0-6 0,0 0-19 0,0 0-42 15,-2 0-111-15,1 0-148 0,-3-2-99 16,0-2-91-16,-3 0-163 0,-3-2-138 15,-4 2 16-15,-1-2 97 0,-3-1 70 0,-2 1 86 16</inkml:trace>
  </inkml:traceGroup>
</inkml:ink>
</file>

<file path=ppt/ink/ink3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7:42.00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15 0 138 0,'-2'2'257'0,"2"-1"5"0,0-1-32 16,0 1-39-16,0 3-48 0,2 2-43 0,-2-2-25 15,1 4-8-15,0 2 3 0,-1 2-2 16,2 3 4-16,-1 3 13 0,-1 4 12 15,1 1 8-15,2 6 3 0,-1 3 4 0,-1 1-7 16,2-1-15-16,-2 2-17 0,0-4-16 16,2 0-14-16,0-2-10 0,0-3-7 0,-1-1-5 15,1-5-1-15,0-3 1 0,-2 0 4 16,1-4 3-16,0-2 5 0,-2-4 3 15,2 0 1-15,-1-2-3 0,-1-3-5 0,2-1-5 16,-2-4-8-16,0-2-5 0,-2-3-4 16,1-1-2-16,-2-4 2 0,-1-4-6 0,0-2-2 15,0 0 0-15,0-4 0 0,-1 1 1 16,0-1-2-16,1 3 2 0,0 1 3 15,0 4-2-15,1 3-1 0,0 3 0 0,2 1 0 16,-2 5-1-16,2 1-3 0,-1 2 2 16,-1 3-1-16,3 4 2 0,0 3 0 0,2 3 0 15,1 1 0-15,-1 1 1 0,1 2 0 16,0 0 1-16,0 0 0 0,-1 0 0 0,1-3-1 15,0 1 1-15,0-3 0 0,-1 0-3 16,0-3 0-16,0 0 1 0,-2-4 1 16,2 1 0-16,-1-2 1 0,-1-3 3 0,2-1 0 15,-1-4 0-15,0-4-2 0,2-5 1 16,0-5-1-16,0-3-1 0,-2-4-1 0,0-3 0 15,-1 0 0-15,0 1 0 0,-1 3 0 16,1 5 0-16,-1 3 0 0,-1 4 0 16,1 4 0-16,-2 5 1 0,2 6 2 0,1 6-3 15,0 6 0-15,1 7-1 0,2 5-1 16,0 3 1-16,1 3 0 0,3 1-1 0,-1 2 1 15,1 1-2-15,2 0 1 0,-1-1-3 16,0-1-1-16,-1-3-12 0,3-4-78 16,-2-1-185-16,0-4-132 0,-1-9-71 0,-2-3-36 15,1-10-5-15,-2-4 67 0</inkml:trace>
</inkml:ink>
</file>

<file path=ppt/ink/ink3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7:46.91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 37 174 0,'0'1'278'16,"2"1"18"-16,-2-1-40 0,1 0-60 15,1-1-63-15,-2 2-41 0,0-2-23 0,1 0-9 16,0 2-3-16,-1 0-2 0,0-2-6 15,2 0-2-15,-2 0-7 0,0 0-2 16,0 0-5-16,0 0 0 0,0 2 0 0,0-1 3 16,0-1 6-16,0 0 6 0,0 0 8 15,0 0 3-15,0 0 5 0,-2 0 0 0,2 0-2 16,-1 3-7-16,0-3-6 0,1 0-10 15,-2 0-6-15,1 2-8 0,1 0-6 16,-2-2-5-16,1 0-5 0,1 2-2 0,-1-1 0 16,1 2-3-16,-2-2-3 0,1 0 0 15,1 0 0-15,0 0 0 0,0 1-1 0,0-2 2 16,0 1 0-16,0-1 0 0,0 1 2 15,0-1 3-15,1 0 0 0,1 0 1 16,-2 0 3-16,1 0 2 0,-1 2-2 0,1-2-2 16,1 0 2-16,-2 0-3 0,1 0-2 15,1 0-1-15,-2 1-2 0,2-1 1 0,0 0-1 16,0 1-3-16,1-1 1 0,0 1-1 15,0 0 1-15,-1 1 0 0,1-2 0 16,1 1-1-16,-1-1 2 0,3 1 0 0,-2-1-1 16,0 0 1-16,0 0-2 0,1 0 2 15,1 0-1-15,-1 0 2 0,1 0 1 16,1 0-1-16,-2 0 1 0,2 0-2 0,0 0-1 15,1 0-1-15,1-1 0 0,-3 1 1 16,3 0 0-16,-1 0-1 0,0 0 0 0,0 0-1 16,1 0 0-16,0 0 0 0,0 0 1 15,0 0 0-15,1 0 1 0,-1 0 2 0,1 0-2 16,1 0-1-16,1-1 0 0,-1 1 0 15,0 0 0-15,0 0 0 0,0 0 3 16,0 0-2-16,0 0 1 0,0 0 3 0,-1 0-3 16,0 0-2-16,-2 0-2 0,2 0 1 15,-2 0 0-15,2 1-4 0,-2-1 3 0,0 1 3 16,0 0 1-16,1-1-2 0,-1 2 1 15,0-1 0-15,0-1-2 0,2 0 0 16,-2 0-1-16,2 0 2 0,-1 0-3 0,1 0 2 16,1 0 2-16,0 0-1 0,0 0 0 15,1 0 1-15,-1 0 2 0,0 0-1 0,3 0-2 16,-1 0-1-16,-1 0-1 0,-1 0-2 15,0 0 0-15,1 0 3 0,-1 0 2 16,0 0-1-16,0 0 1 0,0 1 1 0,0-1-1 16,2 1-3-16,-2 1-1 0,1-2 2 15,-1 1 1-15,0 0-1 0,1-1 1 0,-1 1 1 16,0-1-1-16,2 0 1 0,1 0-1 15,-2 2 0-15,0-1 1 0,1-1 0 16,0 0 0-16,0 0 0 0,-1 0-1 0,1 0 0 16,-1 0 1-16,2 0 0 0,-2 0-1 15,2 0 0-15,0 0 2 0,-1 0-2 0,1 0 0 16,1 0-1-16,0 0 0 0,0-1 1 15,1 1 0-15,-3 0 0 0,2 0 0 16,1-2 0-16,-1 2-4 0,0 0 3 0,1 0 1 16,1 0 0-16,-2-1 0 0,1 1 1 15,0-1 1-15,0 0-2 0,-1 1 0 0,0 0 0 16,0 0-2-16,1 0 1 0,-1 0 0 15,1 0 1-15,-1 0 2 0,2 0-2 16,-2-2 3-16,0 1-2 0,0 1 1 0,0-1-2 16,1 1 0-16,-3-1 2 0,1-1-1 15,1 2-1-15,0-1 2 0,-1 1-1 0,0-1-1 16,-2 1 0-16,2 0 1 0,-2 0-1 15,1 0-1-15,0 0 1 0,0 0 0 16,1 0-1-16,-1-1-3 0,2 1 4 0,1-2-1 16,-1 1 1-16,-2 0 0 0,3 0 0 15,-1 0 0-15,0 1-2 0,0-3 2 0,0 2 0 16,0-1 1-16,0 1-1 0,0 1 2 15,1-1 1-15,-3 0-2 0,2 1-1 16,-1-1 1-16,0-2 0 0,-2 2-1 0,1-1 0 16,-2 2 1-16,1 0 1 0,-2 0-2 15,1-2 2-15,0 0-2 0,-2 2-1 0,1 0 1 16,0 0-1-16,-1-3 1 0,2 3-1 15,0-1 3-15,-1-1-1 0,1 2 0 16,1 0 0-16,-1 0 3 0,0 0-1 0,2-2-2 16,-1 2-1-16,0-2-1 0,1 2 1 15,0 0-2-15,0-2-3 0,1 2 3 0,-2-1 0 16,2 1 1-16,-2-1 1 0,2-1-1 15,0 2 0-15,-2-1 1 0,2 1 2 16,-2-1-1-16,2 0-1 0,-2 1 1 0,2-1 0 16,0-1-1-16,-2 1-1 0,2 0-1 15,0-1 2-15,-2 0-1 0,2 2 0 0,-2-1 1 16,1 1 1-16,-1-1 0 0,0-1-1 15,-1 2 2-15,0-1-1 0,-1 0 1 16,-2 1 1-16,2-1-2 0,-3 1 1 0,1-2-1 16,0 1 0-16,-1 1 0 0,1 0-1 15,1 0-1-15,-1 0-1 0,-1 0 2 0,1-1 0 16,2 1 0-16,-2 0-1 0,1 0 1 15,1 0-4-15,0 0 2 0,1-1 4 16,0 0-2-16,0 1 3 0,0-2 1 0,0 1 5 16,0 1-2-16,-2 0-4 0,2 0 0 15,-1-1-1-15,0 1-1 0,-2 0 0 0,0 0 1 16,-1 0 0-16,-2 0-1 0,1 0 1 15,-1 0 3-15,-2 0-1 0,1 0 2 16,-1 0 3-16,1 0 4 0,-1-2 2 0,1 1 2 16,0 1-3-16,-1-1 0 0,0 1-5 15,-1 0-2-15,0 0-2 0,1 0-3 0,-2 0 2 16,0 0-1-16,-1 0 1 0,2 0-2 15,-2 0 0-15,0 0 2 0,0 0-3 16,0 0 0-16,0 0 2 0,0 0-1 0,0 0 0 16,0 0 3-16,0 0-2 0,0 0 1 15,0 0-1-15,0 0 0 0,0 0-2 0,0 0 0 16,-2 0 0-16,2 0-1 0,-1 0 1 15,0 0 3-15,-2 0-2 0,-1 1-5 0,-3-1-9 16,-1 1-40-16,-2 1-107 0,-2-2-197 16,-4 0-103-16,-1 0-51 0,-4-3-20 0,-1 0 25 15,-4 0 97-15</inkml:trace>
</inkml:ink>
</file>

<file path=ppt/ink/ink3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01.12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649 173 98 0,'-1'0'326'0,"1"0"28"0,-1 0 21 16,1-1-48-16,-2-1-107 0,1-1-71 15,-1 2-34-15,1-3-14 0,-2 2-4 0,2-2-10 16,-2 1-8-16,0 0-5 0,1-3-7 15,-2 4-9-15,1-2-12 0,-1 2-6 0,0-1-3 16,1-2-6-16,-1 1-3 0,1 1 0 16,-1-1 0-16,0-1-2 0,0 2-5 15,-2-1-5-15,2 0 3 0,-2-2-3 0,1 3-5 16,-1-1-1-16,1 1-2 0,-1-1-1 15,0 0-1-15,0-1-3 0,-2 1 2 0,1 0 1 16,-1 1-1-16,1-1 1 0,-3 1-1 16,1-3-1-16,-1 2-2 0,0 1 1 0,-1-1-2 15,0 1 3-15,2-3 1 0,-1 4-1 16,-1-2 0-16,1 0-1 0,1 2 0 15,-1-2-2-15,1 2-1 0,0-1 0 0,0 1 0 16,0-1 0-16,1 2 0 0,0-1-1 16,0 2-3-16,-1 0 4 0,0 0-1 0,-1 1-1 15,1 1 1-15,-1 1-2 0,0-1 3 16,1 2-3-16,-1 1-1 0,-1 0 1 0,0 1 3 15,-1 1 4-15,1 0 0 0,0 0 2 16,0 2-1-16,0-2 0 0,1 1-1 16,0 1-4-16,1-2 1 0,-1 0-1 0,1 3 0 15,-1-3 1-15,2-1-1 0,-2 0 1 16,2 1 1-16,1-2 0 0,-1-1-1 0,1 2 0 15,0 0 1-15,0-1-1 0,0 0-1 16,3 0 0-16,-2 1-2 0,2 0 0 16,-1 0 1-16,1 1 0 0,0 2 1 0,1-1-2 15,0 1 1-15,0 1 2 0,1 0-2 16,-1 0-2-16,1 1 1 0,1 0 1 0,-2 2 0 15,2-2-2-15,0 1 3 0,1-1 1 16,-2 2 0-16,1 0-2 0,1-2 1 16,0 0 0-16,1-1-1 0,1 0 1 0,0 0 0 15,1-1 3-15,1-2 1 0,-1 1 0 16,2-1 0-16,0 0 0 0,0-3-2 0,3 2-2 15,-1 1 0-15,3-2 0 0,-1-1 0 16,2 0 1-16,0 2-1 0,2-3 0 16,1 1 0-16,-1-2-1 0,3 1 0 0,-1 0-1 15,1-3 0-15,-1 3 1 0,2-3 0 16,1 0-1-16,-2 0-1 0,1-3 4 0,-1 3 0 15,2-3-2-15,-3 0-1 0,2 1 3 16,-2-2 1-16,0 1-2 0,-1 0 1 16,-1-1 0-16,1 2-1 0,0-2 0 0,0 1 0 15,-2 0-1-15,0-1 0 0,-1 1 0 16,0-1 0-16,2-2-1 0,-2 3-1 0,0-2 1 15,0 0 1-15,-2 0 1 0,2 0 2 16,0 0 0-16,-1 0-2 0,0 0-1 0,-2 0-1 16,2 0 1-16,-2 1-1 0,0-1-1 15,-1 0 2-15,0 0 2 0,-2 1 1 0,2 0-1 16,-1-1 0-16,-1-1 0 0,1 2 3 15,-2-2-3-15,1 3-1 0,-2-2 1 16,0 0-1-16,0-2 1 0,-2 3-1 0,0-3 2 16,1 1 1-16,-2-1-1 0,0-1 2 15,0 1 0-15,-2-2 1 0,1 0-2 0,1 2 0 16,-3-3 1-16,2 1 0 0,-1 2-2 15,0-3 0-15,-1 2 1 0,0 0 1 16,0 1-1-16,1 1 4 0,-1 0 3 0,0 0 1 16,0 0 1-16,1 0-1 0,-2 2 1 15,-1-3-2-15,1 0-1 0,-1 3 0 0,1-1 3 16,-2-1 1-16,-1 2 0 0,2-2-2 15,-2 2-2-15,-1-1 0 0,1 0 1 0,-1 1-1 16,1 0 0-16,-3 0-1 0,2 1-1 16,-2-1 0-16,1 1-4 0,-1 1-1 15,0 0-3-15,2 0 4 0,-2 1-1 0,2-1-2 16,1-1 0-16,2 3 0 0,-2-1 0 15,1 1-1-15,1-1-1 0,-1 1 1 0,2 0 1 16,0 0-2-16,0 0 2 0,3 0 0 16,-2 0 0-16,0 0-1 0,0 0 0 15,1 0 0-15,0 1-1 0,1-1 0 0,0 1 1 16,-2-1 1-16,1 2-1 0,1-1-7 15,-2 1-9-15,3-1-10 0,-1-1-10 0,0 3-7 16,1-2-8-16,0 1-8 0,0-2-22 16,0 3-38-16,1 0-66 0,-1-1-116 15,0 0-115-15,0 0-50 0,0 0-6 0,1-2 31 16,-1 3 65-16</inkml:trace>
</inkml:ink>
</file>

<file path=ppt/ink/ink3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09.76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1 105 212 0,'-3'2'313'0,"3"-2"26"15,0-2-25-15,0 1-64 0,0-1-80 16,0-1-53-16,2 0-35 0,-1 0-19 0,0-1-15 16,2 2-5-16,-1 1-1 0,-1-2 0 15,2 1 2-15,-2 1 4 0,0-2 6 0,-1 2 5 16,2-2 6-16,-2 2 6 0,0-1 4 15,0 2 0-15,0 0-4 0,0-2-7 16,0 1-7-16,1 0-8 0,-1-1-9 0,0 0-11 16,0 0-6-16,0-1-4 0,0 0-7 15,0-1-4-15,0-2-3 0,2 2-2 0,-2-1-1 16,1-2 0-16,0 1 1 0,-1 1 1 15,0 1-1-15,0 0 2 0,0 1-1 16,0 2 0-16,0-2-2 0,0 0 2 0,0 3-3 16,0 0-1-16,0 0 0 0,0 0-1 15,2 4 0-15,-1 0-3 0,2 1 2 0,0 2 0 16,-1 4-1-16,2 0 1 0,1 1 1 15,0 2 2-15,1 1 0 0,-1-1 4 16,1-1 1-16,-1 3 0 0,1-3-2 0,-1-2 0 16,-1 0-1-16,0-1-3 0,0-1 0 15,-1-2-1-15,0-3 1 0,0 2-7 0,-2-3 5 16,0 0 2-16,1-2 1 0,-2 0 1 15,0-2 0-15,0 0 7 0,-2-3-5 16,1-1 1-16,0-2-4 0,-2-3-1 0,0 0-2 16,0-3-3-16,1-2 1 0,-1 2-1 15,0-3 3-15,0 3-1 0,2 0 2 0,-2 2 0 16,3 3 1-16,-1 0-2 0,0 0 0 15,1 4 0-15,0 1 2 0,0 3 0 16,0 0-1-16,0 3 0 0,2 3-1 0,0 1 0 16,0 2-1-16,3 2 1 0,-1-1 3 0,0 2 3 15,0 0 0-15,0 0 1 0,0 0 1 16,0-3-1-16,-1 1-2 0,0-1-3 15,0-3 0-15,-2-2 0 0,2 1 0 0,-3-3 0 16,1 0-2-16,0-2 3 0,-1 0-1 16,0-4 0-16,0-1-1 0,0-2 1 0,-1-1 0 15,0-3-3-15,-1-1 1 0,1-1 1 16,-2-1 1-16,2 0-1 0,-1 3 1 15,1 1 0-15,-2 3 0 0,3 1-1 0,-1 3-1 16,1 3 2-16,1 1-2 0,2 5 0 16,1 2 2-16,2 6 2 0,-1-1 0 0,3 6 1 15,1 1 1-15,0 1 1 0,2-1-1 16,-1 1-2-16,0-1-1 0,-1 1-1 15,1-2 0-15,-2 0-2 0,0-3-9 0,1-2-43 16,-2-3-103-16,-3-1-191 0,0-4-103 16,-3-2-53-16,-1-4-19 0,-3-3 27 0,-1 0 95 15</inkml:trace>
</inkml:ink>
</file>

<file path=ppt/ink/ink3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11.52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76 1 149 0,'-7'3'292'0,"0"0"30"0,0 0-31 16,-1-1-46-16,1 0-61 0,0 0-55 16,2 0-30-16,-2-2-17 0,1 3-7 0,2-3-5 15,0 1-4-15,1 1-6 0,2-2-8 16,-1 0-6-16,2 0-6 0,-1 2-6 15,1-2-2-15,-1 1 1 0,1-1 0 0,0 1 1 16,0 1 0-16,1-1 3 0,-1 0 1 16,1 1-1-16,2 0-2 0,0-1 1 0,2 2 1 15,0-2 0-15,1 0-1 0,3 0-1 16,2 2 0-16,2-3-4 0,3 1-5 15,2-1-6-15,2-1-5 0,2 0-2 0,3-1-4 16,1 0-4-16,3 1 1 0,1-2-3 16,0 1 0-16,3-1-2 0,2 2-1 0,-1-2 3 15,2 2 1-15,0 1 1 0,1-1 0 16,0-1 2-16,0 2 1 0,0 0-1 15,-1 0-3-15,0 2-2 0,-2-1 1 0,0 0-3 16,-1 2-1-16,2-2-2 0,-2 1 2 16,1 0 0-16,2-1 1 0,0 0-1 0,-1 1 3 15,3-1-2-15,-3 1 1 0,2 0 1 16,-1-1 1-16,-1 0-1 0,-2-1-2 15,0 3 2-15,0-3 1 0,-2 2-1 0,1-1-1 16,-2 2-1-16,-1-2 1 0,0 0-1 16,-2 0-1-16,1 2 0 0,-1-2 1 0,1 1 0 15,-1-2-1-15,2 0 1 0,0 2 1 16,-1 0 1-16,1-2 1 0,-2 0-2 15,1 2 4-15,0-1-1 0,1 0 1 0,-1 1-5 16,1-2 0-16,0 1 5 0,-2-1-3 16,3 0 0-16,-1 0-1 0,0 0 0 0,0 0-1 15,1 0-2-15,-1 0 0 0,0 0 2 16,-1 0-1-16,-1 0 1 0,1 0 1 0,-2 0-1 16,0 1 0-16,-1 1 0 0,-1-2 0 15,1 0 0-15,-2 0 1 0,1 0-1 16,-1 0 2-16,-1 0 2 0,0 0-2 0,0 0-2 15,-3 0 0-15,2 0-1 0,0 0 1 16,-1 0-1-16,1 0-2 0,0 0-1 0,-2 0 0 16,1 0 3-16,1 0-1 0,-2 0 3 15,1 0 0-15,0 0 3 0,-1 0-1 0,1 0 0 16,0 0-1-16,1 0-2 0,0 0 3 15,-1 0 0-15,1 0-1 0,2 0 0 0,-1 2 0 16,0-1-1-16,-1-1-1 0,1 0 0 16,-2-1 0-16,1 1 1 0,0 0 1 15,-2 0 1-15,0 0-2 0,0 0 0 0,1 0 0 16,-1 0-1-16,-1 0-1 0,1 0 1 15,-1 0 0-15,1 0 0 0,1 0 0 0,-1 0 0 16,0 0 1-16,2 0 1 0,-2 0 0 16,0 0 0-16,0 0-2 0,1 0 0 15,-1 0 1-15,-1 0-1 0,0 0 0 0,0 0 0 16,-2 0 2-16,-1 0 1 0,0 0 0 15,0 0 3-15,-1 0 3 0,0 0 2 0,-2 0 3 16,1 0 0-16,-1 0 1 0,0 0 2 16,-1-2 0-16,2 2-3 0,-4 0 0 15,2 0 0-15,0-2 0 0,0 2 0 0,-1 0 0 16,0 0-3-16,-2 0 0 0,2 0-1 15,-2 0-1-15,-1 0-2 0,0 0 1 0,1 0-1 16,-1-1 2-16,1 1 4 0,0 0 3 16,2-1 8-16,-1 1 9 0,1 0 9 0,0 0 9 15,2 0 4-15,0 0 2 0,2-2-5 16,-1 1-6-16,0 1-7 0,0-1-6 0,-1-1-3 15,0 2-1-15,-1 0-4 0,0 0 0 0,-1 0-2 16,0 0-2-16,-1 0 0 0,0 0-7 16,-4 0 0-16,1 0-3 0,-1 0-3 15,-1 0-1-15,0 0-4 0,-1 0 1 0,0 0 0 16,0 0-1-16,-2 0-2 0,0 0 0 0,1 0 0 15,-2 0 1-15,0 0-26 0,0 0-58 0,-2 0-48 16,1-2-100-16,-2 0-222 0,-1 0-133 16,-6 0-48-16,-2-2 19 0,-4-1 29 15,-5 0 89-15</inkml:trace>
</inkml:ink>
</file>

<file path=ppt/ink/ink3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16.10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154 132 23 0,'0'1'295'16,"2"2"33"-16,-2-3 22 0,0 1-41 16,0-1-80-16,0 1-67 0,1-1-34 0,-1 0-13 15,1 0-4-15,-1 0 1 0,0 0-3 16,0-1-4-16,0 1-8 0,0-1-10 0,0 1-13 15,-1-2-13-15,1 1-12 0,-1 1-11 16,-1-1-7-16,1-1-9 0,-1 2-1 16,0 0-5-16,-1 0-1 0,0-2-2 0,0 1-2 15,-1 1-1-15,0-1-4 0,-1-1-1 16,-1 1 0-16,1 0-2 0,-1-1 1 0,1 2-1 15,-1-2 1-15,1 1 1 0,0 1 0 16,0-1 1-16,2-1 0 0,-1 1-1 16,1 1 1-16,-1 0-1 0,0 0-2 0,1 0 1 15,1 1-4-15,-1 2 1 0,-1-2-2 16,1 1 1-16,0 1 1 0,0 1-1 0,1-1-1 15,-2 3 1-15,1 0 0 0,1 1-1 16,0 1-2-16,-1 0 0 0,0 2 4 16,0 0-1-16,3 2 1 0,0-1 2 0,0 1-3 15,3 1 2-15,0 0-2 0,1-1 0 16,2-1 0-16,-1 0 1 0,2 0 4 0,1 1 1 15,2-4 1-15,-1 1 3 0,2-3 1 16,0 0 0-16,2-2 2 0,1-1 0 16,-1-2 0-16,3-2-4 0,-1-2-1 0,0 1 3 15,-1-3-3-15,-1-1 2 0,0 0 0 16,-2-3 3-16,-2-2 3 0,0 1-2 0,-3 0 2 15,0-3 3-15,-3 1 2 0,-2-1-2 16,0 0 1-16,-1 0-1 0,0 2 1 16,-1-2 0-16,0 2 1 0,-1 1 4 0,1 0 1 15,-2 0 2-15,0 2 0 0,1-2-2 16,-1 2-2-16,0-1-4 0,0 2-2 0,1-1 0 15,-1 1-3-15,0-1-1 0,0 1 1 16,-1 0-3-16,0 0-1 0,1 0-3 16,-1 1 0-16,-1-1-1 0,1 1-3 0,-2 1-2 15,1 0-1-15,-1 0 0 0,-1 1-2 16,2 1 0-16,-2-1 0 0,1 2 0 0,0-2-1 15,0 4-2-15,-1-3 4 0,2 3-3 16,-2 0 1-16,1 0 0 0,-1 1 0 16,-1 1-1-16,1 0-1 0,-1 0-1 0,-2 4-1 15,2 0 3-15,-2 0 0 0,1 3 1 16,-1 2 2-16,1 2 0 0,-1 3 1 0,0 1-2 15,1 3 0-15,2 1 0 0,0 1-1 16,3 2 1-16,2 0 1 0,2-1 1 16,2-1 2-16,2-1 1 0,0-3 2 0,4 3 0 15,1-4 2-15,0 0 9 0,2-1 9 16,3-4 10-16,0-1 9 0,1-1 5 0,3-4 2 15,0 0-5-15,2-4-7 0,2-2-5 16,0-2-7-16,0-2-3 0,2-2-1 16,-1-3-4-16,-1 0-4 0,-1 0-3 0,-2-2-3 15,-3 1-2-15,0 0-1 0,-4 0 5 16,0-1 3-16,-3 1 5 0,-3 0 1 0,0-1 1 15,-2 1 4-15,-1-1 8 0,0 1 7 16,-3 0 9-16,-3-2 6 0,0 2 10 16,-1 0 6-16,-3 1-3 0,-1-3-2 0,0 4-4 15,-2-2 0-15,-1 1-8 0,0 0-9 0,-1 3-7 16,-2-1-11-16,0 1-8 0,-1 2-9 15,0 2-3-15,-3 1-6 0,1 1 0 0,1 1 0 16,-1 1-2-16,0 2-3 0,0 2-3 16,2 0-4-16,0 0-31 0,0 1-53 15,2 2-69-15,1 0-63 0,1 1-48 0,1 0-27 16,3 0 5-16,2 1 17 0,2-1 4 15,0 0-44-15,3 1-122 0,0 0-60 0,0 0-24 16,2 1 12-16,2-2 50 0</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4:40.87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880 181 141 0,'12'-4'370'15,"-2"-2"50"-15,0 2 38 0,-2-3-41 0,-2 0-101 16,-2-1-78-16,0-1-60 0,-3-1-40 15,1 2-33-15,-4-1-17 0,1-1 6 16,-3 2 22-16,0-1 28 0,-2 2 21 0,-2 0 24 16,-1 0 14-16,0 0-10 0,-1 1-13 15,-1 1-14-15,0 0-7 0,0 0-17 0,-1-1-22 16,-2 2-16-16,-1-1-25 0,-2 1-20 0,1 0-25 15,-2 1-14-15,-1 0-8 0,-2 2-1 16,1 0-2-16,-2 2 3 0,-2 0 11 16,1 3 9-16,-1 0 10 0,0 1 4 0,-2 1 4 15,-1 3 0-15,0 1-4 0,-1 0-7 16,1 2-3-16,-2 1 1 0,0 3 3 0,2 0 4 15,-2 1 3-15,0 0 1 0,0 4-2 16,-1-1-5-16,2 2-6 0,1 2-7 16,-1 4-5-16,4 0-4 0,-1 2-5 0,0 4-1 15,3 2-1-15,1 1-2 0,5 2 0 16,2-2-1-16,5 2 0 0,3-1 5 0,6-2 0 15,3-1 6-15,6-2 0 0,4-1 0 16,3-4 2-16,5-1-3 0,5-2-2 0,3-3-3 16,4 0-1-16,4-5-1 0,2-1-1 15,5-4-3-15,1-2-1 0,4-5-1 0,5-1 1 16,2-6-1-16,4-1 0 0,1-6 2 15,4-5 2-15,2-2 3 0,2-6 0 16,1-4 1-16,2-3 4 0,-1-4 0 0,1-3 2 16,-3-3-5-16,-5 1-1 0,-6-2-5 15,-6 0-3-15,-5 4-2 0,-8 1-2 0,-6 1-1 16,-6 5 0-16,-5 2 1 0,-4 3-1 15,-4 0-1-15,-6 2 0 0,-1 3 1 16,-4 3-1-16,-3 0 5 0,-3 3 1 0,-3-3 2 16,-2 4 1-16,-3 0-2 0,-1-1 2 15,-2 2-4-15,-3 1-3 0,0 0-4 0,-1 1 2 16,-3 2 0-16,0-2 1 0,-2 3 1 15,-2 1-1-15,1 0 2 0,-4 1-3 16,1 1-1-16,-2 3 0 0,-2 0 0 0,1 0-2 16,-3 3 2-16,-1 1-1 0,-3-1 1 15,-2 3-2-15,-1 0 2 0,-1 1 1 0,-3 3 2 16,0 0 3-16,-1 2-2 0,-1-2 0 15,2 4-1-15,2 0 0 0,-1-1-3 0,0 3-1 16,3 0 1-16,1 1 1 0,-1-1 1 16,1 3 0-16,3 1 1 0,1 2 0 0,2-1-1 15,2 3-2-15,4 2 0 0,2-1-2 16,3 5 1-16,3 1-1 0,2 3 0 0,5 0 3 15,1 1 0-15,3-1 0 0,2-2 0 16,4-1 2-16,3-2-2 0,3-3 0 16,2 0 0-16,2-2 2 0,1-2 0 0,2-1-2 15,3-1 0-15,0-3 1 0,4-3 1 16,0 0 2-16,1-2 2 0,4-2 2 0,3-4 2 15,3-2 2-15,3-4 1 0,4-3-1 16,1-2-2-16,3-3-1 0,5-5-1 16,2-4-2-16,4-2-1 0,2-6-1 0,5-3 0 15,3-2 0-15,0-7-3 0,3-3-2 16,-2-3 1-16,-3-1-1 0,-4-1-3 0,-7-1 0 15,-5 1 1-15,-8 1 0 0,-9 2-4 16,-8 1-1-16,-9 0 0 0,-8 2 1 16,-9 0-1-16,-9 5 2 0,-5-1-1 0,-5 3 5 15,-8 6 0-15,-5 1 0 0,-2 5-1 16,-5 4 0-16,-1 3 4 0,-4 3 1 0,-1 3 1 15,1 4 1-15,0 3-1 0,1 3 1 16,0 4-4-16,4 3 0 0,1 2 0 0,2 4-4 16,2 3-6-16,1 3-18 0,3 5-28 15,0 3-45-15,3 2-69 0,2 3-118 0,4 2-115 16,3 3-61-16,5 0-26 0,5 1-44 15,3 1-96-15,2-1-42 0,6 1 35 16,1 0 34-16,4-3 31 0,2 2 74 0</inkml:trace>
</inkml:ink>
</file>

<file path=ppt/ink/ink3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19.95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373 74 61 0,'-3'-1'303'0,"0"-2"26"0,0 1 14 0,1-2-53 16,-1 1-98-16,0 1-68 0,2 0-35 15,-2-2-11-15,2 2-2 0,-1-1 0 16,-1 0-1-16,2 2-3 0,0-2 0 0,-1 0-3 15,1 0-1-15,0 2 2 0,1 0 0 16,-2-1 0-16,1 0-4 0,1 1-3 0,-2 1-6 16,2-3-8-16,0 3-9 0,-1-1-7 15,1 1-5-15,0-1-6 0,0 0-3 16,-1 1-6-16,-1-1-6 0,2-1-2 0,-1 2-1 15,0-1-2-15,-1-1-1 0,1 0 0 16,-2 1 3-16,-1 0 0 0,1-2-2 0,-1 2-2 16,-1 0 0-16,-1 0 2 0,1-1-2 15,-2 1 0-15,-2 0 1 0,1 1 1 16,0-2 0-16,0 2-2 0,-1 0 1 0,-2 0 0 15,2 0 0-15,-1 2-1 0,-2 0 0 16,1 1 1-16,-2 2-3 0,0 1 1 0,-1 0 0 16,2 1 1-16,-4 1 0 0,4 1 0 15,-2 1 0-15,2 0 0 0,1 1 0 16,-1 2 0-16,2-3 0 0,-1 4 0 0,1-1 0 15,3 2 0-15,-1-2 0 0,4 0 0 16,-1 1-1-16,2 0 1 0,0-1 0 16,0 1 0-16,3-1-1 0,0-1 2 0,0 1-1 15,3-3 1-15,0 0-1 0,0 0 3 16,2-2 1-16,-1-1 0 0,2 0 1 0,-1-1 0 15,2-3 0-15,3 1 0 0,-1-1 1 16,4-2-1-16,0-1-2 0,1-1 1 16,1 0-1-16,0-1-3 0,1 0 0 0,-1-2-1 15,0 2 1-15,0-2-1 0,0-1 1 16,-1 1-1-16,0 0 1 0,-2 0-1 0,-1 0 1 15,-1-2-1-15,-1 0 1 0,-2 2 1 16,-1-2-1-16,-1-4-1 0,1 3 0 0,-2-2 2 16,0 0-1-16,-1-1 1 0,-1 0 2 15,0-3 1-15,-1 3-1 0,0-2-1 16,1 0 0-16,-2 1-2 0,1 0 0 0,-1 0 0 15,0 2 0-15,-1-1 0 0,1 3 0 16,-3-1 1-16,2 0 1 0,-1 2 0 0,0 0 1 16,-3 1 0-16,3 0 1 0,-2 0 0 15,-1 0 1-15,1 2 0 0,-1-1-2 16,-1 2 1-16,2-2-1 0,-3 2 0 0,2 1-2 15,-2-2-1-15,1 3-2 0,0-1 0 16,0 1 1-16,2 1 1 0,0-1 1 0,0 3-1 16,1 0 2-16,-1 3-1 0,1 0-1 15,0 1-1-15,1 2-2 0,0 1 3 16,1 1-1-16,-1 1 1 0,1 0 0 0,2-1-1 15,1 1-1-15,1-2-8 0,1 2-5 16,1-4-31-16,2-1-105 0,1-1-200 0,1-1-106 16,-1-4-51-16,1 2-25 0,0-4 15 15,-2-1 97-15</inkml:trace>
</inkml:ink>
</file>

<file path=ppt/ink/ink3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21.71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175 49 238 0,'-3'0'282'15,"0"0"-5"-15,1 0-33 0,0 0-41 16,1 0-47-16,-2 0-48 0,3 0-35 0,-1 0-25 16,-1 0-14-16,2 0-6 0,0 0-3 15,0 0 1-15,0 0 0 0,0 0 3 16,0 0 1-16,0 0 2 0,0-2 2 0,0 1 2 15,0 1 2-15,0-1 4 0,0 1 3 16,0-2 1-16,0 0 0 0,0 0-2 0,0 0-5 16,0 1-2-16,-1-2-4 0,1 2-2 15,-1 1-3-15,1-1-3 0,-2-1 1 16,1 2-6-16,1 0-1 0,-2 0-1 0,1-2-3 15,1 2-3-15,-1 0-2 0,-1 0 1 16,1 0-1-16,-2 0-3 0,2 0-1 16,-2 0 1-16,0 0-2 0,1 2 1 0,-3-2-1 15,1 0-2-15,0 2 1 0,0-1-1 16,0 2-1-16,0 1 0 0,-2 0 0 0,1-1 2 15,-1 2-1-15,2 0 1 0,-1 1 3 16,2 0 1-16,-1 0 0 0,1 2 4 0,-1 0 4 16,1-1-2-16,2 0 1 0,-1 2-2 15,1-1 2-15,1-1-2 0,0 0-3 16,1 3 2-16,-1 0-1 0,3-2 1 0,-1 1-2 15,0 0-1-15,2-2 3 0,1 2-2 16,-3-3 0-16,2 1-3 0,1-1 2 0,-1-2-1 16,0 0 0-16,1-1-1 0,1-1-1 15,1 1 1-15,-2-2 0 0,2-1 0 16,1 0-1-16,2 0-2 0,0-3 0 0,-1 0 0 15,2-1-3-15,2 1-1 0,0-3-1 16,1 0 0-16,0 1 0 0,0-1 1 0,-2-1 0 16,-1 1 4-16,0 1-3 0,-3 0 2 15,-1 0-1-15,0 1 0 0,-3 0-2 16,-1 0-1-16,-2 0 2 0,1 0 0 0,-2 0-1 15,0 0 2-15,-2-2 1 0,-1 0-1 16,1 1-2-16,-1-1 0 0,-1-1 0 0,-2 0 0 16,-1-3 1-16,2 2-1 0,-2-1 0 15,-1-1 2-15,1 0 1 0,-1 2-3 16,-1-2 2-16,1 3 2 0,0 0-3 0,1 1-3 15,-1 0-1-15,-2 0 2 0,1 3 0 16,-2 0-5-16,0 2 4 0,0 1 2 0,-2 0 1 16,2 1 1-16,0 2 1 0,0-1 2 15,2 2-1-15,-2 1 0 0,0 1-7 0,0 2-30 16,0-1-75-16,0 2-139 0,1-2-147 15,0 1-78-15,-1-1-37 0,3-1 8 0,0-1 62 16</inkml:trace>
</inkml:ink>
</file>

<file path=ppt/ink/ink3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26.62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155 122 229 0,'0'-3'284'0,"0"0"3"15,0 3-39-15,0-2-51 0,0 0-56 16,0 0-43-16,0 1-24 0,0-2-9 0,0 3-3 15,0 0 0-15,0-2-2 0,0 0 0 16,0 2-3-16,0 0-2 0,-1-2-2 0,1 2 0 16,0-1-2-16,0 1 0 0,0-1 1 15,0-1-2-15,0 1 0 0,0-1-2 16,0 1 1-16,0-1 0 0,0 1-1 0,0-1-1 15,0-1-2-15,-2 3-4 0,1-1-5 16,1 0-5-16,-2-1-6 0,1 0-3 0,1 2-3 16,-1-1-4-16,-1 1-1 0,1-2 1 15,0 1-2-15,-2 1-4 0,1-1-2 16,0 1-1-16,-1-2-4 0,-1 2-4 0,0-2 2 15,0 1 1-15,-1 1 0 0,1-1 2 16,2 1 0-16,-3-2 0 0,3 2 0 0,-2 0-1 16,-1 0-1-16,1 0-1 0,2 0 0 15,-3 0 0-15,3 0-1 0,-2 0 0 16,-1 0 0-16,3 2 1 0,-2-2 0 0,1 1-1 15,0-1 1-15,0 3 0 0,2-3 0 16,-3 3-1-16,1 0 0 0,0 0 1 0,1 4 1 16,-1-1 1-16,0 1 2 0,0 2-2 15,1 1-2-15,0 0 1 0,1 1-1 16,-1 0-1-16,2 1-3 0,0-2 4 0,0 0 0 15,0 0 2-15,0-1-2 0,2 1 2 16,-2-1 0-16,3-2-2 0,-1 3 0 0,1-3-2 16,1-1 2-16,0 0 0 0,0 1-2 15,2-4 2-15,1 3 1 0,0-4 0 16,0-1-1-16,1 0 0 0,0-1 1 0,-1 0 1 15,3-1-1-15,-2 0 2 0,0-1 1 16,0-1 0-16,1 0 1 0,-1 0-2 0,-3-1 2 16,2 1-3-16,-3 0 2 0,2 0-3 15,-3 0-1-15,1 0 0 0,-2-1 0 0,3 1 0 16,-3-1 0-16,1-2 6 0,-2 3-3 15,2-1-1-15,-1 1-2 0,0-1-2 0,1-1 0 16,-2-2-4-16,1 3 5 0,1-1 1 16,-3-3 1-16,1 2 4 0,0 0-3 15,1 0-2-15,-2 0 2 0,1 0 2 0,0 1-3 16,-1 0-1-16,2 1 1 0,-1 1 1 15,-1-1-1-15,2-1-1 0,-1 2 0 0,-1 0 0 16,0-1 1-16,0 1-1 0,0 3 0 16,0-4 0-16,0 1 0 0,-1 0 0 15,-1 3-1-15,-1-4 1 0,2 1 0 0,0 0-1 16,-2 0 1-16,2-1-1 0,-2-1 1 15,0 1 1-15,0 1 0 0,1 0-1 0,0 0 0 16,-1-1 2-16,1 0-2 0,-1 0-1 16,0 0 0-16,0 3 1 0,1-2-2 15,-1 1 0-15,-1 1 1 0,1-2-4 0,-1 2 1 16,0 1 1-16,0-1 2 0,1-1-1 15,-1 2 1-15,0 0 2 0,0 0 0 0,-1 0-1 16,1 0 0-16,0 0 0 0,1 2 0 16,2-1 0-16,-3-1 0 0,0 1-1 15,0 2-1-15,0 0 1 0,-1-3 0 0,0 3-1 16,1 1 1-16,1-1-1 0,-2 1 3 15,0 0-1-15,1 1-2 0,0-1 4 0,0 2-2 16,-1 0 1-16,-1 0-3 0,2 0 1 16,0 1 2-16,0 0-1 0,0-1 2 15,1 0-1-15,0 0-1 0,0 1 0 0,2 0-3 16,0 0 1-16,1 1 0 0,-2-1-2 15,1 0 2-15,1 0 2 0,0 2-1 0,0-2 1 16,0 2 1-16,0 0 2 0,1-1-1 16,1 1-2-16,0 1 1 0,0-1-2 0,0-1 0 15,1 1 0-15,0-1 1 0,0 0 3 16,1-2-2-16,0 2 2 0,-1-2 0 15,1 0 1-15,0-1-2 0,0-1 1 0,0 1 1 16,2-2-1-16,-1 1-1 0,2-2 0 16,-1-1 2-16,0 0-1 0,3-1-1 0,-2 0 2 15,1 0 0-15,0 0 3 0,0 0-2 16,1-1-1-16,0-2 0 0,-2 1-1 0,1 0-2 15,2-1-1-15,-3 1 0 0,1-2 0 16,0 1-1-16,-1 0 1 0,0 0 3 0,0 0-2 16,-2-1-1-16,1 0-1 0,-1 0 2 15,0 0 0-15,0 0-1 0,-2-2 0 16,1 0 1-16,-1 2 1 0,2-3-1 0,-1 0-1 15,-1-1 0-15,1 2 1 0,-1-1 0 16,0 1-1-16,-2-1 0 0,0 0 1 0,2 1-1 16,-3-1-1-16,2 0 1 0,-2-1 3 15,-2 1 0-15,2-1-2 0,-3 0 1 16,2-2 1-16,0 3-2 0,-1-2-1 0,0 0 0 15,-3 0-3-15,1 2 1 0,0-3 2 16,-1 2 1-16,2 0 0 0,-1 1-1 0,1-1 3 16,-1 2 0-16,0 0-2 0,1 0-1 15,0 0-1-15,1 0 0 0,-1 2-1 16,0-2 1-16,2 2 1 0,-2-1 0 0,0 1 1 15,2 0 1-15,-2 2-1 0,0-1 0 16,1 0 0-16,-3 0-1 0,3 2 0 0,-4-1 0 16,1 1 2-16,-2 1-2 0,1-1 0 15,-1 1 0-15,1-2-1 0,-3 2-1 16,2 0 0-16,1 2-1 0,-1-1-2 0,0-1 2 15,1 1 0-15,1 1 3 0,-1-1 0 16,1 2 0-16,-1-3 0 0,2 3 0 0,0 0-2 16,-1-1-1-16,-1 2-3 0,1 0-2 15,-2 1-7-15,-2-1-16 0,4 2-32 16,-2 2-56-16,0 0-66 0,-1 2-105 0,-2 1-122 15,2 1-52-15,-2 0-3 0,2 2 37 16,0-1 60-16</inkml:trace>
</inkml:ink>
</file>

<file path=ppt/ink/ink3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32.19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95 133 199 0,'0'0'320'15,"1"-1"35"-15,-1 0-18 0,3 1-48 0,-3-3-72 16,1 2-52-16,1 0-35 0,-2-1-23 16,1 0-17-16,0 1-11 0,-1-1-8 15,0 1-8-15,2-2-5 0,-1 0-2 0,-1 2-1 16,2-3-4-16,-1 2-5 0,-1-2-3 15,1 2-2-15,-1-2-6 0,0 1-7 16,2 0-3-16,-1-1-4 0,-1 1-4 0,0 0-4 16,0 0-2-16,-1-1 0 0,-1-1 2 15,2 1-2-15,-1-1 2 0,-2 1 0 0,0-3 3 16,1 2 2-16,-1-1-4 0,-1 1-1 15,0 0 0-15,0 0-3 0,-1 1-3 0,0-1-1 16,1 2-1-16,0-1-1 0,1 1-3 16,-1 2 2-16,1 0-2 0,0 1-3 15,0 0 1-15,-1 2-1 0,0 2 2 0,-1 1-2 16,-1 2 2-16,1-1 0 0,1 4 0 15,-2 0-1-15,2 0-1 0,-2 1 1 0,4 2 0 16,-1 1 0-16,0 0 2 0,3 1 0 16,0 1 0-16,0 0 0 0,3 1 0 0,0-2 0 15,1 1-1-15,1 1 0 0,1-3 0 16,1-1 0-16,1-2 0 0,0 2 1 15,0-4 0-15,1-2 1 0,-1 1 1 0,2-3 1 16,2-3-2-16,2-1 0 0,0-1 1 16,1-1-1-16,0-3-1 0,0 0 0 0,0-3 2 15,0 1-3-15,0-1 0 0,-1-1 3 16,1 0-2-16,-2 2-1 0,-1-1 1 0,-1-1 0 15,-1 1 0-15,-1 0-1 16,-1 1 1-16,1-2-2 0,-2 2 1 0,-1 0 0 16,-1 0 3-16,-3 1 3 0,1 2 4 0,0 1 7 15,0 1 3-15,-3-1 3 0,1 0 1 16,-1-2-1-16,0 1-3 0,1-1-1 0,-1 1-4 15,0 0-2-15,-1-1-3 0,0 1-2 16,1-3-2-16,-3 0-3 0,1 2 2 16,1-2-3-16,-2 1 2 0,1-1-2 0,-1 0 0 15,-1 0 3-15,1 0-3 0,-1-1 3 16,0 0 3-16,-2 3 1 0,1-1 3 0,-1-1-1 15,-1-1-1-15,2 4-2 0,-2-3-2 16,1 3-4-16,0-1 0 0,0 1-1 16,-1 0 0-16,2 0 0 0,-2 1-3 0,1 0 0 15,-1 2 0-15,2-2 0 0,-1 1 1 16,1 1 0-16,-1 0 1 0,1 1 1 0,-1 1-2 15,1-2 1-15,-1 3-3 0,1 0 2 16,-2 1-1-16,2 0-1 0,-2 2 1 16,0 0-1-16,0 1 2 0,0 2 0 0,0 0 0 15,0 5 1-15,-1-1-1 0,3 2 1 16,-1 0 0-16,2 0-1 0,0 1 1 0,1 0-1 15,2-1 2-15,-1 0-1 0,1-1-1 16,2-2 1-16,-1-1-2 0,3-1 2 16,0 0-1-16,-2-3 1 0,3 0 0 0,0-2 0 15,2 0 2-15,-2-1 0 0,3 0 2 16,-2-2 0-16,4-1 1 0,-2-1-1 0,2 0 1 15,-1 0-2-15,2-1 0 0,0-1 0 16,1-2 1-16,-2 0-1 0,1 0 1 16,-2 0 1-16,0-3-1 0,-1 2 1 0,-3 1 0 15,1-3-2-15,-3 0 2 0,-2 1-3 16,-1-4-2-16,-3 2 0 0,-2-1 0 0,1 1 1 15,-2-2-2-15,-1 3 0 0,-2 1-1 16,-1 0 1-16,-1 1-1 0,1 1-1 16,0 2-2-16,-2 0 2 0,4 1-1 0,-2 1 3 15,1 0-2-15,2 1 0 0,0 1 3 16,1 0-13-16,0 0-18 0,3 1-26 0,-2 2-15 15,3 0-15-15,1-2-36 0,0 4-48 16,-1 0-73-16,2-1-123 0,0 1-90 16,-2-1-39-16,3 0 5 0,0 0 45 0,0 0 84 15</inkml:trace>
</inkml:ink>
</file>

<file path=ppt/ink/ink3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34.87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437 72 164 0,'-2'-2'353'0,"0"-1"37"0,1-1 18 16,-1 1-59-16,0 0-98 0,0 0-73 16,1 1-45-16,0 0-28 0,-1-2-18 0,2 2-14 15,-1-2-11-15,1 1-7 0,0 0-1 16,0 2-5-16,0-1-4 0,-2-1-6 15,1 2-5-15,1 0-7 0,-1-1-8 0,-1 0-4 16,1 0-3-16,0-1-5 0,-2 1-2 16,0-1-1-16,-1 1-1 0,0-1 1 15,0 1 0-15,-2 0 0 0,1 1 0 0,-1-2 2 16,-1 3-2-16,2 0-1 0,-3 0-1 15,1 0 1-15,-2 0 1 0,0 0-2 0,1 3 4 16,-2 0 0-16,0 0 3 0,1 1-2 16,-2 1 0-16,1-1-2 0,0 1-1 15,1 0 1-15,-2 1-3 0,1 1 2 0,1 0-1 16,-1 2 2-16,2-2-2 0,-2 2 3 15,2 0 2-15,-2 1-1 0,3 0 1 0,-1 0 1 16,1 1 1-16,-1-3-2 0,2 2-7 16,1 0 1-16,-1-1 1 0,2 1 0 15,0-1-1-15,0-2 2 0,-1 2 5 0,2-2-1 16,-1 1-1-16,1 0 0 0,3-1 0 15,0-1 0-15,0 0-2 0,1 0 0 0,-1 1-1 16,2-1 2-16,-1-1 0 0,0 1-1 16,-1-1 0-16,2 0 1 0,-2-1-1 15,3 0-1-15,1 0 1 0,1-1 0 0,1 0-1 16,1 0 2-16,1 0 0 0,1-2 1 15,1 0-2-15,0 1 0 0,2-2-1 0,-1-2-1 16,1 1 1-16,-1 0-3 0,0-2-1 16,2 1-1-16,-2-1 1 0,-2 1-1 0,0-2 1 15,-1 0 0-15,0 0 1 0,-1 2 0 16,1-2 0-16,-2 0-1 0,1 1 0 15,-2-2 0-15,-1 1 0 0,0 0 0 0,1 0 0 16,-1-2-1-16,-2 3 1 0,3-2 0 16,-3 1 0-16,1 1 1 0,0-1 0 0,0 0-2 15,-1 2 1-15,0-2 0 0,0 0-1 16,0 0 0-16,1 0 1 0,-1 0 1 15,0 1 1-15,0 0 1 0,0 0-2 0,-1-1-1 16,1 1 1-16,-1 1 0 0,0-2-2 16,-1 3 1-16,0-1 2 0,0-1 5 15,0 0 2-15,0 1 5 0,2 0 4 0,-1-1 2 16,-1 0 1-16,0 1-1 0,0 0-1 15,0-1-4-15,0-1-3 0,0 1-4 0,0 0 0 16,0-1-1-16,0 2 3 0,0-1 8 16,0 1 4-16,0-1 7 0,-1 1 2 0,-1-1 2 15,1 1-4-15,0-1-5 0,-1 1-8 16,-1-3-3-16,1 4-4 0,-1-2-2 15,0 0 2-15,0 3-2 0,-1-6 3 0,2 2-1 16,-3 1-1-16,1-1-1 0,0 1-4 16,-1 0 0-16,1-1 1 0,-2 0 0 0,1 1 3 15,-1-1 0-15,-1-1 2 0,2 1 0 16,-2 0 0-16,1 1 0 0,-1-1-2 15,3 1-1-15,-1 1-1 0,-1-2-2 0,-1 3-1 16,2-2 0-16,-2 2-1 0,2 0 1 16,-2 0 1-16,-2-2-3 0,3 2 0 0,-1 1 0 15,-2-1-1-15,1-1 2 0,0 2-1 16,-2 2 0-16,1-1 0 0,-1 0 1 15,2 1 0-15,0-2-2 0,-1 0 2 0,2 1 3 16,1-1-3-16,-1 1 1 0,0 0 0 16,0 0-1-16,-1 2-1 0,1-2-1 0,0 3-1 15,1-2 0-15,0 1 1 0,-1 1 0 16,3-1 1-16,-2 0 0 0,1 1 2 15,-1 1 0-15,2 0-2 0,0 0 0 0,-2 1 0 16,4 0 0-16,-3 1 1 0,3 1 3 16,-1 0 3-16,0 2 4 0,0-3 4 0,1 3 8 15,0 1 9-15,0 0 6 0,0 1 3 16,1-2 1-16,-2 1 1 0,3-1-5 15,-1-2-7-15,1 2-7 0,0 0 0 0,0-3-2 16,1 1-1-16,-1 0-1 0,3-2 1 16,-2 2-1-16,2-4-3 0,0 3 2 15,-1-4-3-15,3 3-2 0,-1-1-4 0,0-2 0 16,1 1-2-16,2 0 0 0,-1-2-2 15,2 2 1-15,0-3-1 0,0 3 1 0,2-3-3 16,-2 0 0-16,1 2-3 0,-1-3-21 16,-1 1-38-16,0-1-54 0,-3-1-57 15,1 0-43-15,1-2-58 0,-4-2-138 0,0 0-143 16,1-1-43-16,-3 0 7 0,0-3 13 15,0 2 47-15</inkml:trace>
</inkml:ink>
</file>

<file path=ppt/ink/ink3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37.87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172 65 55 0,'0'-1'294'16,"-2"-1"50"-16,2 1 8 0,0-1-32 0,0 1-50 16,0 1-62-16,0-1-50 0,0-1-38 15,0 2-26-15,0-1-14 0,0 0-13 16,0 1-9-16,2-1-7 0,-2 1-3 0,1-1-7 15,-1-1-5-15,0 2-2 0,0 0-5 0,1 0-2 16,-1 0-3-16,0 0 0 0,0 0-4 16,0 0-2-16,0 0 2 0,0 0-7 0,0 0 0 15,0 2-2-15,0-2 1 0,0 1-4 16,0-1 1-16,0 0 1 0,0 0-2 0,-1 0 0 15,0 0-1-15,1-1 0 0,-2-1 0 0,2 2-1 16,-2-1-4-16,0 0 1 0,1 0 0 16,-2-2 1-16,0 2 0 0,1-3 2 0,-1 2 1 15,-1 0-3-15,0 0-1 0,-1 0-3 16,1 2 2-16,2-3-1 0,-3 2-1 15,3 1 2-15,-2-2 0 0,-1 1 0 0,3 1-2 16,-2 0 1-16,1 0-1 0,-3 1 0 16,2 1 0-16,-1-2 0 0,-1 1 1 0,2 2-1 15,-1-1 0-15,-2 0 0 0,1 1 0 16,1 2-1-16,-1-1 0 0,1-1 1 0,-1 1 0 15,1 1 1-15,-1-1 1 0,2 2 0 16,-1-1-1-16,0 0 1 0,1 2 1 16,0 0-1-16,1-1 2 0,1 0 1 0,-1 2 3 0,2-1-1 15,-1 0 2-15,1-1 1 0,1 2 0 16,0 0 0-16,1-2 2 0,1 2 1 15,0-1 0-15,0-1-1 0,2 0 2 0,0 0-1 16,0 1 0-16,2-2 2 0,-1 0-2 0,2-2 1 16,0 3-2-16,1-3 0 0,0 0-1 15,2-2-1-15,0-1 1 0,-1 0 2 16,4 0-5-16,-1-1-1 0,0-2 0 0,1 0-1 15,-1-1-4-15,0 2 0 0,1-2 1 0,-2-2-1 16,1 3-1-16,-1-2 0 0,-1 0 1 16,-2 1 0-16,0 1-2 0,-1 0 0 0,0-1 0 15,-3 2 1-15,2-1-1 0,-1 0 0 16,-1-1 3-16,-1 1 2 0,0 1 0 0,0 1 2 15,-1-3 3-15,0 2 1 0,0-2 2 0,0 0-4 16,-1 2 3-16,1-2-2 0,-1 1-2 16,0 0 0-16,1 0-3 0,-2 0 2 0,1-1-4 15,-1 1-1-15,1-1 1 0,1 0 1 16,-2 2 3-16,0-2-4 0,0 0 4 0,-2 1 0 15,1-1 3-15,1 1 0 0,-1-3 1 16,-1 2 3-16,1 0 2 0,-2-2 4 0,0 2 2 16,-1-2 5-16,2 3 2 0,-3-1 3 0,1 0 0 15,0 0 0-15,0-2-4 0,0 2-4 16,0 0 0-16,-2 0-3 0,1 0-4 15,1 0-4-15,-2 0 1 0,1 4-4 0,1-3-4 16,-2 0-1-16,1 2 0 0,0 1-1 16,0-1-3-16,1 0-4 0,-2 1 3 0,1 0 0 15,1 0-2-15,-2 0 2 0,1 0 1 16,1 0 1-16,-2 0 1 0,1 0 0 15,0 0 1-15,0 0-1 0,1 0-3 0,0 0 1 16,0 0-1-16,-1 0 2 0,0 0-2 16,1 0 0-16,-2 0 0 0,1 1 3 0,-1 0 0 15,1-1-3-15,-1 1 0 0,1 2 0 16,-1-2 1-16,1 1 0 0,1-2-1 15,0 0 0-15,-1 3-1 0,3-3 1 0,-2 1-1 16,1 2-1-16,0-2 0 0,0 1 2 16,2-2 0-16,-2 3-1 0,0-2 0 0,1 2 2 15,-1 0 2-15,0-3 0 0,0 3-2 16,1 0 0-16,-1-1 1 0,0 2-1 15,0 0 0-15,2-2 3 0,0 2 0 0,-2 1 1 16,2 0-1-16,-1 0-3 0,1-1 0 0,-1 0-1 16,2 2 0-16,-1-2 0 0,0 2 2 15,1-3 0-15,0 1 1 0,0 0-1 0,0-2 1 16,0 2-1-16,0-2-2 0,0 1 1 15,1-2 1-15,0 1-1 0,-1 0 0 0,2-1 0 16,-2 0 1-16,1 2 3 0,-1-2-4 16,2 1 0-16,-1-2 1 0,-1 2 1 0,3-1-3 15,-2 0 1-15,0 1 1 0,1 0 0 16,1 0 1-16,-1 1 0 0,1 0 3 0,0-1-3 15,-2 0 0-15,2 0 1 0,0-1-2 0,-1 2-2 16,1-2 0-16,0 0 0 0,0 0 2 16,-1 2-2-16,1-2 4 0,0 0 0 0,0 1-1 15,1-2 0-15,0 1-3 0,1 0 3 16,0 0-2-16,-1-1-1 0,0 2 0 0,1-2-2 15,1 0 2-15,-1 0 0 0,1 0 0 16,1 0 2-16,-2-2 2 0,1 2 1 0,1-1 0 16,-2 0-3-16,-1 0 2 0,2-2-3 0,-1 2-1 15,1-1 0-15,-1 1-1 0,-1-1 2 16,0 1-1-16,2-1 1 0,-2 1 0 15,0 0 0-15,0-1 1 0,-1 0-2 0,1 1 3 16,-1-2-2-16,0-1 2 0,-1 4-1 0,1-2 0 16,-1 0 3-16,-1 0-2 0,0 1 0 15,-1 0-1-15,2-1 3 0,-1 2-3 0,-1 0 0 16,0 0-2-16,0-2 2 0,0 2 0 15,0 0-3-15,0 0-2 0,0 0-2 0,0 0-8 16,0 0-22-16,0 0-26 0,0 0-25 16,0 0-24-16,0 0-19 0,0 2-9 0,0-2 6 15,0 0 18-15,0 0 17 0,0 0 22 16,0-2 13-16,0 1-3 0,-1 0-17 0,-1-2-36 15,2 0-51-15,-1 1-85 0,0 1-96 0,-1-2-74 16,-1 2-19-16,1 0 20 0,-1-2 44 16</inkml:trace>
</inkml:ink>
</file>

<file path=ppt/ink/ink3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43.86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188 112 16 0,'0'0'280'16,"0"2"39"-16,0-2 11 0,0-2-47 0,0 2-60 15,0 0-65-15,1-3-40 0,0 2-23 0,-1-1-9 16,2 0-3-16,-1 0-2 0,-1 0-1 15,0 1-5-15,0-2-6 0,0 2-3 0,0 0-4 16,0 0 0-16,0 1-2 0,0-2-3 16,0 1-4-16,0 1-3 0,0-1-4 0,0 0-7 15,-1-1-7-15,-1 0-6 0,2-1-6 0,-1-1-3 16,0 1-4-16,-2 0 0 0,1-1-2 15,0 1-3-15,-1-2-1 0,-1 0-4 16,0 0 0-16,1 0-1 0,-1 0-1 0,-2 1 1 16,2-1 1-16,-1 0-1 0,-1 2-1 0,2-1 1 15,-3 0 1-15,2 2-2 0,-2-2 1 16,1 2 3-16,-1-2-2 0,1 4-1 15,0-2 0-15,-1 2-2 0,2 0 0 0,-2 0-2 16,1 2 1-16,-1-2 0 0,2 4 1 0,-2-1-1 16,2 0 1-16,-1-1 1 0,1 2 0 15,-1 0-1-15,1 0 1 0,0 3 1 0,1-1-1 16,0 0 1-16,1 2 2 0,1 0-3 15,0 0-1-15,0 0-1 0,2 1 1 0,-2 0 0 16,2-2-3-16,2 3 1 0,-2-2 1 0,2 0 2 16,0 0 0-16,0 0 1 0,3-2 0 15,-1 1 2-15,1-1 1 0,1 0 0 0,-1-2-1 16,3 0-1-16,-1 2 0 0,2-4 0 15,-3 2-2-15,4-3-1 0,-2 2 0 0,2-3 2 16,0 2-1-16,1-2 2 0,-2 0-1 16,4 0 0-16,-1-2 1 0,0 0-2 0,1 0 1 15,-1-1-1-15,2 0-1 0,-2 0-1 0,1-1 2 16,-1 1-1-16,-2 0 0 0,1-1-1 15,-2 1 1-15,1 0 1 0,-3 0-2 16,0 2 2-16,-2-3 0 0,1 2 0 0,-4 0 0 16,2-2 0-16,-2 1-1 0,-1 0 1 0,1 0 0 15,-1 0 0-15,-1-1-1 0,0-2 0 16,0 2 0-16,0 1-1 0,0-2 0 0,-1 0 0 15,-1 0 1-15,2 0 0 0,0 1 0 16,-1-1-1-16,-1 2 0 0,2-3 0 0,-1 3 1 16,1 0-1-16,-1-1 1 0,-1 2 0 15,0-2 1-15,0 2-1 0,-1 0 1 0,1-4-1 16,-1 4 0-16,-1-2 0 0,0 2 0 15,0-2 0-15,-2 2 0 0,2-1 1 0,-2 3-1 16,1-1-1-16,-1 0 0 0,0 1 0 0,0-4-1 16,-1 1 1-16,2 1 1 0,-2 1 1 15,1-2-1-15,-1 2-1 0,2 1 0 0,-1-2 0 16,2 2 1-16,-1 0 0 0,1 0 1 15,0 2 0-15,-1-2 1 0,3 1-1 0,-1-1 0 16,0 3-1-16,0-2-1 0,1 2 1 16,-2 3-2-16,1-1 1 0,0-1 1 0,0 2-2 15,1 4 2-15,0-4 0 0,1 2 4 0,-1-2 0 16,1 5 0-16,1-3-1 0,0 1-2 15,0 0-1-15,1-1-1 0,1 0-1 16,1 0 0-16,1-1 2 0,0-1 1 0,0 3 0 16,1-3 0-16,1 1 1 0,1-3 0 0,0 2-2 15,0-2 3-15,-1 0-1 0,1 0-1 16,0-2 3-16,-1 1-1 0,1-1 3 15,-2 1 1-15,2-3-3 0,-2 1 1 0,1-1-2 16,-1 0 0-16,1 0 0 0,-2-1-1 0,0 1 1 16,0-3 0-16,-1 3-1 0,1-1-1 15,-1 0-1-15,1 0 1 0,0-2-1 0,0 2-1 16,0-1 1-16,1 2 2 0,-3-3 2 15,2 0-4-15,-1 1 5 0,1 0-3 0,0-4-1 16,-1 4 1-16,0 0-2 0,-2-2 2 0,2 1-4 16,-2 0 2-16,1 0-1 0,-1-1 1 15,1 0 1-15,-2 2 1 0,0-2 3 0,0 2 3 16,-2-2 2-16,1 2-1 0,1-2 1 15,-3 2-1-15,2-2 1 0,-2 0-4 0,0 2-1 16,0-2 0-16,-1 1 2 0,0 0 5 16,1 0 1-16,-1 0 6 0,2 2 1 0,-1-2 2 15,-1 2-4-15,1 0-5 0,-1 0-5 0,0 1-2 16,0-1-2-16,-1-1-4 0,0 2 0 15,-1 0 1-15,1 0 4 0,-1 0-3 16,1 0 0-16,-2 0 0 0,2 2 1 0,-2-1 0 16,1-1-3-16,-1 1-3 0,3-1 2 0,-3 2 1 15,0 0-5-15,2 0 3 0,-1 1 0 16,1 0 2-16,-1-3 0 0,1 4 0 0,1 0-3 15,-2 1 2-15,1 0 0 0,1 0 1 16,-2 1 0-16,2-1-1 0,0 1 3 0,0 1-1 16,1-1-1-16,0 0 0 0,2-1 1 15,0 2-1-15,1 0-2 0,0-1 2 0,1 0 0 16,2 3 0-16,-1-2 0 0,3 1 1 15,-1 0-1-15,1 2 2 0,1-3 1 0,1 3 1 16,1-3-1-16,0 1 3 0,0-1 0 0,1-1 0 16,-3 1 2-16,3-2-2 0,0 0 3 15,0 0 1-15,-1-3 4 0,0 2 3 0,2-3 2 16,-1 2 5-16,1-3 1 0,0 0 1 15,1 0 1-15,0-3-1 0,-2 1-2 0,2-2-4 16,-1-1-3-16,-1-1-5 0,0 0-3 16,-1 0-4-16,-1-4-2 0,0 2 0 0,-3-2 2 15,-1 0-1-15,-3 0-2 0,0-1 1 0,-2-1 1 16,-1 3-2-16,-1-3-2 0,-3 4 0 15,1-1 3-15,-1-1 5 0,-2 3 4 16,1 0 4-16,-1 0 2 0,-4 2 0 0,1 0-1 16,-1 1-3-16,0 1-4 0,-1 0-2 0,2 0-4 15,-1 1 1-15,2 0-4 0,0 2 0 16,0 0-1-16,2 0-1 0,-1 0-6 0,-1 3-23 15,1 1-36-15,-1 2-34 0,0 3-31 16,2-2-66-16,0 5-129 0,0-2-154 0,1 2-57 16,-2-1-15-16,3 0 2 0,-1 0 54 0</inkml:trace>
</inkml:ink>
</file>

<file path=ppt/ink/ink3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8:50.71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280 205 99 0,'-1'0'228'0,"1"0"15"15,-2 0-3-15,1 0-17 0,1-2-26 0,-3 2-35 16,2 0-43-16,-1-2-29 0,1 0-17 15,-2 0-11-15,3 0-3 0,-1 0-3 16,0-1 0-16,1-1 1 0,-2 1-2 0,1 0-2 16,1 0 0-16,-2 0-3 0,2 0-2 0,0 1 0 15,-1-1 4-15,1 1 3 0,0-1 0 16,-1 0 1-16,-1 3-2 0,2-3-3 15,0 2-5-15,0-1-4 0,0 2-2 0,0-4-7 16,0 4-7-16,0 0-3 0,0 0-6 0,0-2-4 16,0 2-4-16,0 0-3 0,0 0 0 15,2 0-4-15,-1-1 2 0,2 1 1 0,1-1-1 16,0-1 1-16,2 1-2 0,0 0 1 15,0-1-2-15,1 2-2 0,1 0 0 0,0-2 0 16,1 1 0-16,0 0-1 0,1-1 0 0,-1 2 3 16,2-1-1-16,-1 1 2 0,1-1 0 15,0-1-1-15,0 2-1 0,1 0-1 0,-1-2 1 16,2 2 0-16,-1 0-1 0,1 0 0 15,-1 0 2-15,0 0-1 0,1 0-1 0,-1 2 0 16,0-2 0-16,1 0 0 0,-1 0-1 16,1 2 2-16,-1-1-1 0,2-1 0 0,-1 1 0 15,0-1 0-15,1 0 2 0,-1 0-2 0,1 0-1 16,0 0-1-16,1 0 1 0,0 0 0 15,0 0-3-15,0 0 4 0,0-1 1 16,1 1-1-16,0 0 2 0,-1 0 1 0,0 0 0 16,-1 0-3-16,0 0-1 0,1 1 0 0,-1-1 0 15,-1 2-5-15,1 0 3 0,-1 0 0 16,-1-2 2-16,-1 3 0 0,1-2 1 15,-1 1 0-15,2-1 0 0,-1 2 0 0,1-3 2 16,-1 2-1-16,0 0 1 0,2-2 0 0,0 2-2 16,-2-2 0-16,2 1 0 0,0 0 0 15,-2 1 0-15,3-2 0 0,-1 0 0 0,0 3 1 16,1-3-1-16,0 1-1 0,0 1-1 15,0-2 1-15,-1 0 1 0,1 0 0 0,0 1 1 16,0-1 1-16,0 0 2 0,-1 0-1 16,1 0-3-16,0 0 0 0,1 0 1 0,-1 0-2 15,0 0-1-15,0 0-1 0,0 0 5 0,0 0 0 16,0 0-4-16,0 0 1 0,1 0 2 15,-1-1-1-15,0 1-4 0,0 0 2 0,0-2 2 16,0 2-1-16,0 0 1 0,0-1 1 16,-1 1 0-16,1-3 0 0,-1 3-1 15,0 0 3-15,1 0-1 0,0 0 0 0,-1-2-2 0,0 1 0 16,1 1 0-16,-3-1-1 0,2 1 1 15,0 0-3-15,-2-2 2 0,2 2-1 16,-1 0 2-16,0 0 0 0,1-2-4 0,-1 0 3 16,0 2 2-16,2 0 2 0,-1 0-1 0,-1-2 3 15,2 1 1-15,-1 0-2 0,0-1-2 16,1 1 0-16,-1-2-2 0,0 3 0 15,1-2 1-15,-1 1 0 0,-1 0 0 0,0-1 0 16,-1 2 2-16,0-1-2 0,1 1-1 0,-1-1 0 16,1 1 0-16,-2 0 0 0,1 0-1 15,0-2 1-15,1 2-2 0,0 0 1 0,1-2 1 16,-1 2 0-16,0-1 0 0,1 1 0 15,-2-1 3-15,1-1-2 0,1 2-1 0,-1-1 1 16,0 0 0-16,0 1-1 0,1-1 1 16,-1 1-1-16,0-1 0 0,1-1-1 0,-2 2 1 15,1-1-2-15,1 1 2 0,-2-1-2 0,3 0 3 16,-1 1 0-16,0-2-1 0,-2 1 0 15,2 0 0-15,-1 1 0 0,0-2-2 0,-1 1 0 16,1 1-1-16,-1-1 3 0,0 0 0 16,1 1 0-16,-1-1 2 0,0 1 1 0,1-2-2 15,-1 1 0-15,1 1 0 0,-1-1 2 16,-1 1-3-16,1-2-1 0,-1 2 1 0,0-2 1 15,2 1-2-15,-1 0 1 0,-1-1 0 16,1 1 0-16,1 1-1 0,-1-1 0 0,1-1 1 16,-1 2-1-16,0 0 1 0,2-2 0 0,-2 0 0 15,1 2-1-15,1-2 0 0,-1 1 2 16,0-2-1-16,0 3-2 0,1-2 2 15,-1 1 0-15,-1-2 0 0,0 2 0 0,1-2 0 16,0 1 1-16,1 1-2 0,-1-3 0 16,0 3-1-16,0 0 0 0,-1-2-1 0,1 2 0 15,-1 1 2-15,-2-1 0 0,1 0 1 0,-2 1 0 16,1-2 2-16,-2 1-2 0,0 1 0 15,2-1 0-15,-2 1 0 0,2-2-3 0,-2 1 2 16,-1 1 2-16,3-1-1 0,-2 0 0 0,1 1 2 16,2-1 2-16,0 1-1 0,0-2-3 15,2 1 0-15,-1 1-1 0,1-1 1 0,0 1-3 16,1-2 0-16,-2 2 1 0,2-2 1 15,0 0 1-15,-2 2-1 0,1 0 1 0,-2 0 2 16,1-2 0-16,-2 1-2 0,1 1 0 16,-2-1 1-16,1-1 0 0,0 2 0 0,-1 0-1 15,2 0-1-15,-1 0 1 0,-1 0 1 0,1-2-2 16,1 0 1-16,-1 2 0 0,2 0 2 15,-1-2 0-15,0 2-4 0,3-1 1 16,-2-2 0-16,1 2 0 0,-1 1 0 0,0-1-2 16,1 0 3-16,-2 1-1 0,0-3 1 0,1 2 2 15,-1-2-1-15,0 2 1 0,0 0 0 16,-1 0-1-16,1-2-2 0,0 2-1 0,0 0 1 15,-2 0 0-15,1 1 1 0,1-2 2 16,-1 1-1-16,1 1 0 0,0-1-1 0,0-1 0 16,1 2 0-16,0-2 0 0,1 1 1 0,-1-2 0 15,0 2 1-15,1 0 0 0,-1-1 1 16,1 2-2-16,-2 0 0 0,0-2-1 15,-2 1 0-15,1 1 0 0,-1-1-2 0,-2 1 2 16,2 0 1-16,-1-2 1 0,0 2 2 0,0-1-1 16,1 1-1-16,-1 0-1 0,2 0 2 15,-2 0-2-15,1 0-1 0,2 0 1 0,-1 0 0 16,0 0 1-16,1 0-3 0,0 0 1 15,0 0 0-15,-2 0 2 0,1 0 0 0,0 0-2 16,-1 0 2-16,1 0 2 0,-1 0 2 16,0 0-2-16,-1 1-1 0,0 1 2 0,0-2 0 15,1 0-2-15,-1 1-2 0,0-1-1 0,2 0 2 16,-2 0-2-16,2 0 1 0,-1 0 2 15,1 0 0-15,0 0 2 0,1 0-1 0,-2 0 1 16,2 0-2-16,0 0 0 0,-1 0 0 16,1 0 1-16,0 0-1 0,0 0-2 0,-2 1 2 15,2 1-1-15,-1-2-1 0,0 0-1 16,-1 0-1-16,1 2 1 0,-2-1-1 0,0-1-1 15,1 3 2-15,-1-2-1 0,0-1 1 16,-1 1 0-16,3 1 3 0,-2-2-1 0,2 2 0 16,-1-1 2-16,1-1 0 0,1 1-1 0,-2-1-1 15,4 2 2-15,-1-2 9 0,3 0 4 16,0 0 5-16,1 1 1 0,-1 0 0 15,1-1-1-15,1 0-8 0,-1 0-6 0,-1 1-3 16,0-1-3-16,1 2 2 0,-4-1-3 0,2-1 2 16,-2 1 0-16,-1-1-1 0,0 0 2 15,0 0-1-15,0 0 1 0,-1 1-4 0,-1-1 2 16,1 0 0-16,-2 0 4 0,2 0 2 15,-2-1 10-15,-1 1 8 0,1 0 10 0,-1 0 5 16,0 0 2-16,0 0 0 0,0 0-7 16,0 0-7-16,-1 0-8 0,1 0-5 0,2 0-5 15,-1 0-4-15,3 0 0 0,1-1-1 0,1 1-1 16,2-1 1-16,1-1 0 0,2 2 1 15,0-1-2-15,3 1 1 0,1 0-4 0,0-1-1 16,0 0-1-16,1 1-1 0,0 0 0 16,1 0-1-16,-1 0 3 0,-1 0 0 0,0-2 6 15,-1 1-3-15,-2 1 0 0,0 0 3 16,-1 0-3-16,-1 0-2 0,-2 0-3 0,-1 0 2 15,-1 0 1-15,0 0 0 0,-1 0 0 16,-2-1 1-16,1 1 12 0,0-2 29 0,1 2 56 16,2 0 55-16,2 0 47 0,4 0 29 0,0 0 7 15,1 2-18-15,1-2-53 0,1 1-51 16,1 2-46-16,-1-1-29 0,2 2-18 15,-2-1-9-15,2 1-5 0,-2 1-5 0,1-4-1 16,-2 2 0-16,1 0-1 0,0-1 0 0,1 0 0 16,-1 1 1-16,-1 0 0 0,1 1-2 15,1-2 1-15,-1 0-1 0,2 1-1 0,0-1 0 16,0-1 0-16,1 1 0 0,0-1 1 15,0-1 2-15,1 0 8 0,4 0 13 0,-2 0 14 16,2 0 17-16,1 0 11 0,-1 0 11 0,2 0-1 16,-1 0-7-16,-2 0-13 0,1 0-16 15,-1 1-14-15,-3 1-11 0,-2-2-7 0,0 1-3 16,0 0-3-16,-2 0 0 0,-1 0 1 15,0 1 1-15,0 0-2 0,0-1 0 0,-1 2 0 16,-1-2-1-16,4 1-1 0,-2 0 0 0,0-1 0 16,1 0 1-16,0 2-1 0,2-2 0 15,1 1 0-15,0-2 0 0,2 3 0 0,-1-2-1 16,1 1 1-16,1-2 0 0,-2 4 0 15,1-4-3-15,-1 3 3 0,-1-2 2 0,1 1-1 16,-4-1-1-16,2 0 0 0,-3 1 1 16,1-2 0-16,-2 0-2 0,-1 2 0 0,0-2 1 15,-1 0 0-15,-1 0 0 0,-2 0-1 0,1 0 1 16,-1-2 0-16,-1 2-2 0,2 0 3 15,-2-2 0-15,3 1 0 0,-2 0 0 0,2-1 2 16,0 1-2-16,3-2-1 0,-2 3 0 16,2-2-1-16,-2 0 1 0,3 2-2 0,-2 0 2 15,4-2-1-15,-2 2 0 0,0-1 2 0,3 1 0 16,-2-1 0-16,2-1 1 0,1 2 0 15,0 0-2-15,-1 0 0 0,2-2-1 16,-1 1-1-16,-1 1 0 0,1 0 0 0,-1 0 2 16,-2-1 0-16,1-1 0 0,-1 2-2 0,1-1 0 15,-2 0 2-15,0-1-1 0,0 0 1 16,0 1-1-16,0 0 5 0,0-2-2 0,-2 2 1 15,1 0 0-15,-2 1-1 0,2-2-1 16,-3 1-2-16,-1 1 0 0,1 0-1 0,-1 0-3 16,-1 0 3-16,1 0 1 0,-1 0 2 15,2 0-2-15,-1 0 1 0,1 0 1 0,-2 0-1 16,2 0 0-16,0 1-1 0,0 1 2 15,0-2 1-15,-2 1-1 0,2-1 1 0,0 0-1 16,0 0 1-16,0 0 0 0,1 0 0 0,0 0 0 16,2 1 0-16,-1-1 4 0,2 1 2 0,2 2-1 15,-2-2-2-15,0 0 0 0,-2 0-1 16,1 1-4-16,-2-1-1 0,0-1-1 15,-1 1 2-15,2-1 0 0,-1 0 0 0,1 2 6 16,2-1 7-16,2 0 4 0,1 1 0 0,-1-2 1 16,3 3 0-16,-1-2-4 0,0 1-4 15,1-2 0-15,2 4 3 0,-1-1 1 0,1-2 0 16,-2 1 0-16,-1-1-1 0,0 2-6 15,-2-1-5-15,-2-1 0 0,0 0-1 0,-4 1 1 16,-1-2-1-16,-1 1 4 0,-3-1-2 16,0 1 1-16,-1-1 0 0,-1 0-1 0,0 0-2 15,-1 0 1-15,-1 0 1 0,1 0-1 0,1 0-2 16,0 0 0-16,1 0 1 0,2 0-1 15,0 0 0-15,1 0 0 0,0 0 0 0,0 0 1 16,2 1-1-16,2-1 0 0,0 3 0 16,0-2 0-16,1 2 1 0,-2-1 1 0,-1-1 1 15,1 2-3-15,-1-2 1 0,-2 0 1 0,0 0 2 16,2 2 1-16,-1-2 2 0,-1 1 2 15,3-2 1-15,-1 3-2 0,-1-2-1 16,1 1-4-16,-1-1 0 0,-1 0-1 0,0 1 0 16,-1-2 0-16,0 0 0 0,1 0 1 0,-3 0 1 15,2 0-1-15,0 0-1 0,0 0 0 16,-2 0 1-16,-1-2-1 0,0 1 2 0,1 0-4 15,-2 1 0-15,2-2 1 0,-1 2-1 16,2 0 0-16,-2 0 0 0,0 0 0 0,-2 0 0 16,1 0 0-16,-2 0 0 0,1 0 0 0,-3 0 0 15,1 0-2-15,0 0 1 0,-1 0 1 16,-1 0 0-16,2 0 1 0,-1 0 0 15,0 0 3-15,1 0-1 0,0-1-1 0,1 1 1 16,1-1-1-16,-1-1-1 0,2 2-1 0,1 0-1 16,0-2-3-16,0 2 3 0,-2-1 1 15,1 1-1-15,1-1 1 0,-3-1 1 0,0 2 3 16,1 0-1-16,-3-1 1 0,0 1 1 15,-1 0 2-15,0 0 0 0,-1 0 0 0,0 0 1 16,-1 0 0-16,1 0-1 0,1 0-3 0,-1 0 1 16,2 0-2-16,-1 0 1 0,-1 0-2 15,2 0-1-15,-2 0 1 0,0 0 0 0,0 0-1 16,2 0 0-16,-2 0-1 0,0 0 2 15,0 0 0-15,0 0-1 0,-1 0-1 0,1 0 1 16,0 0 1-16,-2 0-2 0,0 0 1 16,1 0-1-16,-1 0-3 0,-1 0 1 0,2 0 0 15,-3 0 2-15,1 0 0 0,0 0 0 0,-1 0 3 16,0 0-1-16,0 0-1 0,0 0-1 15,0 0 0-15,0 0 1 0,0 0-2 0,0 0 5 16,0 0 1-16,-2 0 1 0,-1 0 0 16,0 0-3-16,-2 0 2 0,-2 0-2 0,-1 0-2 15,-2 0 0-15,-1 0-1 0,-1 0 2 0,-2 0-1 16,0 1-1-16,0-1 0 0,-1 2-2 15,-1-1 1-15,-2-1 0 0,0 1 0 16,-1 1 1-16,-1 0 0 0,0-1 0 0,-1 0 2 16,-1 2-1-16,0 0-1 0,0-3 0 0,-1 2 0 15,-1-1 0-15,1 0-3 0,-2 2 3 16,1-3 0-16,-1 1 0 0,0 1 2 0,-2-2-1 15,-1 0 0-15,-1 0-2 0,-1 0-2 16,0 0 2-16,-1-2-2 0,1 2 1 0,-3-1-3 16,1 1 4-16,1 0 0 0,-1 0 1 15,1 0-1-15,-2 0 1 0,1 0 0 0,0 0-1 16,-1 0 0-16,0 0-2 0,0 0 0 15,-1 0-1-15,1 1 2 0,-3 1 1 0,2-2-1 16,-1 0 0-16,0 0 2 0,-2 2 0 0,1 0 0 16,-1 0 0-16,1-1-1 0,-1 0 0 15,0 1-1-15,0-2 1 0,-1 3-1 0,1-3 1 16,0 1 1-16,0 1 0 0,0-2 0 15,1 1-1-15,0-1 1 0,-1 1 0 0,1 0 0 16,2-1-3-16,-2 2 1 0,-1-1 0 0,1-1-1 16,1 1-1-16,-1-1 1 0,0 1 1 15,0 1 0-15,1-1-1 0,-1 0 1 0,-1-1 0 16,1 1 1-16,-1-1-1 0,3 2 0 15,-2-2 1-15,0 0 0 0,0 0 0 0,1 0-1 16,0 0-1-16,-1-2-2 0,1 2-2 16,-1-1-1-16,-1 1 0 0,0-1 3 0,-2 0-1 15,2 1 2-15,-3 0 0 0,2 0 4 0,-2-2 1 16,0 2-2-16,0 0 2 0,-1 0 2 15,1 0-3-15,0 0 0 0,1 0-1 0,1 0-1 16,2 0-1-16,2-1 0 0,1 1 1 16,1 0 0-16,2 0 2 0,0-1-1 0,1 1 0 15,-1-1 1-15,1-1 0 0,-2 2 0 0,1-1-1 16,-3 0 1-16,-1 1-1 0,-1 0 1 15,0-1 0-15,-4 1 0 0,2-2 0 0,-3 1 0 16,2 1 1-16,-2-3 0 0,0 3-1 16,0-3 1-16,0 0 1 0,0 1 1 0,0 0-1 15,2-1-2-15,-1 0-2 0,1 2 0 16,-1-2 0-16,-1 3 1 0,2-3-2 0,-2 2 2 15,0-1 0-15,0 2-1 0,-2 0 0 16,0 0 1-16,0 2-1 0,-4-2 2 0,2 1 0 16,-1-1 1-16,1 0-1 0,0 0-2 0,1 0 2 15,2 0 0-15,1 0 0 0,2 0-1 16,-2 0 1-16,3 1 2 0,0 1 1 15,1-2-1-15,0 0 0 0,2 0 2 0,-2 0-3 16,2 0 2-16,-1 0-2 0,2 2-1 0,-3-1 0 16,2 0-1-16,0 1 0 0,-1-1-1 0,1 2 0 15,-2-3 1-15,0 0 0 0,1 4 0 16,-1-4-1-16,-1 2 2 0,-2-1 0 15,1-1-1-15,-1 1 0 0,2-1 2 0,0 0 0 16,0 0-1-16,1 0 0 0,0 0 0 0,-1 0 0 16,1 0 0-16,2 2-1 0,1-2 1 15,-1 0 1-15,1 0-1 0,1 0 0 16,0 3 0-16,2-3 2 0,0 1 0 0,1 1-1 15,2-1 1-15,-1 1 0 0,1 0-1 0,-1-1-1 16,1 0 0-16,-1 0 0 0,1 1 0 0,-1 0-1 16,1-1 1-16,-1-1 0 0,0 2-1 15,1-1 1-15,1-1-1 0,0 0-1 16,-2 0 0-16,2 0-1 0,-1 0 1 0,-1 0 0 15,-1 0 2-15,-1 0-1 0,0 0 0 0,-2 0 3 16,2 1 0-16,-2-1-1 0,2 1 0 16,0 0 1-16,-1 2 0 0,1-2-2 0,0 2 1 15,0-2 0-15,-1 1-1 0,3-2 0 16,-3 0 1-16,1 0-1 0,1 0 0 0,0 0 2 15,-1 0 1-15,0-3-1 0,0 0 1 0,-1 1 1 16,1-1-4-16,0 1 0 0,0-1 0 16,-1 2 0-16,1 0-2 0,0 0 0 0,1 1 0 15,-1 0 1-15,-2 1 0 0,0 0-1 16,2 0 0-16,-2 2 1 0,2-2 0 0,-1 0 0 15,-2 0 0-15,2 2 0 0,0-2 0 16,0 1 0-16,0-1 2 0,-1-1 0 0,2 1-1 16,1 1 1-16,-1-2 1 0,1 0-2 0,0 0 0 15,0 2-2-15,2-1 2 0,1-1-2 16,-2 0 0-16,2 0 2 0,0 0-1 0,-2 0 1 15,2 0 2-15,0 0 1 0,1 0-2 16,2-1 0-16,-2-1 3 0,3 2-2 0,-1 0-3 16,-1-2 0-16,2 1 1 0,0 1-1 0,0-1 0 15,2-1 1-15,0 2 0 0,1-1 0 16,0 0 0-16,0 1-1 0,-1 0 0 15,0 0-3-15,-1 0 1 0,2 0 1 0,-2 0 0 16,2 0 2-16,-2 0 0 0,1 0 0 0,-1 0 0 16,1 0 0-16,0 0 0 0,1 0-1 15,0 0 1-15,0-2 1 0,-2 2-1 0,2-1 0 16,1 1-1-16,0-1 1 0,0 1 0 15,2 0 0-15,-2-1 0 0,3 1 0 0,-1 0 1 16,1 0-1-16,0 0-2 0,3 0 2 0,-1 0 1 16,1 0 0-16,1 1 1 0,0-1-1 15,0 1 0-15,1 0-2 0,1-1-2 16,-1 0 1-16,1 0 1 0,0 0 0 0,2 0 1 15,1 0 0-15,-1 0 1 0,0 0-1 0,-1 0 0 16,-1 0 2-16,1 0-1 0,0 0-1 16,-2 0 0-16,1 0 0 0,-2 0 0 0,-2 0-2 15,1 0 1-15,-1 0 1 0,0 2-2 16,-1-1 1-16,2 0 1 0,-1-1 0 0,1 2 1 15,-1-1 0-15,2-1 0 0,2 1 0 0,-1 1 0 16,3-2 0-16,-1 0 0 0,4 0 0 16,-2 0 0-16,4 0 0 0,-3 0 1 0,3 0-1 15,-1 0 0-15,2 0-1 0,-1 0 5 16,-1 0-5-16,2 0 0 0,-2 0-1 0,1 0 0 15,-3 0-1-15,1 0-4 0,-3 0 3 16,1 0 1-16,-3 3 3 0,1-2 0 0,0 1 0 16,-2-2 2-16,-1 2-2 0,0 0 1 0,2-2-3 15,-1 2 2-15,2-1 2 0,-1-1-2 16,3 1-1-16,-1 1 0 0,1-2 0 0,2 1 0 15,1-1 0-15,-1 1 0 0,1-1 3 16,1 0-1-16,0 0 0 0,1 0-2 0,-2 0 0 16,0 2 0-16,-1-2-1 0,2 0-1 0,-3 2-1 15,1-2 2-15,0 1 1 0,1-1-1 16,-1 1 2-16,0-1-1 0,1 2 0 15,-1-2 0-15,2 0 0 0,-3 0 0 0,3 0 0 16,-2 0 0-16,-1 1 0 0,3-1 1 0,-2 0-1 16,1 1 0-16,-1 0 0 0,1-1-1 15,-1 0 0-15,0 1 0 0,1 1 0 0,-1-2-1 16,-2 1 1-16,1-1 1 0,-1 1 0 15,1 1-1-15,-1 0 0 0,1-1 1 0,-2-1-1 16,1 1 1-16,0 1 1 0,1-1 0 0,0 0 0 16,-1-1 0-16,1 1 0 0,-1-1-1 15,2 2-1-15,-1-1 1 0,-1-1-2 16,-1 1 2-16,2-1 0 0,-2 2 0 0,2-2 0 15,-2 0-1-15,0 2 1 0,0-1 1 0,-1-1-1 16,-1 1 1-16,1-1 0 0,-1 2 0 16,0-1 1-16,-2 2-2 0,0-3 0 0,2 2-1 15,-4-1-3-15,4 0 2 0,-1 2-1 16,0-3 2-16,1 1 0 0,-2 1 2 0,0-2 3 15,0 0-2-15,0 0-1 0,0 0 1 0,0 0-1 16,1-2-1-16,1 1 0 0,-1 1 2 16,0-3-1-16,1 3 0 0,-1 0-1 0,2 0 1 15,-2 0-1-15,2 0-1 0,0 0 0 16,-3-1 1-16,2 1-1 0,1-1 1 0,-1-1 0 15,0 2-2-15,1 0 1 0,1 0 0 16,0-2 1-16,2 1 1 0,-1 0 0 0,1-1 2 16,-1 1-3-16,1-2 0 0,-1 3 2 0,1-2-1 15,-1 1-2-15,-1-2 0 0,2 2 1 16,-2 0 0-16,2-2-2 0,-2 2 1 0,0 0 2 15,1 1 0-15,-1-1-1 0,2 0 0 16,-1 1 0-16,1-2 0 0,1 1 0 0,0 1 1 16,0 0-1-16,1 0 1 0,0 0-1 15,0-1 0-15,1 1 0 0,0 0-1 0,-1 0 0 16,3 0 1-16,-1 0 4 0,1 0-3 15,-1 0 0-15,1 0-1 0,0 0-1 0,0 0-1 16,0 0-2-16,0 0 1 0,0 0 1 0,0 0 1 16,1 0-1-16,-1 0 4 0,0 0-2 15,0 0-1-15,0 0 0 0,0 0 1 16,0 0 0-16,0 0-5 0,0 0 3 0,0 0 0 15,0 0 1-15,1 0-1 0,-1 0 1 0,2 0 0 16,-1 0 0-16,-1 0 1 0,3 0 0 16,0 1-1-16,-1-1 1 0,1 1-1 0,1-1-1 15,0 2-3-15,1-2 2 0,-1 0-1 16,-2 0 0-16,3 1-1 0,-3-1 2 0,1 0-1 15,0 0-1-15,-2 0-2 0,1 1 0 0,0-1 2 16,0 1 1-16,-1-1-1 0,-1 0 1 16,1 0 0-16,-1 0 0 0,3 1-4 0,-3-1-9 15,2 2-12-15,-1-1-21 0,-1-1-33 16,1 1-56-16,1-1-92 0,-2 1-93 0,1 1-73 15,0-1-39-15,2 0-80 0,0 3-149 16,-2-2-41-16,2 0 27 0,-3-1 48 0,3-1 39 16,1-3 105-16</inkml:trace>
</inkml:ink>
</file>

<file path=ppt/ink/ink3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28.68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32 62 0,'3'0'299'0,"0"0"32"16,0-1 20-16,-2-1-63 0,3 2-86 16,0 0-68-16,2-2-44 0,1 0-27 15,2 2-19-15,1-3-11 0,4 0-12 0,-2 2-7 16,3-1-2-16,2-1-3 0,0 1-2 15,1-1 1-15,2 2 3 0,-1 0 0 0,1-2 1 16,1 2 2-16,-2-1 6 0,2 2 1 16,1-2 0-16,-1 1 0 0,1 1 0 0,0 0-2 15,0 1-6-15,0 1-2 0,1-1-2 16,0 0-2-16,-1 2 1 0,2-2 2 15,0 0 2-15,0 1 5 0,-1 0 4 0,2-1 7 16,1 0 3-16,2 2 7 0,-2-2 4 16,3 0 4-16,-2 0 2 0,3 1-1 0,2-1-2 15,-2 0-6-15,2 1-7 0,1-2-8 16,0 2-5-16,-1 0-9 0,-1 0-1 15,1-1-5-15,-1 2-2 0,1-1 1 0,0 0-1 16,-2 1 0-16,-1 0 2 0,-2 0-2 16,1 0-1-16,-1 1-1 0,-1-2 0 0,-1 0 0 15,-1 1-2-15,-1-1 2 0,2 1 1 16,-2-2-1-16,0 1 1 0,1-2-1 0,-1 3 0 15,-1-3-1-15,2 1 1 0,-1 1 0 16,0-1-1-16,-1 2 0 0,3-3 0 16,-2 3 0-16,2-2 3 0,0 1 0 0,1-1 5 15,-1 2 3-15,0-3 0 0,-1 2 0 16,1-1-1-16,-2 2-1 0,2-2-3 0,-1 0-1 15,-1 1 0-15,2 1 0 0,-2 0-1 16,2-1-4-16,-3 0 4 0,1 0-1 0,2 0 0 16,-2 0-1-16,1 0 1 0,1-1 2 15,-1 1-2-15,1-1 0 0,1 0 0 16,-1 1 1-16,2 0-1 0,0 0 1 0,0 0 0 15,2-2-1-15,-2 3 4 0,4-2 2 16,-1 1 1-16,-1-1 2 0,1 2 2 16,0-3-4-16,1 2 0 0,-1 0-2 0,-1-2-2 15,0 0-2-15,-1 0-1 0,1 2 0 16,0-2-2-16,-1 0-1 0,-1 0 0 0,1 0 1 15,-1 0 0-15,1 0-1 0,-2 0 1 16,0 0 0-16,2 0 1 0,-2 0-1 0,0 0-1 16,1 0 2-16,-1 0-1 0,2 0 1 15,-1 0 1-15,1 0 0 0,-1 0 0 16,1 0 1-16,-1 0-1 0,2-2 0 0,-1 2-2 15,1 0 1-15,0 0 0 0,-1-2 0 16,1 0 1-16,2 2 0 0,-4 0-2 0,2 0 0 16,-2-2 0-16,2 1 0 0,-1 1-3 15,-1-1 1-15,-1 1 0 0,2 0 2 16,-3-2 0-16,1 2 0 0,0-1 2 0,0 1 0 15,-1-1 0-15,1-1-4 0,0 2 1 16,-1 0 1-16,2-2-1 0,-2 2-1 0,3-1 1 16,-2 0 1-16,1-1 0 0,1 2 2 0,-2-1 3 15,0 0 1-15,0 1 1 0,0-1 0 16,-1 1-1-16,1-1-3 0,0-1 0 15,-1 2-1-15,0-1 1 0,-2 1 0 0,1-1-2 16,-1 0 1-16,-1 1-1 0,0 0 1 16,0 0 2-16,0 0-4 0,0 0 2 0,1 0 0 15,-1 0-1-15,0-2-1 0,0 2-1 16,0-1 1-16,0 1 1 0,2-1 0 15,-1 1 0-15,0 0 1 0,1 0-1 0,-1 0 0 16,2 0 0-16,-2 0 0 0,2 0-2 16,-2 0-1-16,1 0 0 0,-1-2 1 0,-1 1 1 15,3 1-2-15,-2-1 2 0,2 1 1 16,-1-1-1-16,-1 1 0 0,3-1 0 15,-1 1 1-15,0-2-1 0,1 2 1 0,0 0-1 16,1 0 1-16,1 0-1 0,-1 0-1 16,1-1 1-16,-1 1-1 0,1-1 4 0,-1 1-2 15,2-2-4-15,-1 2 3 0,-1 0-2 16,1-2 1-16,-2 2 0 0,1-1 1 15,-1 1 6-15,1 0-4 0,0 0 0 0,-1 0 1 16,0-1-2-16,-1 1 0 0,1-2 1 16,0 1 0-16,0 1-1 0,-1 0 0 0,3 0 1 15,-2 0 0-15,0 0-3 0,1 0 1 16,1 0 0-16,-2 0 0 0,2-1-1 15,-1 1 0-15,1-2-1 0,-1 2 0 0,2 0 0 16,0 0 0-16,1-2-1 0,0 1 1 16,1 1 2-16,-1-1-1 0,0-1 1 0,0 2 0 15,-1 0 2-15,-1-1 0 0,1 1-1 16,-2-1 2-16,1-1-2 0,-2 2 2 15,1 0-1-15,-1-2 0 0,1 1 2 16,-1 1-1-16,-2 0-1 0,1 0-1 0,0 0-2 16,0 0 1-16,-1 0-1 0,3-1 2 0,-3 2 0 15,4 2 1-15,-2-3 2 0,0 0-3 16,2 0 1-16,-1 0-4 0,1-2 0 15,0 1 1-15,0 1-2 0,-2-1 3 16,2-1-1-16,-4 2 2 0,3-1 0 0,-3 0-1 16,1-1 1-16,0 2-1 0,0-2 1 15,-1 2-1-15,1-1-2 0,1 1 1 0,-1-1-1 16,0 1 1-16,-1 0-1 0,1 0-2 15,0-2 2-15,1 2 0 0,-1 0-1 0,0 0 1 16,-1 0-1-16,0 0 2 0,-1 0 0 16,0-1-1-16,-1 1 2 0,0 0 0 0,-1 0 0 15,0-1 1-15,-2 0 0 0,0 1 2 16,-1 0-1-16,-3 0 0 0,0 0 3 15,0 0 1-15,1 0 1 0,-3 0 0 0,1 0 2 16,-2 0 4-16,2 0-2 0,-1 0 1 16,-1 0 0-16,0 0 0 0,2 0-2 0,0 0 0 15,-2 0-2-15,2 0 3 0,-2 0 0 16,1 0-3-16,-1 0 3 0,0 0-1 15,1 0 1-15,-1 0-2 0,1 0 1 0,-2 0 2 16,1 0-3-16,-1 0-1 0,-1-2 3 16,-2 1-2-16,0 1-3 0,-1-1-3 0,0 1-1 15,-3 0-1-15,2 0-1 0,-4-1-2 16,0 1-3-16,-1-1-3 0,-1 1-12 0,-1 0-13 15,-3-3-12-15,-2 3-25 0,-2-1-53 16,-5-1-89-16,-3 1-141 0,-3 0-100 0,-6 0-50 16,-3 0-7-16,-2-3 38 0,-4 2 86 15</inkml:trace>
</inkml:ink>
</file>

<file path=ppt/ink/ink3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31.34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 75 173 0,'-3'2'367'0,"0"-2"33"0,0 0 21 16,1-2-63-16,-1 2-139 0,3 0-88 15,-2 0-51-15,2 0-31 0,2 0-20 0,1 0-10 16,1 0-6-16,3 0-2 0,2 0 2 16,2 0 2-16,3 0 7 0,1 0 3 0,4 0 3 15,5-2 0-15,0 2 5 0,4-1-2 16,1 1 0-16,2-3-3 0,3 2-1 15,-1 0-1-15,2 0-5 0,2 0-1 16,1-1-2-16,0 2 0 0,-1-1 0 0,2 1 1 16,-1 0 0-16,2 0-2 0,-1 0 0 15,0 0-6-15,1 0-1 0,0 0-3 0,0 0 0 16,0 1-2-16,0-1-1 0,0 2 0 15,-2-1-1-15,1 0-3 0,-1 0-2 0,-1 0 3 16,2-1-1-16,-1 2 4 0,1-1-1 16,-1-1 3-16,1 0-1 0,1 0-1 0,1-1 0 15,0-1-2-15,3 1 1 0,0-1 3 16,0-1 0-16,2 2-1 0,-1-1 0 15,-1-1 1-15,1 2 0 0,1-2-5 0,-1 2 2 16,2 0-3-16,-2 0 3 0,2-2-2 16,1 2-1-16,-1-1 1 0,0 2-2 0,-1-3 1 15,-2 3 0-15,2-1 1 0,-4 1 0 16,3 0-1-16,-3 0 1 0,-1 0-1 15,1-2 2-15,0 2-3 0,-2 0 1 16,1 2 5-16,-1-2 1 0,0 1 2 0,1-1 0 16,-1 1 1-16,2 1 0 0,-3-2-3 0,4 0-1 15,0-2 0-15,-1 1-3 0,4 1 0 16,0-1 2-16,3 1 0 0,0-2 3 15,-1 1-2-15,0 1 0 0,2-1-2 0,-2-1 1 16,-1 2-3-16,0 0 0 0,-1 0-2 16,0 0 0-16,-2 0 1 0,-2 0 0 0,1 2-1 15,0-1-1-15,-4 2 2 0,1-3 1 16,0 1-1-16,-1 2-1 0,-2-1 1 15,-1-2 0-15,-1 1-1 0,-2-1-1 0,2 1 1 16,-2-1 3-16,0 0 3 0,1 0 3 16,0-1 5-16,1 1 4 0,1-1 4 0,-1 1-1 15,1-2 2-15,1 0 1 0,-1 1 0 16,0 0-1-16,0-2-3 0,-2 2-3 15,2-1-1-15,-3 2-3 0,0-3-6 0,0 3 1 16,0-1 0-16,0-1-1 0,-2 2 0 16,2-1 3-16,0 1-1 0,0-1 1 0,2-1 1 15,-2 2 1-15,1 0-2 0,-1 0-2 16,1 0-1-16,1 2-2 0,1-1 1 15,1 0 0-15,-2 1 1 0,3-1-1 0,-1 2 1 16,1-3 1-16,1 2 4 0,-1-1 2 16,2-1 10-16,0 1 8 0,-1 1 12 0,-1-2 7 15,1 1 9-15,-1-1 4 0,1 1 7 16,-2 1 3-16,3-2 5 0,-2 2 5 0,1-2-3 15,0 0-2-15,1 0-6 0,0 0-8 16,0 0-8-16,-1 0-10 0,0 0-9 0,0 0-11 16,1 0-4-16,0 0-5 0,0 0-7 15,-1 1-2-15,1-1 0 0,-3 3 2 16,2-2-3-16,-2 1-2 0,0 1 4 0,0-1 0 15,1 1 0-15,-3-1 1 0,0 2 1 16,-1 0 0-16,0-2-5 0,-2 0-2 0,0 1 1 16,-2 0-1-16,-3-1-2 0,1 0 1 15,-1 2 4-15,1-4 2 0,-3 3 0 16,2 0 2-16,-1-3 1 0,0 0-6 0,2 0 1 15,-1 0 0-15,1 0 2 0,-1 0 0 16,4 0 3-16,-1-3 3 0,0 2-2 0,0-1-2 16,1 2-1-16,0-4-4 0,1 4 1 15,0 0 2-15,-1-2-2 0,2 1 0 0,-2 1 0 16,-1-1 2-16,0-1-2 0,-1 2-3 15,-2 0 3-15,1 0-2 0,-2 0-3 0,0-1-1 16,-1 1 1-16,0-1 2 0,-2-1-1 16,2 2 0-16,-2-2 1 0,1 1-2 0,0-2 0 15,1 2 1-15,0-1 3 0,-2 1 0 16,2-1 0-16,1 1 3 0,-1-1 1 15,0-1-1-15,-1 2 0 0,1-1 3 0,1 1 1 16,0-1 2-16,0 1 2 0,-1-1 7 16,1 1 0-16,0-2 6 0,-1 0 3 0,0 2 3 15,0-2 3-15,-1 2-4 0,1-1 1 16,1 2-1-16,-1-3-3 0,0 2-2 15,1-2-4-15,-1 2 0 0,0-1-3 0,-1 2-3 16,1-3 0-16,0 2-3 0,-2-2-2 16,2 2-1-16,-2-1-2 0,1 0-2 0,0 2 0 15,0-1 0-15,1 1 8 0,-1 0-4 16,1 0-2-16,1 0 0 0,-1 0-3 15,1 0-2-15,0 0-7 0,0-1 0 0,0-1 0 16,2 2-2-16,-2 0 2 0,0 0 0 16,-1 0 0-16,1 0 0 0,-3 2 1 0,-2-2 2 15,0 0-1-15,-2 0-1 0,0 0 3 16,0 0-1-16,1 0 4 0,-2-2 2 15,-1 2 6-15,1-1 7 0,2 0 8 0,-1 0 6 16,1-2 6-16,2 2 2 0,0-1-3 16,2-1-7-16,-1-1-6 0,2 2-6 0,3 1-6 15,-2-2-6-15,0 2-2 0,1-1-1 16,-1 2 0-16,2 0-6 0,-1 0 2 0,0 2-2 15,-1 0-1-15,0 1 0 0,-3 2 1 16,1 0 0-16,-2 0-1 0,-2 0 0 0,-2-1 1 16,0 3 0-16,-3-4-1 0,-3 1 1 15,1 2 0-15,-4-4 2 0,2 2 1 16,-1-3 6-16,0 2 4 0,-2-1 7 0,2-2 4 15,-1 1 2-15,1-1 3 0,1 0-4 16,1 0-1-16,1 0-5 0,-1 0-5 0,3 0-2 16,0 0-5-16,2 0 1 0,1 0-4 15,1 0 0-15,0 0-3 0,2 1-1 16,-1 1 1-16,0-1-2 0,-3-1 1 0,1 2 1 15,0-1 0-15,-1 1 2 0,-1-1-1 16,-2 2 3-16,0-2 2 0,-2 0 2 0,-2-1 0 16,-1 1 1-16,0 1 5 0,-3-1-1 15,0-1-1-15,-2 0-1 0,0 0-1 16,-1 0-2-16,0 0-3 0,-2-1 0 0,0-1-4 15,1 2-3-15,-1-1-3 0,-1 1-22 16,0-1-54-16,-1 0-160 0,-1-2-163 0,-2 0-241 16,-1 0-227-16,-2-1-101 0,-3-1-12 15,-1 1 125-15,-1 0 144 0,-6 1 234 16</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0:31.56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78AA9C5-D382-4624-86FA-B91A24D68369}" emma:medium="tactile" emma:mode="ink">
          <msink:context xmlns:msink="http://schemas.microsoft.com/ink/2010/main" type="inkDrawing" rotatedBoundingBox="1161,11328 5800,10553 5815,10640 1175,11414" semanticType="underline" shapeName="Other">
            <msink:sourceLink direction="with" ref="{F0D025B5-8A39-4DAE-BCC9-0D322DA56177}"/>
          </msink:context>
        </emma:interpretation>
      </emma:emma>
    </inkml:annotationXML>
    <inkml:trace contextRef="#ctx0" brushRef="#br0">88 767 266 0,'-29'8'460'0,"6"-3"46"15,5-1 27-15,6-1-65 0,6-2-160 16,7 1-126-16,9-4-76 0,8 0-37 16,9-3-14-16,16-3-1 0,15 0 5 0,18-4 1 15,17-2 2-15,17-3-7 0,14 1-6 16,15-2-8-16,15-2-10 0,19-2-11 15,21-4-7-15,16-4 4 0,10-2-4 0,0-2-6 16,-4 1-2-16,2-2 0 0,-7 2 2 16,-4 1-7-16,-8 1-1 0,-9-1-2 15,-9 3 2-15,-13 2 2 0,-15 0-2 0,-17 3-1 16,-14-1 2-16,-13 3 25 0,-14-1 62 15,-13 5 94-15,-9-1 87 0,-8 1 78 0,-10 5 65 16,-8 0 18-16,-8 4-32 0,-3-1-77 16,-7 3-75-16,-4 1-71 0,-5 2-62 15,-2 0-40-15,-3 2-25 0,-2 1-18 0,-2-1-9 16,-3 2-12-16,0 0-1 0,-2 2-4 15,-2-2-5-15,0 0-3 0,-1 0-7 16,-2 0-4-16,1 0-16 0,0 0-24 16,-2-2-41-16,0 2-84 0,-2-1-163 0,-1-1-118 15,-1-2-97-15,-3-1-161 0,0 1-145 16,-3-1-14-16,-1 3 117 0,-1 0 97 15,-2 0 96-15,-1 4 177 0</inkml:trace>
  </inkml:traceGroup>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4:42.18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723 136 124 0,'0'-7'415'0,"-2"-1"47"0,0 0 33 0,-1 1-12 15,-3 0-141-15,0 1-122 0,-1 0-73 16,-2 0-36-16,1 1-22 0,-1 0-10 0,-2-1 9 16,0-1 13-16,-2 3 16 0,1-2 13 15,-2 0 36-15,0-1 31 0,1 1-2 0,-3-1-1 16,3 2 5-16,-2 1-3 0,-1 0-29 15,0 2-33-15,-1 0-8 0,0 4-8 16,0 0-18-16,-1 2-13 0,-1 2-10 0,0 1-10 16,-2 3-9-16,-1 2-12 0,-1 5-8 15,-3 1 0-15,-2 5 6 0,-1 3 6 0,2 2 4 16,-4 5 3-16,4 2 7 0,-2 3 3 15,3-1-2-15,1 3-2 0,2-1-3 16,4 0-6-16,2 0-10 0,3-1-9 0,5 1-10 16,3 0-5-16,6-3-4 0,4 2-1 15,6-3-1-15,5 2-1 0,6-3-2 0,5 0-2 16,3-3 1-16,6-3-3 0,4-2-1 15,5-4 0-15,1-2 1 0,5-4 1 16,1-6 1-16,2-7-1 0,5-4 0 0,1-5 0 16,2-10 0-16,2-3-1 0,2-6 0 15,-1-6 0-15,1-6 0 0,-3-2-2 0,-3-4-2 16,-7-4-2-16,-5-1-1 0,-6-1-3 15,-6-1-1-15,-8 0-1 0,-6 2 1 0,-5 3 2 16,-6 6 0-16,-6 1-3 0,-4 6 4 16,-6 3-1-16,-3 3 0 0,-5 4 2 0,-5 2 2 15,-5 4 5-15,0 0 2 0,-5 4 4 16,-1 1 2-16,-3 1-1 0,-3 1 1 0,1 3 1 15,-2 2-2-15,0 1 1 0,0 3-2 16,-2 3-2-16,2 2-4 0,-1 3-3 16,1 2 1-16,0 1-4 0,1 6-2 0,-1 4 1 15,1 4 2-15,0 5-2 0,2 3-1 16,1 3 1-16,3 3 0 0,1 3 2 0,4 3-2 15,3 1 1-15,4 2 0 0,4-1 1 16,6-1 6-16,3 0 0 0,5-2 2 0,4-2 2 16,3-3 1-16,4-3 1 0,2-5-1 15,5-2 1-15,3-4 2 0,2-5 2 0,5 0-1 16,3-7-1-16,4-1-2 0,2-5 0 15,4-4-1-15,2-3-3 0,1-7-1 16,0-4-1-16,2-4-1 0,3-5-1 0,-1-5-2 16,1-3 0-16,2-2-1 0,-3-4 2 15,-1-1-3-15,-3-2-1 0,-3-1 0 0,-4-1-1 16,-5 1 0-16,-4-4-2 0,-8 4 1 15,-5-3 1-15,-8-2-1 0,-5 4-1 0,-9-4-2 16,-6 3 1-16,-3 1-1 0,-8 5 0 16,-4 3 1-16,-4 2 2 0,-4 4 3 0,-2 5 4 15,-2 4 3-15,-3 4 2 0,-1 4 2 16,0 4 0-16,-3 4 0 0,1 5-4 0,-3 4-1 15,0 6-4-15,-2 5-3 0,0 6-1 16,-1 3-2-16,0 8 0 0,1 4 1 16,0 4-1-16,6 5-1 0,2 3 0 0,6 6-2 15,5 4 5-15,9 0 0 0,6 3 2 16,9 2 3-16,8-5 2 0,8-3 0 0,10-4 0 15,8-5 1-15,9-4-1 0,7-10 0 16,9-5 0-16,10-9-1 0,3-6 1 0,8-7-2 16,3-10 0-16,2-7-1 0,3-10 0 15,0-8-1-15,0-7-4 0,-2-6 0 0,-2-10 1 16,-3-3 1-16,-5-7 1 0,-7-4 1 15,-7-6 0-15,-10 0-3 0,-13-6-7 16,-7-2-7-16,-15 1 0 0,-9 0-2 0,-14 6-4 16,-12 5 0-16,-11 8 4 0,-14 8 2 15,-11 6 2-15,-8 9-1 0,-8 8 8 0,-6 5 6 16,-3 9 2-16,1 4 3 0,-1 9-3 15,2 5 2-15,2 5-4 0,4 4-4 16,3 4-1-16,4 3 1 0,6 3-1 0,6 6-6 16,5 1-15-16,5 6-27 0,6 1-51 15,7 4-78-15,6 0-170 0,7 3-138 0,9-1-119 16,6 0-212-16,6-1-115 0,7-1-8 15,3-2 125-15,5-4 120 0,5-2 121 16</inkml:trace>
</inkml:ink>
</file>

<file path=ppt/ink/ink4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39.18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50 7 113 0,'-5'0'434'15,"1"0"54"-15,2 0 30 0,-3 0-8 0,1-2-144 16,0 0-149-16,1 2-84 0,-1-2-43 15,0 1-17-15,1 1 7 0,1 0 16 0,-1 0 21 16,2 0 18-16,-2 0 15 0,3 0 5 16,-2 1-5-16,1-1-14 0,1 2-10 15,0-2-17-15,0 0-17 0,0 0-15 0,0 0-11 16,0 0-10-16,0 0-15 0,1 0-3 15,1 2-3-15,-1 0-2 0,2-2 4 0,1 0 12 16,3 2 30-16,1 0 30 0,5 0 30 16,0 2 24-16,4-1 13 0,3 2-1 15,4 0-19-15,3 0-28 0,5-1-23 0,2-1-21 16,3 1-20-16,5 1-15 0,0-4-12 15,5 2-9-15,1-2-5 0,3 1-7 0,3-2-1 16,-1 0-2-16,4 0-4 0,0 0-4 16,1 0-2-16,3 0-1 0,1 0-2 15,0 0-1-15,-1 0 1 0,1 0 1 0,-3 0-1 16,1 0 0-16,-4 0 1 0,-1 0-1 15,-3 0 0-15,-1 0-1 0,-1 0 0 0,-1 0 0 16,-2 0 1-16,-2 0 1 0,1 0 2 0,-1 0 1 16,-1 0 0-16,-1 0 0 0,1 0-1 15,0 0 1-15,1 0-2 0,0 0-1 16,1 0-1-16,1 0 0 0,1-2-1 0,0 1 1 15,0 1 0-15,1-3 1 0,2 2 1 16,-3-2 2-16,1 1 0 0,-4 0 0 0,-2-1 2 16,-1 1-1-16,-2 0-2 0,-1 1 1 15,-5 0-2-15,-1-1-1 0,-1 2 1 16,-4-2 2-16,1 1 1 0,-3 1 1 0,-1 0 4 15,0 0 2-15,-3 0-2 0,-3 0 3 16,2 0-2-16,-3 0 2 0,-2 0-2 0,-1 0 0 16,1 0-1-16,-1 0 0 0,0 0 2 15,-1 0 0-15,-1 0-1 0,0 0 0 16,-2 0 3-16,0 0-3 0,1 0 0 0,-1 0 2 15,1 0-3-15,1 0 7 0,-1 0-6 16,1 0-1-16,2 0-2 0,0 1 1 0,1-1 4 16,1 0-4-16,1 0 3 0,0 0 1 15,-2 2-2-15,-1-2-1 0,-1 0-3 16,-3 0-1-16,-3 0 0 0,-1 0 2 0,-1 0 0 15,-2 0 4-15,-2 0 1 0,1 0-1 16,-3 0 0-16,0 0-2 0,0 0 1 0,-3 0-7 16,1 0-7-16,-1 0-10 0,-1 0-19 15,-2 0-34-15,1-2-53 0,-2 1-134 16,-1 1-173-16,-2-1-114 0,0-2-173 0,-2 1-185 15,-3-1-64-15,-2 2 75 0,-2 0 145 16,0 2 105-16,-4 2 183 0</inkml:trace>
</inkml:ink>
</file>

<file path=ppt/ink/ink4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40.66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32 120 28 0,'-5'-2'385'0,"-1"1"63"0,1-2 37 16,1 1-11-16,1 0-96 0,-1 0-125 16,1 0-94-16,2 0-60 0,-1 2-31 15,2-3-22-15,0 2-9 0,0-1-12 0,0 2-5 16,0-1-6-16,2 1-4 0,1-3 0 15,1 3-4-15,0-2 2 0,3 2 4 0,0-1 7 16,1 1 13-16,0 0 13 0,2 0 16 16,1 0 16-16,1 0 14 0,2 0 12 15,0 1 4-15,2-1 7 0,2 2 10 0,1-2 16 16,3 0 8-16,2 0 8 0,2 0 6 15,1 0-2-15,2 0-9 0,1 0-22 0,1 0-17 16,2 0-17-16,1 0-11 0,2 0-11 16,1 0-6-16,1 0-7 0,2 0-6 0,2 0-7 15,-1 0-7-15,0 0-10 0,2 0-9 16,-1 0-4-16,1 0-3 0,1 0-1 0,-1 0-1 15,1 0-2-15,-2 0 1 0,2 0 2 16,0 0-3-16,-1 0 0 0,0 0-3 16,-1 0 3-16,-1 0-2 0,-1 0-2 0,-1-2 0 15,-1 2 1-15,1-1-1 0,-2 1-2 16,0-1 0-16,-1-1 0 0,-3 2-1 0,1-1-1 15,-1 1 1-15,-1 0-1 0,-2 0-2 16,2 0 0-16,-1 0 2 0,0 0 1 0,0 0-1 16,-1 0 1-16,2 0 1 0,1-1-1 15,0 0-1-15,-1 1 0 0,2-1-2 0,-1-1-1 16,1 2-2-16,0-1 3 0,1-2-1 15,0 3 1-15,0-2 5 0,1 1 8 0,1 0 11 16,0-1 10-16,1 1 12 0,-1 0 6 16,0 1 10-16,-1-1 6 0,-1-1-4 15,1 1-4-15,-2 0-4 0,1-1-8 0,-4-1-8 16,2 2-9-16,0-2-6 0,-2 0-6 15,0 0-3-15,0 2-2 0,-3-2-1 0,1 0-3 16,-1 1 1-16,1 0 1 0,-2-1 1 16,1 0 3-16,-1 1-2 0,1 1 1 15,1 0 1-15,-1-1 0 0,0 2-2 0,1 0-1 16,-2 0 2-16,1 0 2 0,-2 2-1 15,0-1 2-15,-1-1 1 0,0 1 3 0,-3-1 2 16,0 2 3-16,0-2 1 0,-3 0 1 16,0 0 1-16,-1 0-2 0,-1-2 1 15,-2 2-3-15,0-1 1 0,0 1-2 0,-1-1-1 16,-1-1 0-16,0 2-3 0,-2-1 0 15,1 1-1-15,-1-1-1 0,0 0-1 0,2 1-1 16,-1-2 4-16,0 1 0 0,1 1 3 16,0-1 1-16,1 1-1 0,-1-1 1 15,0-1 0-15,1 1-3 0,-2 0-1 0,2 0-4 16,-1-2-1-16,-1 2-5 0,0 0-4 15,-2 0-1-15,-2-2-3 0,-1 2 0 0,0 1-1 16,-3-2-1-16,0 2-4 0,-2-2-9 16,-2 1-18-16,-2 1-26 0,-1 0-37 15,-3 0-57-15,-3 0-109 0,-3 0-188 0,0 0-123 16,-6 0-196-16,0 0-184 0,-1 0-61 15,-2 3 51-15,3-1 164 0,-3 2 123 0,1-1 212 16</inkml:trace>
</inkml:ink>
</file>

<file path=ppt/ink/ink4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43.00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47 27 5 0,'-4'0'324'16,"0"0"59"-16,0 0 41 0,1-2-22 0,-1 1-73 15,1 0-81-15,-1-1-67 0,1 1-50 16,0 1-32-16,2-1-23 0,0-1-16 16,-2 2-13-16,1 0-11 0,1 0-5 0,1 0-9 15,-1 0-6-15,-1 0-4 0,2 0-2 16,-1 0 3-16,0 0-5 0,1 0 4 0,-2 0-1 15,2 0 2-15,0 0-1 0,-1 0-4 16,1 0 3-16,0 0-4 0,0 0 1 16,0 0 0-16,0 0 1 0,1 2 3 0,-1-1 6 15,2-1 10-15,2 1 11 0,1 1 9 16,3-1 9-16,2 0 12 0,2 1 5 0,4-2 1 15,1 0-6-15,4 0-2 0,1 0-3 16,3 0-10-16,2 0-10 0,4-2-9 16,-1 1-7-16,3 1-7 0,1-1-7 0,2-1-6 15,1 1-1-15,0 0-2 0,0-1 3 16,2 2 2-16,-1-3 8 0,1 2 12 0,-2-2 12 15,0 0 14-15,-1 3 10 0,0-3 8 16,-2 0 1-16,-2 2-6 0,-2 1-11 16,-3-1-11-16,-2 1-14 0,0 1-7 0,-4-1-3 15,-2 1 3-15,-1 2 9 0,-2-2 14 16,-2 1 17-16,-3-2 12 0,-1 2 11 0,-2-1 5 15,-3-1 1-15,1 1-1 0,-1 1-2 16,-1-2-4-16,-1 0-1 0,1 0 1 16,-1 0 2-16,-2 0-1 0,1 0-2 0,-1 0-4 15,1 0-6-15,-2 0-9 0,1 0-8 0,-1 0-8 16,1 0-6-16,-1 0-9 0,0 0-5 0,2 0-3 15,-1 0-6-15,-1 1-3 0,1-1-5 16,-1 1-1-16,2 1-1 0,-2-2-3 16,0 0 0-16,0 0-3 0,0 0 0 0,1 2-2 15,-1-2-1-15,2 0-2 0,-1 0 0 16,-1 0 0-16,1 0-1 0,-1 0-1 0,0 0 0 15,0 0 0-15,0 0 0 0,0 0 0 16,0 0 0-16,0 0-4 0,-1 0-7 16,1 0-11-16,-1 1-19 0,-1-1-34 0,2 1-52 15,-1 1-86-15,-2-1-122 0,0 2-87 16,-1-1-41-16,1-1-50 0,1 2-91 0,-1 0-94 15,0 1 33-15,0-2 45 0,2 2 35 16,1-1 66-16</inkml:trace>
</inkml:ink>
</file>

<file path=ppt/ink/ink4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44.49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197 17 180 0,'-5'-4'434'16,"-2"0"45"-16,0 1 27 0,1-2-40 15,0 4-148-15,0 1-131 0,-1 0-79 0,0 3-39 16,-1 1-23-16,0 2-12 0,0 4-5 15,-2 1-3-15,2 1 2 0,-2 3 5 0,0 2 10 16,1 3 9-16,-1 1 11 0,1 3 21 16,-1-2 27-16,2 0 14 0,-2 1 12 15,3-1 9-15,0 1 6 0,2-5-7 0,1 1-14 16,1-1-6-16,2-5-6 0,1 2-8 15,0-5-12-15,2 0-7 0,1-1-12 0,3-5-16 16,0 0-15-16,4-1-12 0,4-6-9 16,0-1-8-16,1-2-6 0,1-2-6 0,1-4-2 15,-2 2-5-15,-1-3 3 0,-1-1-5 16,0-1-1-16,-4 1 2 0,1 0 0 15,-3 1 0-15,-2 2 0 0,-1 2 7 0,1 0 14 16,-4 3 17-16,0 0 14 0,-1 2 12 16,-1 3 11-16,0-1-1 0,-1 2-8 0,-1 0-11 15,-1 3-4-15,-1 2-2 0,-2 3-4 16,0 0 0-16,2 1-4 0,-1-1-2 15,2 2-8-15,0 0-9 0,1-1-1 0,2 0-6 16,-1-2 3-16,4 1-2 0,-1 0-2 16,2-4 1-16,1 2-2 0,1-4 1 0,2 0-4 15,2-2 0-15,2-3 0 0,0-1-1 16,2-3-2-16,1-1-2 0,-2-1-1 15,1-1-3-15,-1-1 1 0,-1 2-2 0,-3-1 0 16,-1 2 0-16,-1 0 0 0,-2 1-1 16,-1 1-1-16,-3 0-2 0,-3 3-2 0,0-1-13 15,-4 3-30-15,-1 1-62 0,-2 0-123 16,-1 2-120-16,-1 2-73 0,0 1-128 15,-3 1-172-15,1 2-72 0,-1-1 52 0,0 3 83 16,1-1 57-16,0-1 129 0</inkml:trace>
</inkml:ink>
</file>

<file path=ppt/ink/ink4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7T10:09:45.76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259 29 372 0,'-2'-3'458'16,"-1"-2"42"-16,0 1 10 0,0 0-96 0,1-2-137 16,-1 4-105-16,0 0-62 0,2 0-40 15,-2 1-21-15,2 1-9 0,-1 1-2 0,1 1 5 16,-2 4 17-16,2 4 13 0,-1 1 19 15,0 4 15-15,2 2 19 0,0 3 20 16,0 1 13-16,2 3 12 0,0 0 6 0,0-1 6 16,1 3 3-16,0-4-1 0,0 1-9 15,-1-4-10-15,0 0-9 0,-1-2-8 0,2-1-18 16,-3-4-27-16,1-1-19 0,1-3-10 15,-2-2-11-15,0-2-10 0,0-2-9 16,0-4-4-16,-2-1-5 0,1-4-8 0,-2-3-13 16,-1-4-9-16,0-5-3 0,-2-2-3 15,0-4-2-15,0-2-2 0,-1-1 1 0,2-1 1 16,-2 5 2-16,3 0 0 0,1 4-1 15,-1 5 1-15,1 2 0 0,2 3 0 16,-1 4 0-16,2 5 5 0,2 4 11 0,-1 5 10 16,2 5 8-16,1 4 10 0,0 4 3 15,0 3 2-15,0 2-6 0,2 1-6 0,-1-2-4 16,1 3-7-16,-2-2-2 0,0-2-5 15,0-2-2-15,-1-2-3 0,0-4-1 16,-1-3-2-16,1-3 0 0,-3-2-2 0,-1-6-2 16,-1-4-1-16,-2-7-2 0,-1-4-3 0,-3-6-7 15,-2-7-5-15,-4-3-3 0,-2-5-2 16,-1-5 1-16,-2 0 1 0,1 0 5 0,2 1 3 15,2 6 3-15,0 5 1 0,4 8 2 16,4 3 0-16,0 6 2 0,3 10 3 16,3 4 8-16,3 12 5 0,3 7 4 0,3 7 8 15,4 5 3-15,2 4 1 0,3 1-4 16,1 2-5-16,0-1-1 0,0-1-7 0,1-2-3 15,-3-5-2-15,-1-2-3 0,-3-5 1 16,-2-4-2-16,-1-5 0 0,-5-3-3 16,0-8-4-16,-5-6-7 0,-2-6-8 0,-5-8-7 15,-4-6-11-15,-4-6-6 0,-3-6-6 16,-4-5 2-16,-2-3 3 0,0-1 5 0,2 4 6 15,2 3 5-15,3 5-2 0,3 7-10 16,3 6-13-16,0 7-16 0,4 8-23 16,-1 7-43-16,3 8-90 0,-1 6-135 0,2 6-80 15,3 3-126-15,-2 4-215 0,-1 2-85 16,0 3 32-16,-3 2 110 0,0 1 76 0,-1 1 136 15</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1:03.45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 77 205 0,'0'2'258'0,"0"-2"39"16,0 1 17-16,0-1-2 0,0 0-13 0,0 0-31 15,0 0-58-15,0-1-57 0,0 1-44 16,-1 0-27-16,-1 0-16 0,2 0-11 0,-1 0-9 15,1-2-6-15,0 2-7 0,0 0-6 16,0 0-1-16,0 0-5 0,0 0 0 16,0 0-1-16,0 0-1 0,0 0-1 0,-2-2-2 15,1 1 2-15,1 1-1 0,-1 0 1 0,-1 0 3 16,2 0 2-16,0 0 3 0,-1 0 1 15,0 1-2-15,1-1-1 0,-2 0-3 16,1 2-3-16,1-2-6 0,0 0-3 0,0 0-3 16,0 0-1-16,0 2-4 0,3-2 7 15,-1 1 6-15,4 2 7 0,1-2 11 16,2 1 7-16,4 1 7 0,2-2 3 0,4-1 0 15,3 0 6-15,4 0 13 0,7-1 19 16,4-2 23-16,6 0 16 0,4-1 6 16,2-1 0-16,3-2-14 0,1 1-19 0,-1 0-21 15,-1 0-16-15,-3-2-4 0,-3 2-9 16,-3 1-3-16,-5 0-6 0,-4 2-5 0,-6-1-2 15,-3 2 3-15,-7-2 7 0,-1 4 8 16,-4-3 9-16,-2 3 4 0,-4-1 4 16,0-1-6-16,-2 2-10 0,0 0-11 0,-1 0-7 15,-2 0-10-15,1 0-7 0,-1 0-4 0,-1 0 0 16,1 0-4-16,1 0-4 0,-2 0-1 15,0 0-10-15,0-1-22 0,0 1-46 16,0-1-66-16,0 1-71 0,1 0-65 0,1-2-45 16,0 2-13-16,2 0 16 0,1-2 39 15,-1 2 31-15,0 0 2 0,0 0-56 0,-3 0-106 16,-1 0-65-16,0 0-22 0,0 2 14 15,-1 0 52-15</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1:14.04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4 120 50 0,'0'0'250'0,"0"0"32"16,0-1-2-16,0 1-15 0,1-2-21 16,-1 2-26-16,1 0-27 0,1-2-19 0,-2 1-14 15,0 1-15-15,1-1-16 0,-1 1-21 16,0-2-18-16,-1 1-17 0,1 1-19 0,-2-1-11 15,1-1-7-15,1 2-5 0,-1 0-5 16,1 0-4-16,-2 0-1 0,1 0-2 0,1 0-7 16,-2 0 0-16,1 0-2 0,1 0-3 15,0 0 0-15,0 0-1 0,0 2-1 16,0-2-3-16,0 0 2 0,-1 0 0 0,1 1 0 15,0-1-1-15,0 0 1 0,0 0 1 16,0 0-2-16,0 0 1 0,0 0-2 0,0 1 0 16,0 1-1-16,0-2 1 0,0 0 0 15,0 0-2-15,1 0 0 0,-1 1 1 16,3-1 2-16,0 1-1 0,1 1-1 0,1-2 1 15,2 3-1-15,4 0 0 0,-1-2 2 16,2 0 3-16,2 2 0 0,2-1-1 0,1 1 1 16,3-1 1-16,1 1-1 0,3-1-1 15,0 0-1-15,2 0 1 0,2 0-1 16,-1 0 0-16,4-2 0 0,-2 3-2 0,-1-2 0 15,1 2 0-15,0 0 0 0,0-3-1 16,-1 4-1-16,-2-2 2 0,0 0 0 0,-1 0 2 16,-2 1 1-16,0 0-2 0,1-2 0 15,-1 2 0-15,-1-1 1 0,1 2-2 16,1-3-2-16,-1 1 0 0,1 0 3 0,-1-1-1 15,0 0-1-15,-1-1 1 0,2 1 0 16,-2 1 0-16,-2-2 0 0,0 0 0 0,0 0-1 16,-2 0-1-16,0 0 2 0,0 0 0 15,-2 0 0-15,1 0-1 0,-1 0 1 16,1 0 0-16,-2 0 1 0,1 0-1 0,0 1 0 15,0-1-1-15,1 1 0 0,-2-1 0 16,1 0 0-16,1 0-2 0,-1 1 0 0,2-1 1 16,1 2 0-16,1-2 1 0,0 0 0 15,1 0 0-15,0 0 2 0,1 0-1 16,0 0 1-16,0 0-1 0,0 0 0 0,0 0-2 15,-2 0 1-15,1 0 3 0,-1 0-1 16,2-2-2-16,-1 2 1 0,1 0 3 0,-1 0-2 16,1 0-2-16,1 0-4 0,-1 0 5 15,3 0 0-15,0 0 0 0,-1 0 0 16,2 0 0-16,2-1 4 0,-2 1-4 0,0 0-1 15,2 0 1-15,-4 0-1 0,3 0 1 16,-1 0-2-16,-2 0 2 0,0 0-1 0,-1 0-1 16,1 1 2-16,-2-1 0 0,0 0 0 15,0 0 0-15,0 0-1 0,0 0 0 16,0 0 0-16,1 0-1 0,-1 0 1 0,0 0-1 15,1 0 5-15,-1-1-1 0,0 1 3 0,0 0 1 16,0 0-2-16,0 0 2 0,0 0-5 16,2 0 1-16,1 0-1 0,-1 0-1 0,2 0 0 15,1 0 0-15,-3-1 4 0,1 1-2 16,0 0 0-16,-2-1 0 0,2 1 1 15,0-2-1-15,-1 1-6 0,1 1 2 0,0-1-1 16,1 1 0-16,-1-3 2 0,1 2 1 16,0 0 2-16,-1 0-1 0,1 1 0 0,-3-2 0 15,-1 1-2-15,0 0 0 0,-2 1-2 16,0-1 2-16,2 0 3 0,-1 1 0 15,-1 0-1-15,1 0-1 0,-2 0 1 0,1 0 1 16,-1-2-5-16,2 1 1 0,-2 1 2 16,1-1-2-16,0 1 1 0,0-2-1 0,1 1 1 15,0-2-1-15,-1 3 1 0,2-2 0 16,0 1 0-16,2-2 1 0,-1 3 0 15,-1-2-1-15,3 0-1 0,-2 2 1 0,2 0 0 16,0-2-4-16,-1 1 3 0,1 0 2 16,-2-1-1-16,1 2-3 0,-1-1 2 0,1 1 7 15,-2-1-4-15,0-1 0 0,0 2 2 16,0 0 1-16,0-2-4 0,0 1-2 15,1 0 0-15,0-1 2 0,2 0 0 0,0 0 0 16,0-1 0-16,1 1 0 0,-2 0 1 16,3 0-3-16,-1 1 1 0,0-1 0 0,-1 0 1 15,-1 1 0-15,0-1-2 0,-1 1 2 16,1 0-2-16,-2-1 2 0,0 0 0 15,-2 1 1-15,1 0 0 0,-2-2-1 0,0 2 0 16,-1-1-1-16,0 0 1 0,0 0 0 16,0-1-1-16,-2 0 1 0,2 3 0 0,0-3 0 15,0-1 0-15,1 1 0 0,-1 0 1 16,0-1-1-16,1 2 0 0,-1-1 0 0,0 1 2 15,1-1-1-15,-1 1 2 0,0 0-1 16,1 1 2-16,-1-1 1 0,0 1-4 0,1 1 0 16,-1-2-1-16,1 1 2 0,1 1-2 15,-1 0 0-15,0 0 2 0,2 0 3 16,-2 0-3-16,0 0-2 0,0 0 0 0,1 0 1 15,-1 1-8-15,0-1 1 0,0 0 6 16,1 0 0-16,0 0 1 0,0-1-1 0,-1 1 4 16,1-1-3-16,1 1-2 0,0-2 0 15,1 2 0-15,-2-3 1 0,2 3-1 16,0-1 0-16,2-2 0 0,1 2 1 0,-1-1 0 15,1 2 0-15,3 0-1 0,-2 0 1 16,0-2 0-16,1 0-1 0,-1 2 0 0,1 0 1 16,-3 0 1-16,0 0 0 0,0-2-1 15,0 1 0-15,-1 1 0 0,-1 0 0 16,0-1-1-16,-1 1 2 0,-1-2 0 0,1 2-1 15,-2-1 1-15,1 1-1 0,0-1-2 16,1 0 0-16,-1 1-1 0,4-3 1 0,-1 3-1 16,2-1 2-16,0 1 2 0,2 0-1 15,1 0 1-15,-1 0-1 0,1 1 1 16,-1-1-1-16,1 3-1 0,-1-3 1 0,1 1 0 15,-4 0 0-15,3-1 1 0,-3 1-1 16,1-1 0-16,-3 0-1 0,2 0 1 0,-2 0 1 16,1-1-3-16,-1 1 2 0,0-1 1 15,0 0 1-15,-1-2-1 0,1 2-1 16,-2-2 0-16,-1 2 1 0,3 0-1 0,-1 0-2 15,2-2 1-15,-1 2 0 0,2 0 1 16,-1-2 0-16,1 2 0 0,0-1 0 0,2-1-2 16,1 1 0-16,-1-1 1 0,1 0-3 15,2 1 3-15,-1 0-1 0,0 0 5 16,0-2 1-16,-2 4 1 0,0-3 1 0,-1 0-1 15,0 2 1-15,-2 0-3 0,0-1 0 16,-2 0-1-16,-2 1-1 0,1-2-2 0,-4 3 1 16,1-1 2-16,-1 1 0 0,-1 0-1 15,0 0 0-15,0 0 0 0,1 0 3 16,-1 0-3-16,1 0 0 0,1 0-1 0,1 0 2 15,2 1 0-15,1-1-5 0,2 2 2 16,1-1 0-16,0 0 0 0,3 1 0 0,-1 0 0 16,1 0 1-16,2 1-1 0,0 0-1 15,-2 1 2-15,0-1-1 0,-1 2 1 16,-2-3-1-16,-2 0-1 0,2-1 1 0,-4-1 0 15,1 0 1-15,-2 0 0 0,1 0 0 16,-3 0 0-16,1 0 0 0,2-1 1 0,-3-1 0 16,1 1 1-16,2 1-2 0,-3-1 0 15,3 1-1-15,0-2 0 0,1 2 0 16,2 0 0-16,3-2 0 0,2 1 0 0,1 1 1 15,1 0-2-15,0 1 0 0,2 1-1 16,-2-2 2-16,-1 0 1 0,0 2-3 0,-1-2 4 16,-4 1-1-16,0-1 0 0,-5 1 0 15,0 1 0-15,-2-1 1 0,2-1-2 16,-1 1 0-16,-2 0 0 0,1 1 1 0,-1-1 0 15,2 0-1-15,0 2 1 0,1-2 1 16,1 0 3-16,0 0-2 0,1-1 1 0,1 3 0 16,3-3 1-16,-1 1 0 0,1-1 2 15,1 1-2-15,-1 0 0 0,1 1 2 0,0-1-2 16,0 0 0-16,0 2 1 0,1-1 2 15,-1-1 0-15,-2 1 1 0,0-1 0 16,-1 0 1-16,-1 1-1 0,0-2 0 0,-1 0 0 16,-2 0-1-16,-1 0-2 0,1 0-1 15,-1 0 1-15,-1 0-1 0,0 0 0 0,0-2-3 16,-1 2 3-16,2 0-2 0,-1-1 3 15,1 1-3-15,0 0 0 0,2 0 1 0,-1 0-2 16,4 0 0-16,0 0-1 0,-1 1 0 16,3 1 0-16,-1 0 0 0,1 0 0 15,1 4-1-15,0-2-1 0,3-1 1 0,-1 1-1 16,1 1 1-16,0-2 1 0,-2 1 0 15,-1 0 3-15,0 1 0 0,-2-2 2 0,-1-1 3 16,-1-1 1-16,-1 0 2 0,-2 1 1 16,-1-1 0-16,-2-1-5 0,1 0 0 15,-2 0-1-15,0-1-4 0,0 1 0 0,3-2-1 16,0 2 1-16,1 0-2 0,3 0 1 15,2 0-1-15,-1 2 1 0,0-1-1 0,2-1 0 16,0 1 1-16,-2 1 0 0,-1-2 2 16,2 0-3-16,-4 0 1 0,-1 0-1 15,1 0 1-15,-2-2 1 0,-3 1-2 0,1 1 0 16,-1-1-1-16,-1-1 1 0,0 2-2 15,1-1 1-15,-3 1-2 0,2-1 2 0,0-1 0 16,0 2 1-16,2 0-1 0,2-2 1 16,1 2 0-16,5 0 2 0,-2 0 0 15,2 0-1-15,1 2 1 0,1 0-1 0,-1 0 1 16,0 1-3-16,1 0 0 0,-1 0 1 15,-1 0 0-15,1 1-1 0,-3-1 0 0,2 1 1 16,-2-1-1-16,0-1 0 0,0-1 2 16,-2 0 3-16,2 1 4 0,-1-2 3 15,1 0 5-15,0-2 3 0,1 1-2 0,1 1-1 16,0-1-3-16,2 1 1 0,1 0 2 15,0 0 3-15,2 0 5 0,0 0 1 0,0 0 0 16,1 0 0-16,-1 0-6 0,1 0-3 16,0-2 0-16,1 2 1 0,-2 0 5 15,-1-2 5-15,0 1 12 0,-2 1 14 0,-1-1 11 16,-3 1 8-16,-2-2 8 0,-2 1 9 15,-1 1-3-15,-2-3-9 0,0 3-11 0,-1-3-13 16,0 2-11-16,1-1-15 0,0 1-10 16,1-2-8-16,1 3-2 0,2-2-4 15,0 1-4-15,2-2-3 0,0 3 1 0,-1-1 1 16,2 1 2-16,-1-1 0 0,1 1 0 15,-2 0-2-15,1 0 2 0,-2 0 1 0,-1 0-8 16,0 0 4-16,-3 0 7 0,-2 0 2 16,-1 0-2-16,0 0-1 0,-2 0 5 15,0 0-1-15,1-2-6 0,-2 2 3 0,4 0-2 16,-1-2 0-16,2 2-1 0,2 0-2 15,2 0-1-15,1 0-2 0,2 2-1 0,2-2 0 16,1 3 4-16,-1-2 1 0,-1 1 1 16,0-1-1-16,-1 2 0 0,-2-3 2 15,0 3-1-15,0-2-4 0,1 2 3 0,0 0 3 16,0-1-3-16,2-1-2 0,-2 2 1 15,1-2 3-15,-2-1 1 0,2 1-1 0,-3 1 1 16,1-2 2-16,-1 0 0 0,0 0-1 16,-2-2 3-16,2 1-5 0,-1 1 4 15,-1-1-1-15,-1 1 3 0,0-2-1 0,-1 1-3 16,0 1 3-16,0 0-1 0,-2 0 2 15,0 1-3-15,1 1 1 0,-2-1 4 0,1 0 2 16,-1 1-4-16,0 0-1 0,0 0-3 16,-1 0 0-16,-1-1-3 0,1 0 2 15,1 0-1-15,-1-1 2 0,-1 0 1 0,1 0 3 16,1 0-3-16,1 0-2 0,2 0 1 15,2 0-2-15,1-1 0 0,4 0-1 0,1 1-1 16,-2 0-1-16,-1 1-3 0,2 0 0 16,-3 1 2-16,0-1 0 0,-2 1 2 15,-1 0-7-15,1 0 6 0,-4-1 0 0,0 1-2 16,1-1 1-16,-4 1-4 0,2-1 11 15,-2 1-4-15,-3-1 0 0,1 0-1 0,0 1 0 16,-1 0 4-16,-1-1-1 0,-1 0 1 16,2-1-1-16,1 2 2 0,0-2-1 15,-1 0 1-15,1 0 0 0,0-2-1 0,1 2 5 16,1-1 8-16,-1 1 15 0,0-1 7 15,-1-1 8-15,3 2 5 0,-2-2 0 0,0 2-2 16,-1-1-14-16,0 1-11 0,-1-1-9 16,-1 1-7-16,1 0-2 0,-1 0-9 0,1 0-1 15,-1 0 1-15,-1 0 0 0,0 0 2 16,0 0 0-16,2 1 0 0,-2-1 1 0,0 0 2 15,0 0 0-15,2 0 0 0,-2 0 0 16,1 0 0-16,1 0-1 0,-1 0-1 0,2 0 2 16,-1 0-3-16,1 0 0 0,1 0 3 15,0 0 0-15,0 0-2 0,-1 0 0 16,2 0 1-16,-5 0-2 0,1 0-3 0,1 0 3 15,-4 0 0-15,1 0 0 0,0 0 0 16,0 0 1-16,-1 0 1 0,1 1-1 0,0-1 2 16,0 0 0-16,2 0 1 0,-1 0-2 15,3 0 0-15,-1 0 1 0,2 0-5 16,-1 0 2-16,0 0 0 0,-2 0-1 0,2 0 0 15,-1-1 1-15,-2 1 0 0,0-1-2 16,0-1-10-16,-3 2-40 0,1 0-81 0,-4-1-93 16,0 0-67-16,-4-1-121 0,-1 0-220 15,-4 1-80-15,-4-1 15 0,-4 2 58 16,-6-4 48-16,-5 1 113 0</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1:22.36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35 36 70 0,'0'0'247'0,"0"0"22"15,0 0-13-15,0 0-23 0,0 0-31 0,0 0-37 16,0 2-38-16,0-2-23 0,0 0-12 16,0 0-5-16,0 0-3 0,0 0 0 0,0 0 6 15,0 0 2-15,1 0 0 0,-1 0 0 16,2 0 0-16,-2 0-3 0,0 0-14 15,0 0-8-15,0 0-8 0,0 0-12 0,0 0-9 16,0-2-7-16,-2 1-4 0,1 1-5 16,1-1-1-16,-1-1-1 0,-2 2-3 0,0 0 0 15,0 0-4-15,1 0-5 0,-1 0 0 16,0 0-3-16,0 0-1 0,1 0-2 15,0 0 1-15,0 0 4 0,0 0-3 0,2 0-2 16,-1 0 0-16,-1 0-1 0,2 0-1 16,-1 0-1-16,0 0 2 0,1 0 1 0,0 0 2 15,-2 0 3-15,1 0-1 0,1 0 0 16,0 0-2-16,0 0 3 0,0 0-2 15,0 0-2-15,0 0 1 0,0 0-2 0,0 0 0 16,0 0-2-16,0 0 0 0,0 0-1 16,1 0-1-16,1 0 2 0,-2 0 1 0,2 0-1 15,1 0 0-15,1 2 2 0,2-1 0 16,2-1-2-16,2 1-1 0,-1 1 2 15,2-2 0-15,2 1-1 0,0 0 0 0,3 1 0 16,0-2 3-16,1 2-3 0,0-1 1 16,1 2 2-16,0-2-2 0,0-1 2 15,1 1-2-15,1-1 0 0,-1 0 0 0,1-1-1 16,1 1 0-16,1-1-1 0,-1-2 0 15,1 2 1-15,0-1-2 0,0-1 1 0,0 2-1 16,-2-2 0-16,2 0 1 0,-2 3 1 16,-1-3 2-16,-3 2-1 0,2-1 3 0,-3 1-1 15,0 1-3-15,1-3-1 0,-4 3 0 16,0-3 1-16,1 3-3 0,-4-1 3 15,2-1 0-15,-1 2 0 0,-2-1 2 0,0 1-2 16,1 0 1-16,-2-1-1 0,1 1-1 16,0 0 0-16,0-2-1 0,1 2 1 0,-1 0-1 15,1 0 1-15,1 0 1 0,0-2 1 16,-1 2 0-16,2-1-1 0,-1 1 0 15,1-1 0-15,0-1 0 0,0 1 0 0,-1 0-3 16,1 0 2-16,-2 1-1 0,1-2 0 16,-2 1-1-16,0 1-1 0,-1 0 3 15,0 0-2-15,0 0 2 0,-1 0 1 0,-2 0 0 16,1 1 0-16,-1 1-6 0,0-2 5 15,2 1-2-15,-2 0 1 0,0-1-1 0,2 0 1 16,-2 0 6-16,0 0 1 0,1 0-2 16,1 0 0-16,-1 0 0 0,4 0-3 0,-2 0 1 15,1 0-2-15,-1 0 0 0,0 0 1 16,1 0 6-16,-1 1-1 0,-2-1-3 15,1 2 4-15,-1-1-1 0,-1-1-3 0,0 1-7 16,-1-1 2-16,-1 2 1 0,-1-2-2 16,2 0-1-16,-2 2 4 0,0-1 1 0,2-1 0 15,-3 1 0-15,2-1-3 0,0 2 2 16,0-1-1-16,0 2 2 0,3-3 1 15,-3 2 5-15,2-1-2 0,-1 2-2 0,1-3-1 16,-1 1-1-16,1 0-1 0,0 1-3 16,-1 1 2-16,-2 0 2 0,2-2 0 0,0-1 0 15,-2 0 0-15,1 0 0 0,-2 0 0 16,1 0 0-16,0 0-1 0,-1 0 0 15,2 0-1-15,-1 1 2 0,1 1 0 0,-1-2 0 16,0 0 0-16,2 0 1 0,0 2 1 16,0-2-2-16,-1 0-2 0,1 0 1 0,1 0 1 15,-1 0 0-15,0 0 1 0,-2 0-1 16,2 0 2-16,-3 0 0 0,1 0-2 15,1 0 0-15,-2 0-1 0,1 0 2 0,-1 0 0 16,0 0-1-16,0 0 0 0,0 0 2 16,0 0-2-16,0 0-1 0,0 1 1 15,0-1 2-15,0 3 0 0,0-2-3 0,0 1-2 16,0-2 3-16,0-1-4 0,0 0-9 15,0 1-4-15,0-1-8 0,0 1-15 0,-1-2-43 16,1 2-72-16,-3 2-123 0,-3-2-137 16,-1 1-67-16,-2 3-23 0,-1-1 20 0,1 2 65 15</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1:27.27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 43 193 0,'0'1'282'16,"-1"-1"10"-16,-1 0-28 0,2 0-42 16,0 0-47-16,0 0-49 0,0 0-30 0,0 0-19 15,0 0-10-15,0 0 0 0,0 0 1 16,0 0 3-16,0 0 1 0,0 0 0 0,0 0-2 15,0 0-4-15,0 0-7 0,0 0-4 16,0 0-4-16,0 0-2 0,-1 1-2 16,0-1-2-16,1 0-2 0,0 0-5 0,0 0-4 15,0 2-5-15,0-2-5 0,0 0-3 16,0 0-5-16,1 1-1 0,0-1-4 0,-1 0 0 15,3 0-4-15,1-1 0 0,0-1 0 16,3 2-3-16,0 0-1 0,1-1-2 16,2 1 3-16,1-1-2 0,1-1-1 0,2 2 3 15,0 0-2-15,1 0 0 0,0 0-1 16,0 0 2-16,0 0-2 0,1 0-2 0,-1 0 1 15,0 0 0-15,0 0 0 0,1 2-2 16,1-1 2-16,1-1 1 0,-2 1-1 16,2-1 0-16,2 2 1 0,-3-1 1 0,3-1-1 15,-1 3 0-15,-1-3 1 0,1 0-2 16,-1 3 0-16,0-2 0 0,1 1 1 0,0-2-2 15,2 0-1-15,-2 0-1 0,2 1 2 16,-2-1-3-16,0 0 2 0,1-1 0 16,-1 1 1-16,1 0 0 0,1-2 0 0,0 2 1 15,-1 0-1-15,1 0 1 0,1 0-1 16,0 0 1-16,0 0 1 0,0 2-1 0,1-2 0 15,1 1-1-15,-2 0 1 0,2 1 0 16,0 0 0-16,1 0 1 0,-2 1-1 16,2 0 0-16,1-1 2 0,0 0-1 0,0 1-1 15,3-1 0-15,-2 0-1 0,2-1 1 16,2 0 0-16,0 2-1 0,1-2 1 0,-1 0 0 15,3-1 2-15,-3 0 0 0,1 0-1 16,-1 1-1-16,2 1-1 0,-1-1 1 16,1 1-2-16,-3-1 1 0,1 3 0 0,-3-2 2 15,1 1 0-15,-1-2 2 0,-1 2 1 16,-1 0 0-16,1-1 0 0,-1 0-2 0,0 0 0 15,-1-1-1-15,1 2-1 0,0-3-1 16,-1 0 0-16,-1 3 1 0,2-3 1 16,1 0-1-16,-1-3 0 0,1 3 0 0,1 0 0 15,1-3 0-15,-2 0 1 0,3 3-1 16,-1-4 1-16,0 2-1 0,1 1 0 0,-1-2 1 15,0 3-2-15,0-1 0 0,-1 1 0 16,-1 0 0-16,1 1 1 0,-4-1-1 16,2 3 1-16,1-3 0 0,-3 3 0 0,2-3 0 15,-1 0 0-15,1 2 0 0,0 0 0 16,1-2 0-16,-1 0-7 0,1 0 4 0,1 0-1 15,1 0 2-15,-1 0 0 0,1 0 1 16,0 0 6-16,1 0-4 0,1-2 2 16,-2 0-3-16,1 2 1 0,-3 0-1 0,1 0-2 15,-1-2 1-15,-2 1 1 0,1 1 1 16,-1-1-2-16,0-1 1 0,-2 2-1 0,0-1 1 15,1 1-1-15,-2 0-2 0,-2 0 2 16,1 0-1-16,0 1 2 0,-1-1 0 16,1 2 1-16,-2-1 2 0,2-1-1 0,-2 1-1 15,2 1 0-15,-2-2-1 0,2 0-1 16,-2 0-1-16,2 0 1 0,-2 0-2 0,0 0 4 15,2 0 1-15,-1 0 0 0,1-2 1 16,-2 1-2-16,2 1 2 0,-1 0-6 16,1 0-1-16,0 0 1 0,-2 0 0 0,2-1 3 15,-1-1-1-15,-1 2 1 0,2 0 1 16,-2 0 2-16,2 0-1 0,-3 0-1 0,0 0-1 15,0 0 0-15,-1 0 0 0,1 0-3 16,-1-1 1-16,-1 1 2 0,-1-3 2 0,1 3 1 16,-1-3 1-16,1 0 3 0,-1 1-3 15,3 0 1-15,-1-1-4 0,-1 1-1 0,1-1 0 16,1 2-1-16,-3-2 1 0,1 1-2 15,1 1 2-15,-2-2 0 0,1 2 0 16,-1 1-1-16,3-2-2 0,-1 2 3 0,-1 0 0 16,1-2 0-16,-2 2-1 0,1 0 0 15,0 0 1-15,-3 0-1 0,3 0 0 0,-3-1 0 16,1 1-1-16,-2 0 1 0,2-1 1 15,-1 1-4-15,-1-2 2 0,2 1 1 16,-1 1 2-16,1-1 1 0,3-1-2 0,-1 2 4 16,2-3-4-16,1 2 1 0,1-1-1 15,-1 1 0-15,0-2 0 0,0 3 0 0,2-3 0 16,-2 3 1-16,-1-1-1 0,1-1-1 15,-1 2 2-15,0-1 0 0,0 1 0 16,-2-1-1-16,0-1 1 0,-1 2 0 0,-3-2 0 16,2 1-1-16,-2 0 0 0,1-1 0 15,-2 1-1-15,0-1 0 0,1-1 0 0,0 2 0 16,1-2 0-16,0 0 1 0,1 1-1 15,1 1 2-15,0-1 0 0,1 1-1 16,0-1 0-16,-1 1 0 0,2 0 0 0,-1 1 0 16,2-2 0-16,-1 2 0 0,-1 0 0 15,1-2 0-15,-2 1 0 0,0 1-2 0,0-1 0 16,0 1 1-16,-3-2-2 0,2 2 2 15,-1 0 1-15,-2 0 0 0,1 0 0 16,-1 0 1-16,1 0 1 0,-1 0-3 0,2 0-1 16,-1 0 2-16,2-1 0 0,-2 1 0 15,3-1-1-15,1-1 0 0,0 2 0 0,-1 0-1 16,2 0 0-16,-1 0 1 0,2 0-2 15,-1 0 1-15,0-2 1 0,3 0 1 16,-2 2 0-16,1 0 2 0,0 0-1 0,0 0-1 16,2 0 0-16,-3 0-1 0,0 0-1 15,0 0 1-15,-2 0 2 0,1 0 1 0,-2 2 1 16,-2 0-1-16,1-2-2 0,-1 0-1 15,-1 2-1-15,0-1-1 0,1-1 2 16,-2 1 2-16,1 1-1 0,0-2-1 0,-1 1 1 16,0-1 0-16,3 1 0 0,-1 1 0 15,0-2 1-15,1 0 3 0,1 0-2 0,-1 2 1 16,1-2 0-16,0 0-3 0,3 0-1 15,-1 0 1-15,-1 0 0 0,1 0-1 16,-2 0 0-16,0 0 2 0,0 0 0 0,-3-2-1 16,1 2 0-16,-4 0-1 0,2-2 1 15,-2 1 0-15,-1 1 0 0,0-1 0 0,-1 1 2 16,0 0-1-16,-2 0-1 0,2 0 0 15,-1 0 0-15,2 0 0 0,-1 1 0 16,0 0 0-16,0 1 2 0,-1 0 2 0,3-2-4 16,0 1 0-16,0-1 0 0,0 1 0 15,1 1-2-15,-1-2 2 0,1 0 3 0,0 0 2 16,-1 0-1-16,0-2 0 0,0 1 1 15,-1 1-2-15,-1-1-2 0,3 1-1 16,-2-2 0-16,1 2 1 0,-3 0 0 0,1 0 0 16,0 0-1-16,0 0 0 0,-3 0 2 15,2 0-1-15,-2 0 0 0,-1 0 0 0,1 0-1 16,0 2 0-16,-3-2 0 0,2 0 0 15,-3 0 0-15,1 0-1 0,1 0 1 16,-2 0-1-16,0 0-1 0,-2 0-5 0,2 0-15 16,-1 0-33-16,-2-2-74 0,-2 2-140 15,-4-3-134-15,-2 3-66 0,-1 0-24 0,-2-1 13 16,-2 1 64-16</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5:49.1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11B6EC6-4775-4DB8-89AA-61BEBDF19954}" emma:medium="tactile" emma:mode="ink">
          <msink:context xmlns:msink="http://schemas.microsoft.com/ink/2010/main" type="inkDrawing" rotatedBoundingBox="2386,5279 5672,5278 5673,5355 2387,5356" shapeName="Other"/>
        </emma:interpretation>
      </emma:emma>
    </inkml:annotationXML>
    <inkml:trace contextRef="#ctx0" brushRef="#br0">62 73 133 0,'-7'0'391'0,"3"0"44"15,0 0 27-15,0 0-38 0,1 0-132 0,-1 0-99 16,0 0-64-16,1 0-35 0,0 0-18 16,2 0-10-16,-2 0-5 0,1 0-8 15,-1 0-11-15,1 0-7 0,1 0-4 0,0 0-8 16,-2 0-6-16,2 0-5 0,-1 0-1 15,-1 0-4-15,3 0-4 0,-1 0 2 0,0 0-3 16,1 0 0-16,-2 0 1 0,2 0-1 16,0 0 1-16,0 0-1 0,2 0-1 0,-2 0 2 15,2 0-2-15,3 0 1 0,0 0-1 16,6 3 3-16,3-2-1 0,6 3 0 15,11-2 0-15,9 4-2 0,10-4 2 0,14 0-1 16,10 1-3-16,13 0-3 0,9-3 2 16,10 0 1-16,8-3 0 0,10 0 0 0,8-4 0 15,11 4 2-15,5-4 0 0,5 2-2 16,1 0 1-16,0-1 2 0,-4 1 2 0,-3 1 0 15,-7 2-1-15,-6-1 2 0,-11 2-4 16,-7 0-1-16,-13 2-3 0,-10 0 0 16,-10 1 2-16,-9 0 1 0,-9 0 0 0,-9 1 1 15,-8-1 1-15,-6 1 2 0,-7-2 0 16,-7 2 9-16,-5-2 18 0,-5 0 33 0,-4-1 37 15,-4 1 35-15,-2-1 25 0,-4 2 5 16,1-1-9-16,-2-1-30 0,-1 1-37 16,0 1-35-16,0-2-32 0,-1 0-16 0,2 2-14 15,0 0-5-15,-1 1-19 0,1 2-53 16,1 0-45-16,2 1-34 0,-4-2-28 0,3 1-88 15,-5-1-149-15,0 1-93 0,0-2-29 16,-3 1-8-16,0-4 13 0,0 0 79 16</inkml:trace>
  </inkml:traceGroup>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5:56.8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EA33FB5-ABDF-4FE1-8406-3989ECF7D930}" emma:medium="tactile" emma:mode="ink">
          <msink:context xmlns:msink="http://schemas.microsoft.com/ink/2010/main" type="inkDrawing" rotatedBoundingBox="15112,3248 23024,3095 23026,3187 15114,3339" shapeName="Other"/>
        </emma:interpretation>
      </emma:emma>
    </inkml:annotationXML>
    <inkml:trace contextRef="#ctx0" brushRef="#br0">19 154 281 0,'-4'-1'368'0,"1"-1"40"0,0 2-10 0,2 0-67 16,-1 0-78-16,0 0-62 0,2 0-46 15,-2 0-34-15,1 0-25 0,1 0-19 16,-2 0-16-16,2 0-15 0,0 0-10 0,0 0-6 16,0 0-3-16,0 0-5 0,0 2-4 15,0-1 0-15,0-1-3 0,0 0 0 0,0 1-2 16,0-1-3-16,0 0 2 0,0 0 0 15,0 0 5-15,2 0 0 0,-1 0 1 16,3 0 6-16,2 0-1 0,1 0 2 0,1 0-3 16,4-1 1-16,5 1-1 0,1-3 1 15,4 3-2-15,4-2-2 0,3 1 2 0,1-2-1 16,3 2 0-16,1 0-5 0,4-1 3 15,0 0-1-15,2 1 0 0,1 1-1 16,3-1-2-16,0-1 0 0,3 2 1 0,0 0 1 16,-1 0-1-16,3 2 0 0,0-1 0 15,1 0-1-15,0 1-7 0,1-2 1 0,2 3-1 16,0 0 2-16,1 1 0 0,2-4 1 15,1 3 6-15,-1-2-2 0,2 2 3 16,-2-3 3-16,-1 0 5 0,0 0 8 0,0 0 5 16,0-3 4-16,-1 2 1 0,-1-2 0 15,1 0 0-15,-2-1 1 0,1 1-4 0,-3 0 1 16,3-1-3-16,-2 2-5 0,-1-2-3 15,0 2-6-15,1-1-3 0,0 2-7 0,0-1 0 16,0 1-1-16,-2 1-2 0,-1-1-1 16,0 1 2-16,-1 0 0 0,-2 0 0 0,-1 0 1 15,-1 1-2-15,0-1 0 0,-3 0-1 16,-1 0 0-16,1 0-1 0,0 0 0 15,-1 0-1-15,-1 0 3 0,1-1-2 0,-2 0 0 16,0 0 0-16,0-2-1 0,2 0 3 16,-2-1 0-16,0 4 0 0,0-3 0 0,1 0 1 15,2 3 1-15,0-4-2 0,2 2-1 16,0 0 1-16,2-1 0 0,3 1 1 0,0-1 0 15,1-1-1-15,0 2-1 0,-1-2-1 16,-2 2 1-16,-2-2-5 0,-1 2 2 16,-2-2 0-16,0 0 1 0,-3 1 0 0,0 0 2 15,-1 0 2-15,-2-1 0 0,2 1 2 16,-3 0-1-16,0-1-2 0,0 1 0 15,-1 0 1-15,-1 2-2 0,1-1 0 0,0-1 0 16,-1 2 2-16,2 0 2 0,0-1-4 16,0 1 2-16,0 0 2 0,-1 1-6 0,0 0-1 15,-1 0-1-15,2 0 3 0,-1 0 0 16,0 0-2-16,1 0 6 0,0 0 2 15,0 0-2-15,0 0-2 0,0 0 0 0,0 0 1 16,-2 0-3-16,1 0 0 0,-2 0-2 16,-1 0 3-16,0 0-2 0,-2 0 2 0,2 0 0 15,0 0 1-15,1 0 2 0,2-1-3 16,2 1 0-16,-1-2-4 0,2 1 2 15,1 1 0-15,-1 0 2 0,1 0 0 0,0 0 2 16,1 0 1-16,0 0-2 0,2 1-1 16,-2 1-1-16,0-2 0 0,0 1-1 0,-1 1 1 15,-1 0 1-15,0-1 1 0,-1 2-2 16,-2-1-1-16,-1 0 2 0,-2 1-4 15,-1 0 1-15,-1-1-1 0,1 0 3 0,-1 0-1 16,1-1 2-16,-1 0-1 0,2 1 1 16,0-2-3-16,3 0 1 0,1-2 1 0,1 1 1 15,2 1 0-15,0-1 4 0,1 1 1 16,0 0 0-16,4 0-1 0,2 1-3 15,1 0 1-15,-2 1-4 0,2-2-2 0,-1 4 3 16,-3-2-2-16,-2 0 2 0,-3 0-1 16,-2 0 3-16,-3-1 2 0,-4 0-2 0,-2 1 0 15,-4-1 3-15,-3-1 0 0,-2 0-1 16,-3-1-2-16,1-1 1 0,-1 1-2 15,3-2 0-15,-1 1-2 0,0 0 0 0,1 0 1 16,1-2 1-16,1 1 0 0,1-1-1 16,-2 1 0-16,3 0 0 0,1-1 1 0,-1 2-1 15,1-1 1-15,0 1-2 0,0 0 2 16,-2 0-1-16,1 1 1 0,-2 1-2 15,-1-2 0-15,-2 1 1 0,0 1-3 0,-4 0 0 16,-2 0-2-16,-1 0 2 0,-3-1-2 16,1 1 2-16,-1 0 0 0,-1 0 1 0,0 0 2 15,0 0 1-15,0 0-2 0,-1 0-1 16,2 0-1-16,2 0 2 0,-1 0-2 15,4 0 3-15,-1 0 0 0,3 0-1 0,1 0 2 16,-1 0-1-16,0 0-1 0,0 0-2 16,0 0-3-16,0 0 3 0,-1 0 2 0,0 0-1 15,-1 0 4-15,-1 0 0 0,-1 0 5 16,0 0-3-16,0-2-1 0,0 2-1 15,0-2-2-15,0 1 1 0,0 1 0 0,-1 0 1 16,3 0 1-16,0-1 0 0,0 1-2 0,2 0-1 16,-2-2-1-16,4 1 1 0,-2 1-2 15,1-1 1-15,0 0 2 0,1 1 2 0,-1-1-2 16,2 1 0-16,0-2 1 0,-2 2 1 15,3 0-2-15,-3 0 0 0,2-1 4 16,0 1-4-16,-2 0-1 0,-1 0 0 0,2 0 0 16,-2 0-3-16,0 0 3 0,-2 1 0 15,2 1 0-15,0-2 1 0,0 1 0 0,2 1 3 16,-2-1-2-16,0 1 0 0,1-1 1 15,-1 0-1-15,1 1-1 0,-2-2 0 16,0 2 1-16,-1-2-1 0,0 1-3 0,-4-1-6 16,1 0-13-16,-2 0-19 0,-2 0-16 15,1 0-10-15,-1 0-12 0,0 0-13 0,-2 0-16 16,3 0-28-16,-2 1-75 0,1 1-130 15,-2-2-97-15,-3 1-39 0,0 1-2 16,-2 1 30-16,-3-2 81 0</inkml:trace>
  </inkml:traceGroup>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1:53.816"/>
    </inkml:context>
    <inkml:brush xml:id="br0">
      <inkml:brushProperty name="width" value="0.06667" units="cm"/>
      <inkml:brushProperty name="height" value="0.06667" units="cm"/>
      <inkml:brushProperty name="color" value="#808080"/>
    </inkml:brush>
  </inkml:definitions>
  <inkml:traceGroup>
    <inkml:annotationXML>
      <emma:emma xmlns:emma="http://www.w3.org/2003/04/emma" version="1.0">
        <emma:interpretation id="{6758E9C8-E127-4178-B124-2CA91F2D0FCF}" emma:medium="tactile" emma:mode="ink">
          <msink:context xmlns:msink="http://schemas.microsoft.com/ink/2010/main" type="inkDrawing" rotatedBoundingBox="23689,9116 23693,9119 23684,9131 23680,9128" shapeName="Other"/>
        </emma:interpretation>
      </emma:emma>
    </inkml:annotationXML>
    <inkml:trace contextRef="#ctx0" brushRef="#br0">13879-280 635 358,'-4'-3'-502'0</inkml:trace>
  </inkml:traceGroup>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1:53.808"/>
    </inkml:context>
    <inkml:brush xml:id="br0">
      <inkml:brushProperty name="width" value="0.06667" units="cm"/>
      <inkml:brushProperty name="height" value="0.06667" units="cm"/>
      <inkml:brushProperty name="color" value="#808080"/>
    </inkml:brush>
  </inkml:definitions>
  <inkml:traceGroup>
    <inkml:annotationXML>
      <emma:emma xmlns:emma="http://www.w3.org/2003/04/emma" version="1.0">
        <emma:interpretation id="{3886E853-A3EA-4C59-BD31-788C5C7A34C3}" emma:medium="tactile" emma:mode="ink">
          <msink:context xmlns:msink="http://schemas.microsoft.com/ink/2010/main" type="inkDrawing" rotatedBoundingBox="21111,9302 21169,9283 21173,9297 21115,9316" shapeName="Other"/>
        </emma:interpretation>
      </emma:emma>
    </inkml:annotationXML>
    <inkml:trace contextRef="#ctx0" brushRef="#br0">11306-109 510 172,'58'-19'-444'0</inkml:trace>
  </inkml:traceGroup>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6:51.67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20 35 5 0,'0'0'213'0,"-1"0"28"16,1 0 7-16,-1 0-10 0,-1-1-20 0,2 0-27 15,0 1-31-15,-1 0-31 0,0-1-27 16,1 1-17-16,-2-2-9 0,1 1-3 15,1 1-2-15,-2 0 0 0,2 0 1 0,0-1-1 16,0 1-3-16,0 0-2 0,0-1-4 16,0 0-2-16,0 1-9 0,0 0-3 0,-1-2-2 15,1 1-6-15,-1 1-2 0,1-1-6 16,-2-1-2-16,1 1-4 0,1-2-4 15,0 3-3-15,0-2-3 0,-1 1-1 0,1 0-2 16,0-1-3-16,0 0-1 0,-2 0-2 16,2 2-2-16,0 0 1 0,0 0 0 0,0-2-3 15,0 1 0-15,0 1 0 0,0-1 1 16,0-1-2-16,0 2-1 0,0 0 0 15,0 0 1-15,0 0-1 0,-1 0 1 0,1 0-1 16,0 0-1-16,0 0 1 0,1 0 1 16,-1 0-1-16,0 0-1 0,2 0 1 0,-1 0 1 15,-1 0-2-15,3 0 0 0,-2 0-1 16,3 0 0-16,0 0-1 0,2 0 0 15,1 0 3-15,1 0-1 0,2 0 1 0,-1 0 0 16,2 0 1-16,0 0-3 0,2 2-2 16,-1-1 1-16,2 0 2 0,-2 1-2 0,1-2 0 15,-1 4 2-15,0-2-2 0,1-1 2 16,-1 0-1-16,-1 1 0 0,0-2-2 15,0 3 0-15,0-2 3 0,0 1-2 0,-1-1 2 16,1 0 0-16,1 1 2 0,-1-2-1 16,1 1 0-16,2 0 2 0,0-1-3 0,1 0 0 15,0 0 0-15,2 0 2 0,-1 0-2 16,1 0 0-16,1 0 0 0,-1 0 0 15,1 0 0-15,3 0 0 0,-2-1 2 0,0 0-1 16,1 1-2-16,0-3 1 0,0 2 1 16,-1-1 0-16,1 1 0 0,0 1 1 0,-1-3-1 15,-1 3 2-15,0 0-3 0,0 0 0 16,-2-2-2-16,-1 1 1 0,2 1 1 15,-2 0-1-15,-1 0 1 0,1 1 0 0,-3 1 0 16,0-2-3-16,1 0 0 0,-1 2 1 16,2-1 0-16,-2 0-1 0,1 1 2 0,-1-2 0 15,0 1 1-15,-1-1 0 0,2 1 1 16,-1 1 0-16,1-2 0 0,0 1 2 15,0-1-2-15,0 0 0 0,1 0 0 0,-1 0-2 16,0 0-1-16,1 0 1 0,1 0-1 16,-1-1 0-16,1 1 1 0,0 0 1 0,-1 0 0 15,1 0-2-15,-1 0 1 0,0 0 1 16,-2 0 0-16,0 0 0 0,1 0 0 15,-1 0 1-15,1 0 0 0,-2 0 1 0,1 0-2 16,-1 0 0-16,0 0-1 0,0 0 2 16,1 0 0-16,1 0 1 0,-1 0 1 0,0 0 1 15,4 0 1-15,-1 0-2 0,1 0 0 16,2 0-2-16,1 0 0 0,-1 0-1 15,1 1-2-15,1 0 0 0,-1-1 0 0,-1 1 1 16,1-1 1-16,-1 1 0 0,1 1 2 16,-1-2 0-16,0 1-2 0,-2 0 0 0,1 0 0 15,-2 1 0-15,-1-1 0 0,1-1-1 16,-1 1 3-16,-1-1-2 0,3 1 0 15,-4 0 3-15,2-1-3 0,-1 2 1 0,0-1-1 16,1 0 1-16,-1-1-1 0,2 2-1 16,-1-1 2-16,1-1-2 0,0 1 1 0,2-1-1 15,-2 2 1-15,2-2-1 0,-2 0-1 16,1 0 2-16,-1 0 0 0,0 0 0 15,1 0 0-15,-1 0 1 0,0 2 1 0,0-1-1 16,-1-1-1-16,-1 1-1 0,1-1 3 16,-1 2-2-16,-1-2-2 0,0 0 0 0,1 2 0 15,-1 0 0-15,1-2-2 0,-1 0 3 16,2 2 1-16,-1-1 1 0,0-1 2 15,2 1-2-15,-1-1-1 0,-1 0-1 0,3 0 0 16,-3 0-1-16,1 0 1 0,-2 2 0 16,4-2 1-16,-3 0 0 0,1 1 0 0,1-1 1 15,-1 1-1-15,0 1-1 0,-1-2 1 0,1 0-3 16,-1 0 1-16,0 2-2 0,1-1 1 15,0-1 0-15,0 1 0 0,1 1 2 16,-3-2 1-16,2 1 0 0,0-1 1 0,-2 0 0 16,0 0 1-16,1 0-1 0,-2 0-1 15,1 1-1-15,0 0 1 0,1-1 1 0,-1 0-1 16,2 0 0-16,0 0 1 0,1-1 0 15,-1 1 1-15,-1-1-2 0,2 1 1 16,1 0-1-16,-1 0-2 0,-2 2 1 0,3-1 1 16,-1 1-3-16,0 0 0 0,0-3 2 15,0 1 1-15,-1 0 0 0,0 0 0 0,-2 1 2 16,2 1-1-16,-1-2-1 0,0 0-1 15,-1 0 1-15,1 0 0 0,-1 0 1 16,0 0-1-16,2 0 1 0,-2 1-1 0,2 0-1 16,1 0 2-16,-1 0-1 0,1 1 2 15,2-5-1-15,-1 2-1 0,2 0 1 0,0 0-2 16,1-2 1-16,1 2-2 0,-1-2 0 15,1 3 2-15,-2-1 0 0,2 0 0 16,-3 1 1-16,1-1 0 0,-1 1 1 0,-1-2-2 16,-1 1-2-16,-1 1 2 0,0-1 0 15,-2 1-1-15,-1 0-1 0,0 0 4 0,0 0 0 16,-1 0-1-16,0 1-1 0,-1-1 0 15,1 1 0-15,-1 1-1 0,2-2-1 16,0 1 0-16,2-1 2 0,-1 0 0 0,1 0 0 16,2 1 1-16,0 0 1 0,0-1 2 15,0 0-2-15,3 0-1 0,0 0 1 0,-2 0-2 16,4 0 2-16,-3-1-1 0,1 0 1 15,0 1 0-15,0-1-2 0,0 1 0 16,-2-2 0-16,2 1 0 0,-3 1-1 0,1 0 0 16,0-1 2-16,-1 1-1 0,0 0 0 15,-1 0 0-15,0 0 0 0,1 0 1 0,-1 0-1 16,-1 0 0-16,0 0 0 0,-1 0-2 15,1 0 1-15,-2 0-1 0,1 1 1 16,-1-1 0-16,0 0 1 0,1 0 4 0,-1 1-3 16,2 1 0-16,-1-2 0 0,2 1 0 15,1-1-1-15,0 1-1 0,3 0 1 0,-2-1 0 16,1 1 0-16,0 1 0 0,0-2 0 15,0 0 0-15,-1 0 0 0,0 0 1 16,0 0-2-16,-2 0 0 0,0 0 0 0,-2-2 1 16,0 1 0-16,-1 1 1 0,-1 0 1 15,0-1 0-15,-1 1-1 0,-1 0-1 0,1 0-1 16,-1 0-1-16,0 0 1 0,2 0 1 15,-2 0 0-15,2 0 0 0,-1 0 0 0,2 0 0 16,0 0-1-16,0 0 0 0,2 0 0 16,0 0 1-16,1 0-1 0,1 0 1 0,-1 0 0 15,1 0-1-15,0 0 1 0,-1 0 2 16,1 0-3-16,-1 0 1 0,0 0 0 15,1-1 1-15,-1 1-2 0,-1-1-2 0,2-1 3 16,1 1-4-16,0-2 1 0,-1 3 0 16,2-2 1-16,-1 1 2 0,-1 0 0 0,2-2 2 15,-2 3-4-15,-1-1 0 0,-1-1 2 16,3 2 0-16,-3 0 0 0,1 0 0 15,0 0 2-15,0 0 0 0,-2 0-1 0,2 0-2 16,-1 0 3-16,0 0-2 0,1 0-1 16,-1 0 0-16,1 0 1 0,0 0-1 0,-2 0 0 15,2 0 1-15,0 0 0 0,-2 0 0 16,0 0-1-16,2 0 2 0,-1 2-1 15,-1-2 0-15,0 1 2 0,-1-1 1 0,0 0-2 16,2 1 2-16,-2 1 2 0,1-2-2 16,1 1-3-16,-1-1-1 0,0 1 1 0,2 1-1 15,0-2-3-15,1 0 0 0,0 0 3 16,0 2 2-16,2-1-2 0,-2-1 0 15,3 1 1-15,-2 1 0 0,1-2-1 0,-1 1-2 16,1-1 0-16,-1 1 3 0,-1 0 0 16,0-1-1-16,1 0 0 0,-3 0 0 0,2-1 1 15,1 1-1-15,-3 0 1 0,1 0 2 16,0 0 0-16,0 0-2 0,-2 0 2 15,0 1-1-15,2-1-1 0,-2 0 0 0,2 0-2 16,0 0 1-16,-2 0 0 0,3 0 0 16,-1 0 0-16,0 0 0 0,0 0 1 0,1 0-1 15,-1 0 1-15,-1 0-2 0,2-1 2 16,1 1-1-16,0 0 1 0,1 0 1 15,-2 0 0-15,1 0 3 0,-1 0-1 0,0 0 0 16,1 0 1-16,-3 1-1 0,1-1-1 16,-2 1-2-16,1 1 1 0,-2-2 1 0,1 0-2 15,-2 1 0-15,1-1 2 0,0 0 0 16,-2 0-1-16,1 0-1 0,1-1 0 15,-1 1 2-15,1-3-2 0,0 2 0 0,0 0 0 16,1 0-1-16,0-1 0 0,2 1 1 16,0-2 1-16,-2 3 3 0,4 0-2 0,-3-2-1 15,2 1-2-15,-1 1 0 0,1 0-1 16,-2 0-2-16,0 1 3 0,1 1 3 15,-1-2 0-15,-1 3 1 0,-1-2-2 0,0 1 0 16,0-1-2-16,-1 1-3 0,1-2 2 16,0 1 0-16,-2 1 0 0,1-2 0 0,-1 0 1 15,1 0 1-15,0 0 2 0,-1 0 1 16,0 0-2-16,-1 0 0 0,0 0 0 15,0 0-1-15,3 0-2 0,-1 0 0 0,0 1 0 16,-1 0 0-16,1 1 2 0,1-1 0 16,0 0 0-16,0 0 1 0,0 0 0 0,0 1-1 15,-2-1 0-15,2 0 0 0,-1 0 0 16,-2-1 0-16,2 2 1 0,-2-2-1 15,0 0-1-15,2-2 1 0,-2 2 1 0,1-1 2 16,-1 0-3-16,0 0 0 0,0-1 2 16,-1 1-3-16,1 0 1 0,1-1-1 0,-1 2 1 15,3-2 0-15,-1 1 0 0,2 0-2 16,0 1 1-16,3-2-1 0,2 1 2 15,-1 1 1-15,1-1-1 0,1 0 1 0,0 1 0 16,0 0-1-16,1-1-1 0,-1 1-3 16,-2-2 4-16,2 1-2 0,-3-2-2 0,0 3 3 15,0-2-3-15,-2 1 3 0,-1 0 4 16,1-2 3-16,-1 2 4 0,-1-1 2 15,-1 2 4-15,-2 0 0 0,0-2-2 0,-1 2-1 16,0 0-1-16,0 2-5 0,-2-2 0 16,1 0 0-16,-2 2-3 0,1 2 0 0,-1-2 0 15,1 0 1-15,-1 1 0 0,-2-3-3 16,1 0 1-16,0 0-3 0,-2 0 1 0,2 0 0 15,-2 0-1-15,1 0 3 0,-1 0 0 16,-1 0 0-16,2 0-3 0,-2-1-6 0,-2-1-15 16,1 2-29-16,-3 0-114 0,0-3-202 15,-3 0-106-15,1 1-50 0,-1 0-16 16,0-2 12-16,3 1 106 0</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0:42.86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269D7D7-01C4-4FFB-A00C-E5ADC61AD1BE}" emma:medium="tactile" emma:mode="ink">
          <msink:context xmlns:msink="http://schemas.microsoft.com/ink/2010/main" type="writingRegion" rotatedBoundingBox="7024,9250 7464,9250 7464,11959 7024,11959"/>
        </emma:interpretation>
      </emma:emma>
    </inkml:annotationXML>
    <inkml:traceGroup>
      <inkml:annotationXML>
        <emma:emma xmlns:emma="http://www.w3.org/2003/04/emma" version="1.0">
          <emma:interpretation id="{89FCF900-6FFE-475B-8D0D-67174219FD98}" emma:medium="tactile" emma:mode="ink">
            <msink:context xmlns:msink="http://schemas.microsoft.com/ink/2010/main" type="paragraph" rotatedBoundingBox="7024,9250 7464,9250 7464,11959 7024,11959" alignmentLevel="1"/>
          </emma:interpretation>
        </emma:emma>
      </inkml:annotationXML>
      <inkml:traceGroup>
        <inkml:annotationXML>
          <emma:emma xmlns:emma="http://www.w3.org/2003/04/emma" version="1.0">
            <emma:interpretation id="{FF23FA49-01ED-46AE-BD5B-AB6EECDC76E8}" emma:medium="tactile" emma:mode="ink">
              <msink:context xmlns:msink="http://schemas.microsoft.com/ink/2010/main" type="line" rotatedBoundingBox="7024,9250 7464,9250 7464,11959 7024,11959"/>
            </emma:interpretation>
          </emma:emma>
        </inkml:annotationXML>
        <inkml:traceGroup>
          <inkml:annotationXML>
            <emma:emma xmlns:emma="http://www.w3.org/2003/04/emma" version="1.0">
              <emma:interpretation id="{9616CAAD-7F35-462B-99D7-F5BDB1B2612A}" emma:medium="tactile" emma:mode="ink">
                <msink:context xmlns:msink="http://schemas.microsoft.com/ink/2010/main" type="inkWord" rotatedBoundingBox="7024,9250 7464,9250 7464,11959 7024,11959"/>
              </emma:interpretation>
            </emma:emma>
          </inkml:annotationXML>
          <inkml:trace contextRef="#ctx0" brushRef="#br0">50 119 117 0,'-3'-16'299'0,"1"1"76"0,0 1 19 16,1 2-24-16,-2 1-26 0,0 1-35 15,2 2-58-15,-2 1-65 0,1 0-56 16,-1 1-35-16,0 3-20 0,0-1-11 16,1-1-6-16,-1 4-5 0,0 1-7 0,0 0-9 15,1 4-12-15,-1 4-10 0,0 7-3 16,2 9 13-16,-1 9 46 0,4 12 71 15,0 13 75-15,4 12 58 0,2 15 32 0,3 11 12 16,3 13-30-16,1 10-63 0,3 9-65 16,1 8-56-16,3 5-35 0,2 8-23 15,0-1-18-15,1-2-9 0,-2-6-6 0,1-11 7 16,-2-10 18-16,0-9 14 0,-3-11 15 15,-1-6 10-15,0-13 6 0,-3-8-3 0,-3-7-16 16,1-10-16-16,-2-8-13 0,-2-7-8 16,0-6-7-16,-2-5-10 0,-2-7-3 15,-1-5-1-15,0-2-2 0,0-5-1 16,-1 0 1-16,0-5 0 0,-2-1-3 0,1-4-11 15,-1-2-19-15,0-1-30 0,-1-2-53 16,0-4-97-16,0 0-138 0,0-2-82 16,-1-1-41-16,0 0-28 0,1-4-43 15,-3 1-28-15,2 3-19 0,-2 0 9 0,-1 0 13 16,1 2 33-16,0-1 82 0</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6:20.10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EFDA73B-840E-4F43-8B98-A7F4FC75154E}" emma:medium="tactile" emma:mode="ink">
          <msink:context xmlns:msink="http://schemas.microsoft.com/ink/2010/main" type="writingRegion" rotatedBoundingBox="16801,10163 19062,9947 19147,10842 16887,11058"/>
        </emma:interpretation>
      </emma:emma>
    </inkml:annotationXML>
    <inkml:traceGroup>
      <inkml:annotationXML>
        <emma:emma xmlns:emma="http://www.w3.org/2003/04/emma" version="1.0">
          <emma:interpretation id="{842564C0-B1FB-409C-AA23-0191149081AA}" emma:medium="tactile" emma:mode="ink">
            <msink:context xmlns:msink="http://schemas.microsoft.com/ink/2010/main" type="paragraph" rotatedBoundingBox="16801,10163 19062,9947 19147,10842 16887,11058" alignmentLevel="1"/>
          </emma:interpretation>
        </emma:emma>
      </inkml:annotationXML>
      <inkml:traceGroup>
        <inkml:annotationXML>
          <emma:emma xmlns:emma="http://www.w3.org/2003/04/emma" version="1.0">
            <emma:interpretation id="{B90A1700-30CD-40C6-AF24-301BC327A7DA}" emma:medium="tactile" emma:mode="ink">
              <msink:context xmlns:msink="http://schemas.microsoft.com/ink/2010/main" type="line" rotatedBoundingBox="16801,10163 19062,9947 19147,10842 16887,11058"/>
            </emma:interpretation>
          </emma:emma>
        </inkml:annotationXML>
        <inkml:traceGroup>
          <inkml:annotationXML>
            <emma:emma xmlns:emma="http://www.w3.org/2003/04/emma" version="1.0">
              <emma:interpretation id="{CFFDA50D-F9D1-4B1B-8F35-98E758B047E2}" emma:medium="tactile" emma:mode="ink">
                <msink:context xmlns:msink="http://schemas.microsoft.com/ink/2010/main" type="inkWord" rotatedBoundingBox="16801,10163 19062,9947 19147,10842 16887,11058"/>
              </emma:interpretation>
              <emma:one-of disjunction-type="recognition" id="oneOf0">
                <emma:interpretation id="interp0" emma:lang="" emma:confidence="1">
                  <emma:literal/>
                </emma:interpretation>
              </emma:one-of>
            </emma:emma>
          </inkml:annotationXML>
          <inkml:trace contextRef="#ctx0" brushRef="#br0">7044 842 76 0,'1'-6'363'0,"-1"1"55"16,1 1 41-16,-1-1-18 0,-1 1-101 16,1-2-92-16,-1 2-65 0,1 0-47 0,-2 0-33 15,1 0-28-15,1 0-19 0,0 0-15 16,0 1-8-16,0-1-4 0,0 2-7 15,0 0-1-15,0 1-6 0,0 0-2 0,1 1-3 16,1 1 1-16,-1 4 17 0,2 0 24 16,-1 7 37-16,1 2 60 0,0 6 81 15,-2 5 63-15,1 4 35 0,-1 5 11 0,-1 1-8 16,0 5-43-16,0 1-67 0,0 4-57 15,0 0-44-15,0 1-33 0,0-4-26 0,0-1-12 16,0 0-15-16,0-4-11 0,0-4-6 16,0-2-5-16,3-3-3 0,-2-1-4 0,1-3 0 15,0-3-2-15,1-2-2 0,0-4-3 16,0-3-3-16,-1-4-11 0,1-2-24 15,0-4-60-15,0-3-110 0,-1-6-117 0,1 0-81 16,0-5-40-16,-2-3-40 0,1-2-43 16,-1-1-31-16,-1-1-24 0,-1-1 7 0,-1 0 11 15,-1 2 42-15,1-3 91 0</inkml:trace>
          <inkml:trace contextRef="#ctx0" brushRef="#br0" timeOffset="2068.1183">7059 811 296 0,'-3'-3'362'16,"2"-1"37"-16,-1 0-14 0,2 0-65 15,-1 0-76-15,1 0-52 0,0 1-38 0,1 0-28 16,-1 1-23-16,3-1-19 0,0 1-20 16,-1 1-14-16,3-1-11 0,0 0-9 0,2 1-6 15,0-1-7-15,0 1-5 0,0-1-5 16,1 1-1-16,0-1 0 0,3 1 0 0,-1 0 1 15,2-1 1-15,0-1 1 0,2-1 0 16,3 1 1-16,1-1 2 0,1 1-1 16,3 0 2-16,3-3 0 0,3 2 0 0,3 1-3 15,4-1-2-15,4 0-1 0,5-1 0 16,3 0-1-16,4 1-2 0,2-2 0 0,5 0 0 15,-2 0 1-15,4 1-1 0,-1 0 3 16,0 0 0-16,-1 0 0 0,-3 1-1 0,0 1 2 16,-5-1-2-16,0 1-1 0,-3 1 1 15,-2 1-5-15,-1 1 3 0,-3-2-3 16,-2 2-2-16,-3 0 0 0,-1 0 1 0,-3 0 3 15,-2 2-3-15,-1-2 0 0,-3 0-3 16,0 0 2-16,-1 0 0 0,-3 0 4 0,-3 0 7 16,-1 0 13-16,-1 0 19 0,-2-2 11 15,-1 2 9-15,-1-1 3 0,1 1 0 16,-1-1-10-16,2 1-14 0,0-2-9 15,0 0-11-15,1 1-8 0,0 0-5 0,-1 1-5 16,0-2 0-16,-1 2-3 0,-2 0 0 0,-1 0 3 16,0 0-3-16,-1 0 0 0,-2 0 0 15,0 0 1-15,-1 0-3 0,0 0 1 16,0 0 1-16,1 0 3 0,-1 0-1 0,1 0 0 15,2 0 1-15,-2 0-3 0,0 0 0 16,2 0 1-16,-2 0-2 0,0 0 1 0,-1 2 0 16,-1-2 0-16,-1 1-1 0,-1-1-1 15,2 1 2-15,-3 1-1 0,1-2-2 16,-2 2 2-16,1-2 2 0,0 1 0 0,-2-1 0 15,1 1 1-15,0 1 2 0,1-1 3 16,0 0-1-16,0 0 3 0,1 2 3 0,0-2 1 16,1 2 6-16,1-1 3 0,-1 2 4 15,1-2 5-15,-1 1-1 0,1-1 0 16,-2 0-1-16,2 1 9 0,-4-2 14 0,1 3 7 15,0-2 8-15,0 2 7 0,-1 2 3 16,0-2-11-16,-1 0-13 0,2 1-9 0,-2 1 1 16,2 3 0-16,0-2 2 0,1 3-1 15,-1 0 7-15,1 3 2 0,1-1 0 16,-1 2 0-16,2 2 1 0,-1 0 7 0,2-1 3 15,1 1-3-15,1 4 0 0,-1-3-2 16,0 1-3-16,-1 2-6 0,1-1-4 0,-1 0-1 16,0 1-1-16,0-1-4 0,0 0-3 15,-3 1-3-15,1-3-5 0,-2 1-3 16,0 0-3-16,0-2-5 0,-2 1-2 0,2-1-3 15,-2 0-2-15,1-2-4 0,0-2-2 0,-2-1-2 16,2-1-1-16,-2-1 1 0,1 0-2 16,0-3 1-16,-1 0-3 0,0 0 2 0,2-1-3 15,-1-1 0-15,-1-2 1 0,0 2 0 16,0-2 0-16,2 1-2 0,-1 0 1 15,-1-1 1-15,0 0-1 0,0 2-1 0,1-2 0 16,1-1 3-16,-2 2-2 0,0 1 0 16,0 0 0-16,0 1 0 0,0-1-1 0,0 1-1 15,1-2 2-15,-1 3 0 0,0 1 1 16,0-2 1-16,0 0-2 0,0-1 2 15,1 1-2-15,-1 1 1 0,2-2 0 0,-2-1 0 16,1 1 0-16,1 0 0 0,-2-2-1 16,1 2 1-16,-1-2 0 0,0 1 0 0,1 0 0 15,-1-2-1-15,0 2 1 0,0-3 0 16,0 0-1-16,0 0 0 0,0 2 1 15,0-2-1-15,-1 0-1 0,1 0-2 0,-1 0 1 16,1-2-2-16,-3 2-3 0,1 0 0 16,1-3 2-16,0 0-1 0,-2 2 0 0,0 0-1 15,0-1-1-15,1 2 2 0,-2 0-1 16,-3 0 0-16,0 0 2 0,-1 0 3 15,-1 3 3-15,0-2 0 0,-2 1 0 0,0-1-2 16,0 2 1-16,-2-3-3 0,0 2 0 16,-1-1 1-16,1 2 0 0,-2-2 1 0,2 0-1 15,-1 1 3-15,-1-2-1 0,0 4-2 16,-1-1-1-16,1 0 1 0,-1-1 2 0,-2-1 0 15,-1 2 0-15,-1-1 1 0,0 1 0 16,-2-1-1-16,-2 2 0 0,0 0-1 0,-2-1 0 16,1 0 0-16,-3-1 1 0,4 0 1 15,-3 1 1-15,1-2 0 0,2 2 0 16,0 0 5-16,1 1-4 0,1-4-1 0,0 3-4 15,0-2 1-15,1 1-1 0,1-2-5 16,-2 3 4-16,1-2 1 0,-1 2 2 0,1 0 0 16,1-1 1-16,-1-1-1 0,0 3 0 15,2-2 0-15,-2 1 1 0,2-2 3 16,0 2-2-16,0-1 1 0,-1-1 1 0,3 2-1 15,-1-2-2-15,0 1-1 0,0-2-1 16,0 0 1-16,0 2-2 0,0-1 2 0,-1 0-1 16,0-1 1-16,0 2 0 0,-2-2 0 15,0 2 0-15,1 0 0 0,-1-2-2 16,2 2 1-16,-2-1 0 0,3 2 0 0,-1-2-1 15,1 2 2-15,2-1 0 0,1 2-3 16,-1-2 1-16,1 2 0 0,2-3 2 0,-1 2-1 16,1-1 1-16,0 0 1 0,0 1 0 15,1-2-1-15,0 0 1 0,-1 2 1 16,1-2 1-16,-2 1-2 0,0-1 0 0,-2 1 0 15,-1-1-1-15,1 2-1 0,-2-2 0 16,1 1 1-16,1 1-4 0,-1 1 2 0,1-1 1 16,-1 1 2-16,2-2 1 0,-1 2 1 15,-1-1 2-15,1 0-1 0,1 1 0 16,1-2-3-16,0 2-1 0,2-2 0 0,1 2 2 15,0-3-1-15,-2 3-1 0,2-2 0 16,0 2 0-16,0-2-1 0,-1 2-1 0,0-2 1 16,-1 0 1-16,-1 0 0 0,1-2 1 15,0 0 1-15,0 3-2 0,-1 0-1 0,1-1 1 16,0 0-1-16,0-2 1 0,1 0-1 15,1 2 1-15,0-2 1 0,1 1 0 0,1-1 4 16,-2 1-2-16,1 1 2 0,0-1-2 16,2 1 1-16,0-1-1 0,1 1-2 0,3-1 1 15,-2 2-3-15,4-3 1 0,-1 1 0 16,2 0 0-16,-1-1 2 0,1 1-1 15,1-1 5-15,-2 0 0 0,2 0 0 0,0 0 0 16,0 0 2-16,0 0-1 0,-1 0-2 16,1 0 0-16,0 3-1 0,0-2-2 0,0 0-1 15,0 0 1-15,0-2 0 0,0 0-3 16,0 1 1-16,0 0-1 0,0 0 1 15,0 0 0-15,0 0 1 0,0 0 0 0,0 0-1 16,0 0 0-16,1 0-2 0,-1-1 2 16,2 1-3-16,-2 0-11 0,1 0-23 0,1 0-55 15,-2 0-100-15,1 0-118 0,-1 0-75 16,3 0-57-16,-1 0-92 0,1-2-115 15,1-1-38-15,-1-1 44 0,1 1 38 0,0 0 47 16,0-1 105-16</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6:07.58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F35CE5C-86DE-4E00-90FF-C78449296B4D}" emma:medium="tactile" emma:mode="ink">
          <msink:context xmlns:msink="http://schemas.microsoft.com/ink/2010/main" type="writingRegion" rotatedBoundingBox="9207,9419 12191,9277 12419,14059 9435,14201"/>
        </emma:interpretation>
      </emma:emma>
    </inkml:annotationXML>
    <inkml:traceGroup>
      <inkml:annotationXML>
        <emma:emma xmlns:emma="http://www.w3.org/2003/04/emma" version="1.0">
          <emma:interpretation id="{7C034D4E-1119-4538-8A69-C2BCE99A51F9}" emma:medium="tactile" emma:mode="ink">
            <msink:context xmlns:msink="http://schemas.microsoft.com/ink/2010/main" type="paragraph" rotatedBoundingBox="9779,9342 11892,9342 11892,10355 9779,10355" alignmentLevel="2"/>
          </emma:interpretation>
        </emma:emma>
      </inkml:annotationXML>
      <inkml:traceGroup>
        <inkml:annotationXML>
          <emma:emma xmlns:emma="http://www.w3.org/2003/04/emma" version="1.0">
            <emma:interpretation id="{C2078772-6A49-4B64-A184-42D95485D12B}" emma:medium="tactile" emma:mode="ink">
              <msink:context xmlns:msink="http://schemas.microsoft.com/ink/2010/main" type="inkBullet" rotatedBoundingBox="9777,9367 11872,9322 11893,10313 9798,10359"/>
            </emma:interpretation>
            <emma:one-of disjunction-type="recognition" id="oneOf0">
              <emma:interpretation id="interp0" emma:lang="" emma:confidence="0">
                <emma:literal>↳</emma:literal>
              </emma:interpretation>
            </emma:one-of>
          </emma:emma>
        </inkml:annotationXML>
        <inkml:trace contextRef="#ctx0" brushRef="#br0">14 110 107 0,'0'-7'344'0,"1"0"45"0,0-2 35 15,-1 0-43-15,2 2-80 0,-2-3-64 16,0 0-47-16,0 4-32 0,1-4-26 0,1 3-27 15,-2 0-24-15,0 0-21 0,0 3-14 16,0 0-7-16,-2 2-6 0,2-2-4 0,-1 4-3 16,1-2-3-16,-2 2-1 0,1 2 1 15,0 2 5-15,1 0 11 0,-2 5 20 16,1 3 26-16,0 4 51 0,-1 4 61 0,-1 5 57 15,2 8 47-15,0 1 19 0,-1 7 2 16,2 1-31-16,-1 5-47 0,1-2-53 0,1 5-48 16,1 0-37-16,0 1-25 0,1 0-20 15,1-1-15-15,0-3-13 0,2-6-13 16,-1-4-6-16,1-3-4 0,-1-2-4 0,1-5-1 15,-2-4-3-15,2-2-1 0,-1-4-1 16,-1-4-3-16,2-3-7 0,-4-1-14 0,1-6-31 16,-1 0-62-16,-2-6-113 0,0-3-118 15,-3-3-76-15,1-2-40 0,-2-2-23 16,-1-3-25-16,-1-1-12 0,-2-1-40 0,-2 0-2 15,2-2 6-15,-1 0 32 0,0-1 75 16</inkml:trace>
        <inkml:trace contextRef="#ctx0" brushRef="#br0" timeOffset="1840.1052">-26 27 144 0,'0'-4'291'0,"1"3"35"0,1-1-17 16,-2-2-40-16,1 1-50 0,-1 1-42 0,1 1-26 16,1-2-14-16,-2 2-9 0,1-1-11 15,0 2-12-15,1-4-9 0,1 4-12 16,-1-2-12-16,4 1-12 0,2-2-8 0,0 3-7 15,3-2-6-15,4 0-4 0,3 2-5 16,3-2-4-16,5 1-4 0,4-2-4 0,5 2-5 16,3-1-5-16,6-1 0 0,6 1-2 15,5-2-3-15,5-1-1 0,6 0-1 0,6 1 2 16,5-1-3-16,3 1-4 0,-1 0 2 15,0-2 2-15,-5 4-1 0,-4 0-1 0,-5 0 3 16,-6 1 0-16,-4 1-1 0,-6 1-2 16,-3-1 1-16,-6 3 1 0,-2-2 0 15,-4 1 1-15,-2-2 2 0,-2 0 3 0,-4 0-1 16,-1 2-2-16,-1-1 1 0,-4-1-2 15,2 0-2-15,-1-1-2 0,-2-1 1 0,2 2 1 16,-1 0 0-16,1 0 1 0,0-2 1 16,-1 2-1-16,1-1 0 0,-2 1 0 15,2-1 0-15,-2-1 0 0,2 2-1 0,-1-1 2 16,0 1-2-16,-1 0 0 0,-1 0-2 15,-2-1 0-15,-1 1 2 0,-1 0-2 0,-3 0 1 16,-1 0 1-16,-2 0 0 0,-1 0 0 16,-2 0 1-16,-1 1 1 0,1-1 0 15,-1 0 0-15,-2 0 0 0,0 1 2 0,-2-1 0 16,-3 0 0-16,2 0 0 0,-1 0 1 15,4 0-1-15,2 0-3 0,-3 0-1 0,2 0 1 16,0 2 4-16,-2-2-1 0,0 0 3 16,2 0 3-16,-3 1 0 0,2-1 1 15,-2 0-3-15,1 0 1 0,-1 1-1 0,1 1-1 16,-3-2 2-16,2 3 4 0,0 1 4 15,0 2 7-15,2 1 8 0,1 4 3 0,-2 0 5 16,1 4-3-16,-2 1 2 0,0 4-6 16,0 3-4-16,0 1 3 0,0 3-5 15,-2 2-3-15,1 3-4 0,-2 2-3 0,3 0-1 16,0 1-10-16,0 0-1 0,0-2-1 15,2 0 0-15,-1-2 3 0,2 0 3 0,-2 0 2 16,1-2 1-16,0 0 3 0,1-1-2 16,0-2-1-16,1 2-5 0,-1-5-2 15,1 1 0-15,0-3-2 0,0-1 2 0,0-1-3 16,-1-3 4-16,2 0 1 0,0-2 0 15,-3-2 1-15,2-2-3 0,-1-1 2 0,0 1-1 16,-2-4 0-16,1-2 0 0,-1 2-1 16,0-2 1-16,-1-2-2 0,0-1-1 15,0 2 1-15,0-2-1 0,0 0-3 0,0 0 0 16,0-1 1-16,0 2-2 0,0-1-1 15,0-1-2-15,0 1 3 0,0-1-1 0,0 1 1 16,0 0 2-16,0-1-2 0,0 2 2 16,0-1-1-16,0-1-1 0,0 1-1 15,0 3-3-15,0-2 2 0,0 1 0 0,0 0 0 16,0-1 1-16,0 0-1 0,0 2 2 15,-1-2 0-15,1 2-1 0,0-1 1 0,0 0 1 16,0-3 2-16,0 2-1 0,-1-1 1 16,1-1 4-16,-2 1-1 0,1 1 1 15,1-2 1-15,-1 0 19 0,-2 0 15 0,1 0 9 16,0 0 8-16,-1 1 0 0,0-1 0 15,0 0-14-15,1 0-16 0,-1 1-13 0,-1-1-7 16,0 2-1-16,-2-2-4 0,1 1-3 16,-2 0 1-16,0-1-1 0,-1 0 0 15,-1 0 1-15,0 0 1 0,-2 0-2 0,-2-1-1 16,0 0 0-16,-4 1-1 0,1 0-3 15,-4 0 0-15,0 0 0 0,-1 0 0 0,-2 1-1 16,-2 0-1-16,-1-1 0 0,-2 1 1 16,-2-1 2-16,0 1 0 0,-3-1 3 15,1 0 3-15,-1 0 2 0,0 0-2 0,0 0-1 16,-1 2 3-16,1-2-1 0,0 1-4 15,0-1-1-15,1 1-3 0,1 0 2 0,0 1-2 16,2-1 3-16,1 0 1 0,0-1 0 16,2 1 4-16,0-1-1 0,0 0 2 15,1 2-3-15,0-2-1 0,0 0-1 0,1 0 0 16,-1 0-1-16,-1 0-1 0,0 0-1 15,0 0 1-15,-1 0 3 0,0 0-2 0,1 0 1 16,0 0 0-16,1 0 1 0,-1 0 1 16,1 0-4-16,3 0 4 0,1 0 0 15,2 0-2-15,1 0 1 0,3-2-1 0,1 1 1 16,1 1-1-16,2-1 3 0,0 1 1 15,1-1-3-15,2-1 1 0,-2 2 0 0,2 0-5 16,-2 0-2-16,2 0 0 0,-2 2 2 16,-1-1 1-16,0 0 3 0,-1 2 2 0,-2-1 0 15,2-1-1-15,-2 2 0 0,2 0-3 16,-1-1-1-16,1 0 0 0,0 0-1 15,-1-2-1-15,1 4 0 0,-1-2 1 0,1-1 1 16,1 2 0-16,-1-2 1 0,1 0 2 16,0 1 2-16,0-2-1 0,1 0-2 0,2 0 1 15,-2 3 0-15,3-3-3 0,0 1-1 16,-1 1 0-16,3-2 3 0,-1 0 1 0,2 0 3 15,0 0-1-15,-2 1 1 0,2-1-1 16,0 0 1-16,0 0-5 0,0 0 0 16,0 0-1-16,0 1 2 0,-2 1 0 0,1-2 2 15,-1 0 1-15,-1 2 1 0,3-1 3 16,-1-1 16-16,1 3 28 0,-1-3 31 0,1 1 30 15,0-1 28-15,1 0 22 0,2 0 5 16,0 0-6-16,1 0-21 0,-2 0-17 0,2 0-20 16,0-1-17-16,0 1-17 0,2-3-16 15,-2 3-14-15,0 0-10 0,1 0-9 16,-1 0-7-16,1 0-6 0,-1 0-3 0,2 0-5 15,-2 0-9-15,1 0-23 0,-1 0-74 16,0 3-127-16,0-3-111 0,2 1-84 0,-2 0-140 16,0-1-193-16,0 0-44 0,0 1 64 15,0 0 82-15,0-1 68 0,0 0 137 16</inkml:trace>
      </inkml:traceGroup>
    </inkml:traceGroup>
    <inkml:traceGroup>
      <inkml:annotationXML>
        <emma:emma xmlns:emma="http://www.w3.org/2003/04/emma" version="1.0">
          <emma:interpretation id="{FD286AF5-E0CD-4D0F-9214-195577249A8B}" emma:medium="tactile" emma:mode="ink">
            <msink:context xmlns:msink="http://schemas.microsoft.com/ink/2010/main" type="paragraph" rotatedBoundingBox="9318,11579 11296,11579 11296,12571 9318,12571" alignmentLevel="1"/>
          </emma:interpretation>
        </emma:emma>
      </inkml:annotationXML>
      <inkml:traceGroup>
        <inkml:annotationXML>
          <emma:emma xmlns:emma="http://www.w3.org/2003/04/emma" version="1.0">
            <emma:interpretation id="{E2B2A2AA-3587-4ED1-8408-DFA1276A2D2C}" emma:medium="tactile" emma:mode="ink">
              <msink:context xmlns:msink="http://schemas.microsoft.com/ink/2010/main" type="inkBullet" rotatedBoundingBox="9314,11670 11237,11545 11297,12459 9374,12585"/>
            </emma:interpretation>
            <emma:one-of disjunction-type="recognition" id="oneOf1">
              <emma:interpretation id="interp1" emma:lang="" emma:confidence="0">
                <emma:literal>↳</emma:literal>
              </emma:interpretation>
            </emma:one-of>
          </emma:emma>
        </inkml:annotationXML>
        <inkml:trace contextRef="#ctx0" brushRef="#br0" timeOffset="20324.1624">-472 2508 28 0,'2'-15'406'0,"-1"0"65"15,-1 2 40-15,-1-4 26 0,-1 3-137 16,2 0-117-16,-1 1-52 0,-1 0 3 0,1 1 38 16,0 1 45-16,-1-1 34 0,0 2 17 15,2 3-19-15,-2 0-42 0,1-1-61 16,1 4-62-16,-2 1-52 0,1 0-44 0,1 1-28 15,0 2-25-15,0 0-16 0,0 3-9 16,3 2 5-16,0 5 10 0,2 2 10 0,-1 4 15 16,2 4 13-16,-1 5 11 0,2 5 3 15,-1 5-4-15,-1 3-7 0,1 5-11 16,-1 2-9-16,-1 3-10 0,0 0-7 0,1 0-5 15,-3-2-5-15,2-1-1 0,1-3-3 16,-3-2-1-16,2-3-2 0,-1-2-3 0,1-7-2 16,0-1 0-16,1-7-1 0,-1-1-5 15,0-4 2-15,-1-4 3 0,-1-2-1 16,1-4-1-16,0-3-4 0,0-5-18 0,-2-4-29 15,0-6-42-15,1-3-76 0,-2-2-143 16,-2 0-137-16,0-2-65 0,-1 1-54 0,-1-3-90 16,-3 4-104-16,0-2 23 0,-1 3 75 15,-1-1 51-15,3 1 63 0,-1-2 120 16</inkml:trace>
        <inkml:trace contextRef="#ctx0" brushRef="#br0" timeOffset="21820.248">-419 2359 70 0,'0'-7'316'0,"-2"1"39"0,1-2 25 15,-1 1-43-15,0 1-87 0,0-1-60 0,1 3-34 16,0-2-21-16,-1-1-15 0,2 2-11 16,-1 0-14-16,1 0-19 0,1 0-16 15,1 0-10-15,0 1-10 0,2 1-7 0,1 0-7 16,3-1-5-16,1 2-1 0,5-2-2 15,3 3 0-15,5-1-3 0,4-1 0 0,4 0-1 16,6 1 0-16,5 0-1 0,4-1 0 16,5 0 3-16,2 2 1 0,3-2 2 0,3 0-2 15,0-1-3-15,1 1-1 0,1 0-4 16,1-2-2-16,1 1-4 0,0 1-1 0,-1-3 1 15,1 3-3-15,0-2 1 0,-1 1-1 16,-3 2 5-16,-3-2 4 0,-6 2 11 0,-4-2 12 16,-5 2 11-16,-5 1 8 0,-5 1 9 15,-4-1 13-15,-5 1 4 0,-3 0 1 16,-3 0 1-16,-3 0 3 0,-1 0-3 0,-3 1-11 15,1-1-10-15,-3 1-11 0,1-1-9 16,-1 2-6-16,2-2-4 0,-1 0-4 0,1 0 0 16,-1 0-2-16,3 0 2 0,-2 0-6 15,2 0-4-15,-1 0-1 0,1-2-5 16,-2 2 1-16,0-1-4 0,-1 1 5 0,0-1 4 15,-1-1 10-15,-1 2 17 0,-1-1 11 16,0 1 10-16,0-1 8 0,-1 0 2 0,1 1-6 16,-1-1-16-16,0 1-10 0,0 0-10 15,1 0-10-15,-2 0-5 0,3 0-4 16,-1 0-2-16,0 0-2 0,1 0-1 0,-1 0-3 15,1 0-1-15,-1 0-2 0,0 0 0 16,1 1 0-16,-2-1-2 0,1 2 0 0,-1-1 4 16,0 3 12-16,-1 2 12 0,1 0 16 15,-1 4 21-15,-1 2 19 0,0 1 13 16,-1 4 1-16,-1 3-2 0,1 1-7 0,-3 2-3 15,3 4-4-15,-1 3 1 0,1 2 4 16,1 2 1-16,2 4-4 0,1-1-12 0,2 1-9 16,0-1-12-16,3 1-8 0,-2-1-5 15,2-2-3-15,-1-2-4 0,1-5-10 0,-1 0 0 16,-1-5-5-16,0-1-2 0,-3-5 1 15,1-3 1-15,-2-3 6 0,0 0 0 0,0-5 0 16,-2 0 1-16,2-2 1 0,-3-1 0 16,1 0 1-16,0-2-1 0,-1 0-2 15,0 0-3-15,0-1-4 0,0 0-3 0,0 0-3 16,2 0-3-16,-2 0-2 0,1 0-2 15,-1 2-1-15,0-1 1 0,0-1 0 0,0 0 0 16,0 1 0-16,0 2 0 0,2-2-1 16,-1 1 0-16,0 1-2 0,2-1 2 15,-2 2 1-15,1 0 0 0,1 1 1 0,-1-1 1 16,0 3 2-16,0-2-4 0,1 0 0 15,1 2 0-15,0 0 0 0,-1-1-1 0,0 0 1 16,0 0 1-16,-1 0-1 0,1 1 2 16,0-2-2-16,0 0 1 0,-1 0-1 15,1-1 1-15,-1-1-1 0,-1 1 0 0,0-1 1 16,2-1-1-16,-3 1 1 0,1-2-2 15,-1 1 1-15,2-1-1 0,-2-1 1 0,1 2 2 16,1-2-1-16,-2 0-1 0,0 0 1 16,0 0 0-16,0 0 0 0,0 0-1 15,-2 0-1-15,1 0 1 0,1 0-1 0,-2 0 1 16,1 0 0-16,1 0 0 0,-1 0 1 15,-1 0-2-15,1 0 0 0,-2 1-1 0,0-1-1 16,-2 0 1-16,-2 1 0 0,0-1 0 16,-1 2-1-16,-4 0 0 0,-1 0 0 15,-5 0 0-15,-1 0-1 0,-4 0 2 0,-3 2 0 16,-5-1-1-16,-3 1 0 0,-5-1 0 15,-6 0 1-15,-3 2 0 0,-7-1-1 0,-4-1 0 16,-4 4-1-16,-6-4 2 0,-1 3 1 0,-3-2-2 16,0 2 4-16,-1-2 3 0,2 0 1 15,2 0-1-15,4 0 0 0,3-3 3 16,4 2-7-16,4-3-2 0,5 2 1 0,3-2-1 15,5 0 0-15,3 0 2 0,3 0 0 16,3 0 1-16,3 0-1 0,3 1 0 0,1-1-1 16,2 1 1-16,2 1-2 0,0-2 1 15,3 2 1-15,0-1 0 0,-1 2 1 16,3-2-2-16,0 0-1 0,-1 2 1 0,2-2 1 15,1 2-1-15,1-2 1 0,1 1 0 16,1-1 1-16,4 1-1 0,0-1 1 0,2-1 2 16,1 1-1-16,2-1 0 0,0 2-1 15,0-2 1-15,2 0-1 0,0 0 0 16,-1 0-1-16,2 0 1 0,0 0 0 0,-1 0-1 15,-1 0-2-15,2 0-1 0,0 0 1 16,0 0-1-16,-1 2 2 0,0-1 1 0,1-1 3 16,-2 0 1-16,2 0-2 0,0 0-1 15,0 0 0-15,2 0-1 0,-2 0-1 16,1 0 0-16,0 0 0 0,-1 0 0 0,3 0 0 15,-1 0-1-15,-1 0-1 0,-1 0-6 16,1 0-17-16,1 0-31 0,-2 1-56 0,1-1-124 16,-1 2-156-16,3-1-93 0,0-1-129 15,-1 0-212-15,0 0-74 0,-1-3 58 16,-2 2 121-16,-1-5 79 0,-2-3 136 0</inkml:trace>
      </inkml:traceGroup>
    </inkml:traceGroup>
    <inkml:traceGroup>
      <inkml:annotationXML>
        <emma:emma xmlns:emma="http://www.w3.org/2003/04/emma" version="1.0">
          <emma:interpretation id="{29B1BFC2-5922-4E87-9A19-A5E051F10DBA}" emma:medium="tactile" emma:mode="ink">
            <msink:context xmlns:msink="http://schemas.microsoft.com/ink/2010/main" type="paragraph" rotatedBoundingBox="10370,13128 12418,13128 12418,14119 10370,14119" alignmentLevel="2"/>
          </emma:interpretation>
        </emma:emma>
      </inkml:annotationXML>
      <inkml:traceGroup>
        <inkml:annotationXML>
          <emma:emma xmlns:emma="http://www.w3.org/2003/04/emma" version="1.0">
            <emma:interpretation id="{3204BCC9-BBF2-4DB4-B101-64DD2BA8AB97}" emma:medium="tactile" emma:mode="ink">
              <msink:context xmlns:msink="http://schemas.microsoft.com/ink/2010/main" type="inkBullet" rotatedBoundingBox="10366,13217 12374,13121 12419,14059 10410,14155"/>
            </emma:interpretation>
            <emma:one-of disjunction-type="recognition" id="oneOf2">
              <emma:interpretation id="interp2" emma:lang="" emma:confidence="0">
                <emma:literal>↳</emma:literal>
              </emma:interpretation>
            </emma:one-of>
          </emma:emma>
        </inkml:annotationXML>
        <inkml:trace contextRef="#ctx0" brushRef="#br0" timeOffset="29160.6679">591 4005 147 0,'-2'-11'407'0,"0"1"57"0,1-3 41 0,-2 3-24 15,2 0-140-15,-1-1-102 0,2 3-62 16,-1-1-27-16,1 2-2 0,-1 4 10 0,-1 0 9 16,2 1 3-16,0 0 3 0,0 6 17 15,3-1 1-15,0 6 1 0,2 3 12 0,1 5 13 16,2 5 3-16,-1 5-29 0,0 5-24 15,-2 3-33-15,2 7-27 0,-1 3-22 16,-1 0-19-16,1 0-7 0,-2 3-8 0,1-3-5 16,1-2-6-16,-2-2-5 0,0-3-8 15,0-3-8-15,-1-2-6 0,1-1-5 0,-1-5-2 16,-1-3-2-16,1-3-1 0,0-5 0 15,0-3-1-15,-2-3-2 0,2-1-2 16,-2-3-6-16,1-1-18 0,0-3-42 0,0 1-86 16,-1-3-121-16,0-3-106 0,2-3-61 15,0-1-53-15,1-6-70 0,-3 0-95 0,1-3 2 16,-2-2 41-16,-2-3 32 0,0-1 53 15,-2-1 100-15</inkml:trace>
        <inkml:trace contextRef="#ctx0" brushRef="#br0" timeOffset="30605.7505">608 3923 254 0,'-6'-3'351'0,"1"-3"37"0,-1 2-4 0,1 0-68 15,-1 0-82-15,2 0-47 0,1 0-33 0,1 3-25 16,-1-2-21-16,2 1-19 0,-1 1-17 15,2 0-18-15,2-2-13 0,-1 3-7 16,0-2-5-16,2 0-5 0,1 1-2 0,2-2-4 16,1-1-3-16,-1 1-1 0,3 0-1 15,0 0-1-15,4 0 0 0,0-1 2 0,4 2 3 16,4 0 5-16,3-2 9 0,5 2 7 15,7-2 8-15,5 0 3 0,7 0 1 16,6-1-4-16,5-1-10 0,6 1-10 0,5-1-11 16,4-1-7-16,3 1-3 0,1 0-1 15,2 0 0-15,1 0-1 0,-2-2 3 0,-1 3 0 16,-1 0-3-16,-3 0-3 0,-2 0-1 15,-6 2 2-15,-4-1-2 0,-7 2 1 16,-7-2 0-16,-4 2 0 0,-7 1 1 0,-4-2-1 16,-4 2 1-16,-6 1-3 0,-1-1 2 15,-4-1 1-15,-1 2 1 0,-2 0 0 0,-1-2-1 16,-2 2 1-16,-2-2 1 0,-1 0-1 15,1 1-1-15,-3 1 1 0,0-1-1 16,-1 0 1-16,0 1-1 0,-2-1-1 0,-1-1 0 16,0 2-1-16,-1 0 0 0,1 0-3 15,-2 0 3-15,-1 2 1 0,2-1 2 0,-1 0 3 16,-1 0 3-16,2 2 4 0,-1 1-1 15,-1-1 1-15,1 0-3 0,1 1 1 16,-2-2-4-16,2 2-1 0,0 0-1 0,-1 0-2 16,1 2 2-16,0-3-3 0,1 1-1 15,0 0 1-15,1-1-1 0,-1 2 3 0,-1-1-3 16,3 0 0-16,-3 0 1 0,1 2 3 15,1 2 8-15,-1 1 9 0,0 1 14 16,-2 5 18-16,0 2 19 0,-1 5 20 0,0 0 34 16,0 5 28-16,0 2 24 0,-1 4 6 15,1 1-6-15,0 5-11 0,1 1-32 0,1 0-24 16,2 1-16-16,1-2 23 0,2-2 24 16,2-2 15-16,-1 1 4 0,1-3-6 0,1-3-12 15,0-3-44-15,-2-2-36 0,-1-3-26 16,0-2-15-16,0-1-7 0,-2-1-5 0,-1-4-1 15,0 2-2-15,-2-4 0 0,1-2 1 16,-2-1-1-16,0-2-1 0,-1 0-1 16,2-3 0-16,-2 0-3 0,0-2 1 0,0 4 0 15,0-4-1-15,1 1-1 0,-1-2 1 16,1-1 1-16,-1 0-2 0,0 0 1 0,2 0-1 15,-2 0 1-15,0 0-1 0,0 0 0 16,0 0-1-16,0 0 0 0,0 0 1 16,0 0-1-16,0 0-1 0,0 0-1 0,0 0 1 15,0 1-1-15,0 0 0 0,0 1 1 16,0-2 1-16,-2 1-1 0,1 1 1 0,1 0 1 15,-1-1 1-15,1-1 0 0,0 1 0 16,0 2-1-16,0-3-1 0,0 1 0 16,0 0 1-16,-2-1-2 0,2 1 1 0,0-1 0 15,-1 2 0-15,1-1-1 0,0-1 0 16,-1 1 1-16,1-1 1 0,-3 1 0 0,1 0 4 15,-3-1-1-15,-1 2 1 0,-2 0 0 16,-3 0-3-16,-3-1-1 0,-2 0 1 16,-5 1-2-16,-2-2 0 0,-5 0-2 0,-2 0 3 15,-6 2 1-15,-2-1 0 0,-6-1-1 16,-3 0 0-16,-7 0 1 0,-2 0-2 0,-3 0-1 15,-3 0-1-15,-3 0-1 0,-2 0-1 16,0 0 4-16,-3 1 0 0,-1 1 0 0,1-2 1 16,2 1 1-16,-1-2 0 0,3 1-2 15,4 0-1-15,4 0-1 0,6 0 1 0,5 0 0 16,6 0 1-16,5 1-1 0,4 0 1 15,6 1-1-15,3-2 1 0,4 3 0 0,2-2 0 16,3 1-2-16,3-1 1 0,3 2 0 16,0-3-1-16,0 2-1 0,-1-1 3 15,1 2 1-15,-1-2 0 0,-1 1 1 0,0 1-2 16,-1 1 0-16,2-2 0 0,-2-1 0 15,1 2 0-15,0-1-1 0,1-1 1 0,1 2 2 16,1-3-1-16,1 1 0 0,2-1 0 16,1 2 1-16,-1-2 0 0,1 3-2 15,2-3 2-15,0 1-2 0,-1-2 0 0,1 1-1 16,1 0-1-16,0-1 1 0,0 1 0 15,0 0 1-15,0 0 0 0,0-2 1 0,0 2-1 16,0 0 0-16,0 0-1 0,0 0 1 16,0 0 2-16,0 0-2 0,0 0 4 15,0 0-1-15,0 0-1 0,0 0-1 0,0 0-1 16,0 0-1-16,0 0-1 0,0 0-1 15,0-2 0-15,0 2 1 0,0 0-4 0,0 0-3 16,0 0-17-16,0 0-23 0,0 0-52 16,1 0-121-16,1 0-147 0,-1 0-100 15,0-2-157-15,1-3-198 0,1 0-69 0,-1-2 60 16,1 0 117-16,0 0 86 0,-2-3 166 15</inkml:trace>
      </inkml:traceGroup>
    </inkml:traceGroup>
  </inkml:traceGroup>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7:03.8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A0E02F9-AFBC-42D7-A049-D938847F4967}" emma:medium="tactile" emma:mode="ink">
          <msink:context xmlns:msink="http://schemas.microsoft.com/ink/2010/main" type="inkDrawing" rotatedBoundingBox="5875,14761 12361,14553 12399,15741 5913,15950" shapeName="Other"/>
        </emma:interpretation>
      </emma:emma>
    </inkml:annotationXML>
    <inkml:trace contextRef="#ctx0" brushRef="#br0">46 258 162 0,'-4'-3'314'0,"-1"-2"36"0,0 3-6 15,3-1-48-15,-2-2-74 0,-1 2-53 16,3 0-37-16,-2 0-27 0,1-1-20 0,0 1-16 15,2 2-15-15,-2-2-11 0,2 0-8 16,-1 3-3-16,1-3-3 0,-1 2-1 16,2-1-2-16,0 2-1 0,0-1-3 0,0 1-2 15,2-3-4-15,-1 3 0 0,2-2-4 16,1 1-2-16,2 0 4 0,0-1 2 0,5 1 3 15,3-1 1-15,3-1 6 0,3 1 1 16,4-2 0-16,2 0 0 0,4 1-3 16,4-3-3-16,4 2-1 0,1-2-2 0,3 2-4 15,0 0-5-15,1-2-5 0,0 4-1 16,-2 0-3-16,0-1-1 0,-1 2-1 0,-1 0-1 15,-1 1 2-15,-1 0 0 0,0 1-1 16,-1 0 1-16,0 0 2 0,1 2 3 16,0-2 1-16,2 1 0 0,0 2 2 0,1 0 0 15,3-2-3-15,2 2-2 0,2-1 1 16,1 1-2-16,3-1-1 0,1-1-1 0,2-1 1 15,1 0 1-15,-1 1-2 0,-2-2-1 16,-4-2 2-16,-1 1 0 0,-5 0 0 16,-2 1-1-16,-4-2 0 0,-2 2 0 0,-3 0 1 15,-2 0 0-15,-3 0 0 0,-2 0-1 16,1 2 1-16,-3-2 0 0,2 2 0 0,-2 0 0 15,0 0 0-15,1-1 0 0,2 0 0 16,-2 1 0-16,2-1-2 0,1-1-2 16,0 1 0-16,2 0 0 0,0-1 2 0,0 0 1 15,2 0 1-15,0-1 0 0,2 0 3 16,1 1-1-16,0-1 0 0,-1-2-3 0,1 3 1 15,1-1-1-15,-1 1-2 0,0-1 1 16,-1 0-1-16,-2 1 4 0,2 0 0 16,-2 1 1-16,-1-1-3 0,0 1 1 0,-2-1 3 15,2 1-4-15,-1 0 1 0,-1 1 0 16,2-2 1-16,-2 1-1 0,2-1-3 0,2 0 1 15,-1 0 0-15,3 0-1 0,1 0 0 16,2 0 6-16,0 0 3 0,1-1 0 0,-1 1-1 16,-1 0 1-16,4-2 0 0,-2 1-4 15,-1 1-2-15,-2-1-1 0,0 1 0 0,-1-1 1 16,-1 0 0-16,1-1 1 0,-1 0 0 15,1 0 0-15,0 2 1 0,1-3-2 16,2 2 0-16,0-1 0 0,-1 1 0 0,4-2-2 16,-1 3 1-16,1-2 1 0,1 0 1 15,0 2 2-15,1-3 0 0,-1 2 2 0,1-1-1 16,-1-2 0-16,1 2-2 0,-1 0-5 15,0-1 1-15,0 0 3 0,-3 0-1 16,1-1 0-16,0 2 0 0,-1-3 6 0,-2 2-3 16,0 1-2-16,-1 0-2 0,-1 0 2 15,-1 1 0-15,-2 0-1 0,2-2 0 0,-2 2 1 16,0-1 1-16,1 2-2 0,0 0-1 15,1-3-1-15,-1 3 2 0,1-3 0 16,0 2-1-16,1-2 1 0,0 3 0 0,0 0 0 16,-2-2-2-16,1 1 0 0,0 0 0 15,-2-1 1-15,-1 1-1 0,0 0 1 0,-2-1 3 16,1 0-1-16,-1 1 0 0,1 0-1 15,2-2 0-15,-1 1 0 0,1-2 0 0,3 1 1 16,0 0 2-16,1-2 0 0,1 1 1 16,2 1-2-16,-1-3-2 0,1 2-2 0,-1 0-1 15,-2 1 0-15,-1 0 2 0,1 0 1 16,-1 0 0-16,-1 2 0 0,0-2 0 0,-1 1 1 15,1 1-1-15,-3 0 0 0,0-1-1 16,-3 2 1-16,-2 0 1 0,0 0 0 16,-2 0-1-16,-2 0 0 0,0 0 0 0,-1 0 0 15,-1 0 0-15,0 2-2 0,-2-1-2 16,1-1 3-16,-1 1-1 0,2-1 1 0,0 2 1 15,0-2 0-15,-2 0 4 0,1 2-2 16,-2-2-1-16,0 1 0 0,-3-1-2 16,2 0 0-16,-1 0-3 0,-1 0 4 0,-2 0 1 15,1 0 2-15,-2 0 0 0,1 0-2 16,-3 0 2-16,0 0-5 0,-2 0 1 0,1 0 1 15,-1 0 1-15,-2 0 1 0,1 1 1 16,-1-1 1-16,-1 3 0 0,0 0-3 16,-1 0-1-16,1 1 2 0,0 2 1 0,1 3 1 15,0-2 0-15,-2 3 3 0,2 2 0 16,0-2 1-16,-1 4 1 0,1 1 3 0,0 0 1 15,0 2 5-15,-1 1 8 0,1 2 8 16,-1 3 9-16,0 0 4 0,-2 5 6 16,0 0 6-16,0 3 2 0,0-1-2 0,-2 1-2 15,2 0-1-15,-2 1-2 0,1-1-9 16,1 1-8-16,0-3-6 0,0 0-8 0,0-2-5 15,1 0-8-15,1-2-4 0,-1-2-1 16,0 0 0-16,2-4 1 0,0 3-2 16,1-2 2-16,0-1 1 0,0 1-2 0,0-2-3 15,2 1-2-15,-2 1 2 0,-1-2 0 16,0 0 1-16,-1 1-3 0,1-3 5 0,-3 0-3 15,0 0-1-15,0-2 1 0,0 0-1 16,0-2 2-16,0 0-3 0,0-2 2 16,0 0 1-16,0-1-3 0,0 0 0 0,0-3 2 15,0 1 0-15,0-3 2 0,0 2-2 0,-1 0 5 16,-1-2 0-16,2 2-1 0,-2-2-3 15,0 2 0-15,-1-3-2 0,1 1 0 16,-1 1-2-16,-3-1-2 0,2-2-2 0,-1 2-2 16,-1-1 0-16,1 0-2 0,-2 0 0 15,-1-1 3-15,-2 0 1 0,0 0 0 0,-1 0 0 16,-2-2-2-16,-3 3 0 0,1-2-3 15,-3 1-3-15,-1-2-6 0,-1 0-4 16,-2 0-7-16,0 0-8 0,-5 0-6 0,0-3-3 16,-2 2-1-16,-4-1 2 0,-3 2 5 15,-4 0 9-15,-1 0 6 0,-4-2 6 0,-3 2 5 16,-2 0 5-16,-1 0 2 0,-1 0 0 15,-2 2 2-15,-1-2 4 0,2 0 3 16,-1 0 0-16,1 3 2 0,-1-3 1 0,0 1 2 16,-1 1-5-16,-1-2-1 0,-1 0 0 15,-2 0 0-15,-1 0 0 0,-2-3-1 0,-1 2 1 16,1-1 0-16,1-2 0 0,1 4 0 15,1-4 0-15,1 1 0 0,3 0 0 16,0 1 1-16,1 0 1 0,2-1 1 0,1 1 0 16,0-1 2-16,2 2-1 0,-1-1 0 15,3-1 0-15,1 1-2 0,0-1-1 0,0 1-1 16,-1-2 1-16,-1 2-1 0,0-2 0 15,-3 1 1-15,0 0 1 0,-1 0-2 16,-1 0 0-16,1-1 0 0,0 1 0 0,0 0 0 16,1-1 0-16,0 1 0 0,1-1 0 15,1-1 2-15,2 2 2 0,2-1 0 0,-1 1 1 16,4 2 1-16,2 0-3 0,0 1 0 15,1-1 1-15,2 1-2 0,1 0 0 16,1 0 0-16,0 0 4 0,2-2-1 0,-1 2-2 16,1-1 0-16,-1 1 1 0,-1-1-1 15,1 1-3-15,-2-2 0 0,-1 2 3 0,3-2-1 16,-2 1 0-16,1 0-2 0,1-2 3 15,1 2-1-15,-1-1 0 0,1 0 0 0,0 0 0 16,1 0 2-16,-1 1-1 0,3 0-1 16,-1-1-1-16,3 1 1 0,-3 1-1 15,4-2-4-15,-2 1 2 0,1-1 1 0,1 1 1 16,-1-2-2-16,1 2 0 0,-1 0 1 15,0 0-1-15,0-2 1 0,-2 2 0 0,1-1 0 16,-1 0 1-16,-1 1 1 0,1 1-2 16,-1 0 0-16,-1 0 0 0,-1 0 0 0,0 0-1 15,0 0 0-15,0 0 2 0,1 0 0 16,-1 0 1-16,3 0-2 0,0 0-1 0,1 0 0 15,1-1 0-15,4 1 0 0,-3-1-1 16,4-1 1-16,0 2 2 0,-1 0-1 16,1 0-2-16,1 0 1 0,0 2-1 0,0-1 1 15,0-1-1-15,-1 1 3 0,1-1 0 16,0 3 0-16,-2-2 1 0,2 0-2 0,0-1 0 15,0 1-1-15,0-1 3 0,0 0 0 16,2-1 3-16,-2 1 1 0,1-1 0 16,0 0 1-16,-1-2-2 0,2 3 0 0,-2-1-4 15,1 1 0-15,-1 0 1 0,1 0-3 16,1 0 1-16,1 0 0 0,-1 1 1 0,2-1 0 15,2 1 0-15,1 1 1 0,1-1-1 16,2 0 2-16,-1-1 0 0,2 1-1 16,3-1 0-16,0 3 0 0,0-3 0 0,1 1-2 15,-2-1-1-15,4 1 1 0,-1 0 1 16,1-1 1-16,-1 2 3 0,2-2 1 0,0 1 1 15,0-1-1-15,1 0-1 0,1 1 0 16,-1-1-1-16,0 2-1 0,0-1 1 16,1-1-3-16,-1 1 2 0,0 0 2 0,-1 0 1 15,0 2-5-15,1-2 1 0,-1 1 4 16,-2-2-3-16,2 4-4 0,0-2-2 0,-1 0 3 15,-1 1 0-15,1 0-3 0,-1-1 1 16,2-1 2-16,0 2 0 0,0-2-1 16,1 0 3-16,-1 0 0 0,-2 2-1 0,1-2 1 15,1 0 2-15,-2 1 0 0,-1-1-5 16,0 0 1-16,1-1 1 0,-1 1 2 0,1-1-3 15,-1 1 0-15,2 1-4 0,-2-1 1 16,1 0 1-16,1 0-1 0,1 2 0 16,-2-2 0-16,4-1 5 0,-1 2-2 0,1-2-2 15,0 0 1-15,2 2-1 0,-2-1-3 16,1-1 1-16,1 1 0 0,-1 1-1 0,-1 0 0 15,1 0 0-15,-2 2-1 0,0-1-1 16,-2 0 0-16,1 1-3 0,-2 0-9 16,2 0-18-16,-1 1-20 0,-2-1-13 0,1-1-10 15,-1 1-6-15,2-1 0 0,-1-1-1 16,1-1-28-16,-3 0-118 0,-2 2-154 0,-1-2-81 15,-1 1-36-15,-2 0-5 0,0-1 36 16</inkml:trace>
  </inkml:traceGroup>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7:01.01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583109D-0AEA-4273-9AB8-6085572A714C}" emma:medium="tactile" emma:mode="ink">
          <msink:context xmlns:msink="http://schemas.microsoft.com/ink/2010/main" type="writingRegion" rotatedBoundingBox="5895,14814 6163,14814 6163,15680 5895,15680"/>
        </emma:interpretation>
      </emma:emma>
    </inkml:annotationXML>
    <inkml:traceGroup>
      <inkml:annotationXML>
        <emma:emma xmlns:emma="http://www.w3.org/2003/04/emma" version="1.0">
          <emma:interpretation id="{C1D46D56-5D18-40F0-B05A-97BDAA8545DA}" emma:medium="tactile" emma:mode="ink">
            <msink:context xmlns:msink="http://schemas.microsoft.com/ink/2010/main" type="paragraph" rotatedBoundingBox="5895,14814 6163,14814 6163,15680 5895,15680" alignmentLevel="1"/>
          </emma:interpretation>
        </emma:emma>
      </inkml:annotationXML>
      <inkml:traceGroup>
        <inkml:annotationXML>
          <emma:emma xmlns:emma="http://www.w3.org/2003/04/emma" version="1.0">
            <emma:interpretation id="{FEA7AC9E-180B-4425-A8C8-7344BB97716D}" emma:medium="tactile" emma:mode="ink">
              <msink:context xmlns:msink="http://schemas.microsoft.com/ink/2010/main" type="line" rotatedBoundingBox="5895,14814 6163,14814 6163,15680 5895,15680"/>
            </emma:interpretation>
          </emma:emma>
        </inkml:annotationXML>
        <inkml:traceGroup>
          <inkml:annotationXML>
            <emma:emma xmlns:emma="http://www.w3.org/2003/04/emma" version="1.0">
              <emma:interpretation id="{BC417609-25A1-454A-BD17-131580EBD67A}" emma:medium="tactile" emma:mode="ink">
                <msink:context xmlns:msink="http://schemas.microsoft.com/ink/2010/main" type="inkWord" rotatedBoundingBox="5895,14814 6163,14814 6163,15680 5895,15680"/>
              </emma:interpretation>
              <emma:one-of disjunction-type="recognition" id="oneOf0">
                <emma:interpretation id="interp0" emma:lang="" emma:confidence="0">
                  <emma:literal>I</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l</emma:literal>
                </emma:interpretation>
                <emma:interpretation id="interp4" emma:lang="" emma:confidence="0">
                  <emma:literal>1</emma:literal>
                </emma:interpretation>
              </emma:one-of>
            </emma:emma>
          </inkml:annotationXML>
          <inkml:trace contextRef="#ctx0" brushRef="#br0">-3907 5496 127 0,'-1'-5'342'16,"-1"1"47"-16,2-3 38 0,2 0-40 0,0-2-83 15,1 2-62-15,3-2-47 0,-1 0-37 16,-1 2-34-16,2 1-35 0,-2-1-24 0,-1 1-15 15,-1 2-14-15,1 1-9 0,0 0-7 16,-2 3-4-16,2 3 0 0,0 3 0 16,0 4 2-16,-1 3 11 0,2 6 18 0,1 7 35 15,0 6 25-15,1 4 26 0,2 6 39 16,-1 4 36-16,1 4 15 0,-1 0-9 0,2 0-1 15,0-1 4-15,0-1-21 0,1-4-32 16,1 1-23-16,-1-6-18 0,-1 0-27 16,1-3-31-16,-2-2-23 0,2-5-13 0,-2-2-12 15,2-3-4-15,-4-4-4 0,3-4-1 16,-2-3-3-16,-2-3-7 0,2-2-30 0,-2-6-102 15,0-2-129-15,-3-6-88 0,1-4-90 16,-2-3-157-16,-2-3-161 0,-3-2 0 16,-2 0 76-16,0 1 57 0,-1-1 77 0,-2 1 155 15</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7:24.1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32 44 175 0,'-3'-1'297'0,"-1"0"28"15,1-2-23-15,1 2-50 16,-1-2-66-16,0 1-47 0,2-1-23 0,-1 1-12 0,1 0-12 15,0-2-10-15,1 1-8 0,-2 0-7 0,2-1-8 16,-1 2-4-16,-1 0-3 0,2-1-2 16,-1 1-1-16,1-1-3 0,0 2-3 15,-1 0-4-15,1-1-4 0,-2 1-5 0,1 0-4 16,1 1-5-16,0 0-3 0,0 0-4 15,0 0-4-15,0 0-3 0,0 0-3 0,1 0-1 16,1 0 0-16,-1 0-3 0,0 1-1 16,2 0 1-16,1-1 1 0,0 2 1 15,2-1 0-15,1-1 1 0,0 1 4 0,2-1 0 16,1 2 2-16,1-1 0 0,3-1-1 15,1 0 3-15,1 0-2 0,4 0 2 0,2 0-1 16,2 0 2-16,1-1-3 0,3-1 0 16,2 2 1-16,2-1-4 0,1 1-1 15,0 1 0-15,2-1-1 0,2 2-1 0,1-1 1 16,1-1-2-16,1 2-2 0,3-1-1 15,1 1 3-15,0-1 1 0,-1 2-2 0,-1-1 1 16,-1 0-1-16,1 1-1 0,-1 0 0 16,-1-3-1-16,-2 2-3 0,2 0 2 15,-3-2 2-15,0 2-2 0,-1-2 1 0,-1 0 0 16,-1 0 1-16,-1 0-3 0,0 0 1 0,-1 0 1 15,-1 0 0-15,1-2 1 0,-2 2 2 16,2-4 0-16,-2 4-1 0,2-3 1 0,-2 2-1 16,2-1 0-16,-1 1 1 0,1 0-2 15,1 1 0-15,0 0 0 0,1 0 0 16,1 1 0-16,-1 0 0 0,0-1 1 0,1 2-1 15,-2-1 0-15,0-1 0 0,-2 0-1 16,2 0 1-16,-2 1-2 0,-1-1 0 0,0 2 2 16,-1-2 0-16,1 0-1 0,-1 0 1 15,1 0 0-15,1 0 0 0,-1 0-2 16,0 0 0-16,0-2 1 0,2 1-3 0,-2 1 4 15,1 0 1-15,-1-1 5 0,-1-1-3 16,1 2 1-16,-1 0 1 0,0 0-2 0,1 0-1 16,-3 0 0-16,2 0 0 0,0 0-1 15,-1-1 1-15,-1 0 0 0,1-1-1 16,1 2 0-16,1 0-1 0,-1-2 0 0,1 2 0 15,2-1-1-15,-2 1 0 0,1-1-1 16,2-1 2-16,-1 2 1 0,1-1 1 0,0 1 0 16,1 0-1-16,-1 0 0 0,-1 0-3 15,1 0 1-15,0 1 0 0,-1-1-1 16,-1 2 0-16,0-1 0 0,-1-1 1 0,2 1-2 15,-2-1 1-15,0 2 0 0,0-2 1 16,1 0-2-16,2 0 1 0,-2 0 2 0,2-2-1 16,2 1 0-16,-1 0-1 0,2-2 3 15,-1 1 0-15,3-1-1 0,-1 1-1 0,1-2 0 16,-1 3 1-16,0-3 0 0,-1 3 0 15,0 0 0-15,0-1 2 0,-2 2 0 0,-1 2-1 16,-1-2-1-16,-2 2 0 0,-1 1 0 16,-2-1 0-16,-1 0-2 0,-1 2 0 15,-1-1 2-15,0 0-1 0,0 0-2 0,-2 0 3 16,1-1 1-16,2-1 0 0,0 0-2 15,-1-1 0-15,1 0 1 0,1-1-3 0,0 0 1 16,2-1 0-16,1 2 4 0,0-2 1 16,1 2 0-16,0-1 2 0,0 1-2 15,1 0 3-15,-1 0-3 0,0 0 0 0,-1 1-1 16,0-1-1-16,-3 2 1 0,0 0-1 15,-1 0 0-15,-2 1-1 0,-1 0 0 0,-1-1 0 16,1 0 0-16,-1 1 0 0,-1 0 0 16,-1-2 0-16,2 0-1 0,-2 0 1 15,-1 2 0-15,1-3 0 0,-1 1 1 0,3-1 0 16,-2 3 0-16,1-3 0 0,-1 0-3 15,0 0 1-15,0 0-1 0,2-3-2 0,0 3 2 16,1-1-1-16,0 1 4 0,0 0 0 16,0 0-1-16,0 0 2 0,0 0-2 15,0 0 1-15,0 1-2 0,-2-1 0 0,1 3 0 16,-1-1-1-16,1-2 1 0,0 1 1 15,-1-1 0-15,0 1 1 0,0 1 1 0,-1-2-1 16,1 1-2-16,-2-1-3 0,-2 1 1 16,1 0-2-16,-1-1 1 0,1 0 1 0,-2 0 1 15,1 2 2-15,1-1 1 0,1-1 0 16,1 1-1-16,0-1-1 0,2 1 1 15,1 0 1-15,0 2-2 0,2-2 0 0,1 2 1 16,1 0-1-16,-1-1 1 0,1-1-1 16,0 0 2-16,-1 1-4 0,1-2 2 0,-1 0 1 15,0 0 0-15,-3 0 0 0,1-2 2 16,-2 2 2-16,-1-1-1 0,-2 0 0 0,0-1-4 15,-3 2 0-15,-2 0 1 0,-1-3 4 16,-2 3-4-16,-2-1 0 0,-3 1 0 16,1 0 0-16,-2 1-1 0,0-1-2 0,-1 3 2 15,-2-3-6-15,1 0-14 0,0 0-54 16,-2 3-132-16,-1-2-166 0,-2 1-88 0,-1-2-42 15,0 0-8-15,-4-2 41 0</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7:27.32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70 144 156 0,'-9'0'294'0,"1"-1"32"15,0-1-21-15,1 2-46 0,0 0-59 16,0 0-52-16,0 0-30 0,2 0-20 0,1 0-14 16,0 0-10-16,1 0-6 0,1 0-7 15,1 0-6-15,1 0-4 0,0 0-3 16,0 0-1-16,0 0 0 0,0 0-1 0,3 2 0 15,0-1-3-15,3-1-3 0,3 1-1 16,3 1-1-16,3 0-2 0,3 0-4 0,4 1-1 16,3-2-5-16,5 1-6 0,3-1-2 15,3-1-7-15,4 0 0 0,4 0-3 16,2 0-3-16,7-1-2 0,0-1 1 0,4 0 3 15,3 0 0-15,1-2 0 0,3 2 1 16,2-2 1-16,3 4-3 0,1-4 0 0,2 1-4 16,1 0-1-16,0 1 0 0,-2 1 0 15,1 0 1-15,-2-1-2 0,-2 1 0 16,0 0 0-16,-2 1 0 0,-3 0-1 0,-1 0-2 15,-3 0 3-15,-1 0-1 0,0 0 1 0,-2 0-1 16,0 0 2-16,-1 0 1 0,2-1 1 16,-1-2 1-16,1 2 3 0,0-1 3 15,1-2 3-15,0-1 3 0,0 1 2 0,-2 1-1 16,2-1 2-16,-3-2-3 0,-2 0-2 15,-2 2-7-15,0 0 2 0,-4 0-3 0,0 0-1 16,-3 2-2-16,-2-1-1 0,0 1 0 16,-3-1-2-16,1 3 0 0,-1-1-1 15,-2 1 1-15,1 0 0 0,1 0 2 0,-1 1-1 16,2-1 1-16,2 1 0 0,0 1-2 15,4-1 1-15,-1 0-1 0,0 0-1 0,3 1-1 16,1-5 2-16,1 2-2 0,1-2 1 16,3 1 1-16,-2 0-1 0,2-2 1 15,-1 1 1-15,0 0 3 0,-1 0-1 0,0-1 4 16,1 1 0-16,-1 0-1 0,-1-1-3 15,0 1 0-15,-1 1 0 0,0 0 0 0,-1-1-3 16,0 1-1-16,-1-1 2 0,-2 1 1 16,1-1-1-16,-3 1-1 0,0-1 0 15,0 2 1-15,-1 0-1 0,1 0-1 0,0-2 1 16,0 3 0-16,1-1 0 0,1-2 3 0,-1 2 3 15,2 0 4-15,2 0 0 0,2-1 3 16,0 2-3-16,1 0 1 0,1 0-1 0,-3 2-1 16,1-1-1-16,-3 0-1 0,1 0-1 15,-3 2-2-15,-2-3-1 0,-2 1-1 16,-4 0 0-16,1 1 1 0,-5-2-2 0,0 1 0 15,-2 0 0-15,0-1-1 0,-1 0 1 16,-1 0-1-16,2 0 0 0,-2 0-2 0,2 0 2 16,0 0-1-16,-1 0-2 0,4-1 0 15,-1 0 3-15,0 1 1 0,5-2 0 16,-2 2 0-16,3 0 1 0,1 0 0 0,0 0-1 15,2 0-2-15,1 0 1 0,0 0 1 16,-1 0 0-16,1 0 1 0,1 0-2 0,-1 0 1 16,0 0 1-16,0 0-2 0,-1 0 0 15,-1-1 2-15,-2 1 4 0,0-1 0 16,0 1-4-16,0-3 3 0,0 3 2 0,-2-1-1 15,2 0-2-15,-3 1 0 0,0 0 1 16,1 0-3-16,-4 1-1 0,-1 0 1 0,1-2 1 16,1 1-1-16,-2 1 1 0,1-1-1 15,2 1 1-15,0 1 1 0,2-1-3 16,2 2 1-16,0-1 0 0,0 2 1 0,1-2-3 15,0 1-3-15,0-1 2 0,1 1-1 16,-1-1 1-16,-1 1 0 0,0-2 2 0,-2 0 0 16,-1 1 2-16,-1-2 0 0,-1 0 0 15,-1 0-2-15,-1 0-2 0,-1 0 1 16,-2 0-1-16,0 0-1 0,-1-2 2 0,0 2 1 15,0 0 0-15,0 0-1 0,1 0 2 16,-1 0-1-16,1 0 1 0,0 2-2 0,0-2 0 16,2 2 3-16,0-1-2 0,-1 2 0 15,2 1-1-15,0-2-1 0,0 2 0 16,0 0 1-16,-1-2-1 0,0 2 1 0,-1-2 0 15,2 0 0-15,-3 1 1 0,1 0-1 16,-1-1 1-16,-1 1 0 0,0-1-2 0,0 0 1 16,-5 0 0-16,3-1-2 0,-1 0-2 15,0 2 2-15,1-2 1 0,1 0 0 16,-1 0 0-16,2 2 1 0,0-2 0 0,1 1-2 15,2-2-1-15,0 3 1 0,1-2 1 16,0 2-1-16,1 0 1 0,2-3 0 0,1 4 1 16,-1-4 0-16,1 2 0 0,-2-1 0 15,1 2 0-15,-1-3-1 0,-2 1 0 16,0-1 0-16,-3 0-3 0,-3 0 3 0,1-1 1 15,-2 1 0-15,0-2 1 0,-1 1-2 16,0 1 1-16,-1-1 1 0,0 1-1 0,-2-2 0 16,0 2 0-16,1 0 2 0,-2-2 0 15,-1 0-2-15,1 2 1 0,0 0-1 16,-2 0-2-16,2-2 0 0,-1 1 1 0,1 1 1 15,-1-1-1-15,1-1 2 0,-2 2 0 16,2-1 2-16,0 0-2 0,-1-1-1 0,1 2 0 16,-1 0-2-16,0 0 1 0,0-2-1 15,1 2 1-15,1-1 0 0,-3 1 1 16,2 0 1-16,-1-1 1 0,1 1-1 0,0 0 0 15,-1 0 1-15,0 0-2 0,0 0 1 0,1 0-1 16,-1 0 2-16,1 0 0 0,1 0 0 16,0 0 0-16,0-2-1 0,0 2 1 15,1-1 0-15,1 1 1 0,-1-1-1 0,2 0 0 16,-2 1 3-16,2 0-1 0,0 0-2 15,0 0-2-15,-1 0 1 0,1 0 1 0,-1 2-2 16,-1-1 0-16,0 2 3 0,3-2 1 16,1 3-2-16,3 0-2 0,-1 0-1 15,0-2 1-15,-3 0-1 0,0 1 1 0,-1-2 1 16,-1 1 1-16,2-1 2 0,-4-1-2 15,2 0-2-15,-1-1-1 0,-1 1 0 0,2-2 0 16,-1 1 0-16,-1 0-4 0,-1-1 5 16,-2 0 1-16,0 0 2 0,-1-1-1 15,1 0-1-15,0 1 6 0,1 0-2 0,-1-1-2 16,-1 0-2-16,1 2 3 0,0 0-3 15,-2 0 0-15,1 0 0 0,0-1 0 0,-2 2 3 16,2 0-3-16,0 0 1 0,0 0 1 16,-2 0-3-16,4 0 1 0,-1 0-1 15,0 0 3-15,0 0 1 0,2 0-1 0,0 0 2 16,2 2-4-16,2-1 0 0,2 0-4 15,3 0 2-15,2-1-1 0,1 1 1 0,1-1 4 16,-1 2-1-16,2-2 2 0,-2-2 0 16,1 1 1-16,1 0-4 0,-1-1-1 15,-1-1 1-15,0 0 0 0,-1 1-1 0,-2-2 0 16,-1 1 0-16,-2 0-1 0,-1 0 0 15,0 1 0-15,-2 1 0 0,-1 0-2 0,1-1 3 16,-2 1 0-16,0 1 0 0,-2 0-1 16,-1 0 1-16,2 0 0 0,-2 0-1 15,2 0 1-15,-2-1 0 0,3-1 2 0,0 2-1 16,2 0 1-16,2 2 0 0,1-1 2 0,-1-1-1 15,1 3-1-15,-3-2-1 0,0 0-1 16,-1 1 0-16,0 0 3 0,-1-1-3 16,2 0 2-16,-2 1 1 0,0-1-1 0,1 0-3 15,-2-1-5-15,-1 0 2 0,0 0-1 16,-2-1-1-16,-1 0 2 0,0-2-3 0,-1 2-2 15,2-1 0-15,0-1-2 0,0 0 2 16,-1 2-2-16,0-2 4 0,0 3 1 16,-1-2 0-16,1 1 2 0,1-2-1 0,-2 2 3 15,1 1 3-15,-1-1 0 0,1-1 1 16,-1 2-1-16,-1 0 1 0,2 2-2 0,-1 0-1 15,1 2 0-15,1-2 1 0,-3 2 0 16,0-2 0-16,0-1-1 0,-1 2-1 16,1-3 3-16,-1 2-1 0,1-2 0 0,1 0-1 15,0-2 0-15,1 2 1 0,0-2-1 16,0 1-1-16,-1-2 1 0,2 1 1 0,1 0 0 15,3 0 0-15,4 1 0 0,0 0 0 16,2 1 0-16,-2 1 3 0,-1-1 0 16,-3 1 1-16,-2 1-1 0,-2-2-1 0,-1 0 1 15,-2 0-3-15,0 0 0 0,-3 0 0 16,-1 0-1-16,-1 0 0 0,-2 0-1 0,-1 2-1 15,0-2 2-15,-1 1 0 0,-2-1 1 16,1 1-1-16,-1 1 1 0,-1-2 0 16,3 1-2-16,-1 0 4 0,1 1 1 0,2-2 1 15,1 2-2-15,2-2 0 0,3 0-2 16,0 0 0-16,2 0 0 0,1 0 2 0,1 1-2 15,0-1 0-15,-2 0 3 0,1 1-2 16,-4-1-1-16,-2 0-1 0,-1 0 1 16,-3 0 0-16,-2 0 0 0,-2 0-4 0,-1 0-10 15,-4 0-7-15,-2 0-10 0,-1 0-15 16,-4-1-15-16,0 1-17 0,-1-1-36 0,0-3-79 15,1 2-124-15,-1-1-122 0,2 0-56 16,0 3-19-16,2-4 26 0,3 0 76 16</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7:31.90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56 107 145 0,'-2'-2'271'0,"-3"-2"22"0,3-2-23 15,-2 3-41-15,-1-1-48 0,3-1-36 16,-2 0-29-16,1 0-20 0,0 0-10 0,0 1-9 15,2 0-1-15,0 0-4 0,-1 0 1 16,1 0 2-16,-1 0 1 0,2 1 0 0,-1-1-3 16,0 1-2-16,1 1-3 0,-2 1-3 15,1-2-4-15,1 2-5 0,-1-1-9 16,-1 0-6-16,2 1-7 0,-1 0-5 0,1 1-5 15,-2-1-5-15,1-1-1 0,-2 2-3 16,3 0-1-16,-1 0 1 0,1 0-1 16,1 0 0-16,-1 0-4 0,2 0 2 0,-1 0-1 15,0 0 0-15,2 2-3 0,1-1-1 0,3-1-1 16,3 1 0-16,1 0-2 0,3 1 0 15,3-2 1-15,3 0-2 0,3 0 1 16,2-2 0-16,4 0 0 0,1 1 2 0,4-2 1 16,2 1 4-16,4-1 1 0,1 0 0 15,3 1 1-15,2 0-2 0,-1 0-4 0,-1 0-4 16,1 0 1-16,-2 2-1 0,0 2 0 15,-1 0-2-15,-2-2 1 0,1 2 0 16,-1-1-2-16,-1 2 1 0,-1-1-2 0,1-1 1 16,-2 2 0-16,1-2 1 0,0 0 0 15,1 0 0-15,3-1 0 0,-1 2-2 0,3-2 1 16,1-2 1-16,2 1 2 0,3 0 0 15,-1-2 9-15,5 1 6 0,-1 0 3 16,2-1 3-16,0 2-1 0,0-1 1 16,-2-2-6-16,-2 4-5 0,-3 0-6 0,-2 2-2 15,-3 0-2-15,-2 0 0 0,-4-1 0 16,-2 2-2-16,-4-1 0 0,-3 0 0 0,-2 0 0 15,-3-1-2-15,-1 1 2 0,-2 0 1 16,-2-1 0-16,-2-1 0 0,-1 1 3 0,0 0 3 16,-1-1 3-16,1 0 6 0,-2 0 12 15,0 0 16-15,-2 0 21 0,0 0 26 0,-1 0 27 16,0 0 24-16,1 0 6 0,-2 0 0 15,1-1-11-15,0 0-19 0,-1 1-21 16,1-1-23-16,-1-1-13 0,1 2-11 0,0 0-9 16,-1 0-11-16,0 0-5 0,-3 0-5 0,1 0-6 15,-1 0 2-15,-2 0-3 0,0 0 0 16,-1 0 0-16,-2 0-1 0,-1 0 1 15,2 0-9-15,0 0 3 0,2 0 4 0,1 0 0 16,0 2 3-16,3-1 5 0,5-1 11 16,-1 0 7-16,5 0 2 0,3 0 3 0,1 0-4 15,-1 1-5-15,2 0-9 0,0 1-9 16,-2-1-7-16,0 0-2 0,-2 0 0 15,-1 2-3-15,-4-2-1 0,1 0-2 0,-3 0 1 16,-1 1-1-16,-1-1-1 0,0 0 0 16,-1-1 0-16,0 2 0 0,0-1 1 15,-1-1 0-15,2 0 0 0,0 0 3 0,1-1 6 16,1-1 10-16,3 2 3 0,1-1 4 15,3-2 1-15,-3 2 2 0,0 0-5 0,0 0-9 16,1-2-3-16,5 3 0 0,-2-1 2 16,5 1 14-16,-1-1 14 0,3 0 12 0,2 1 6 15,2-2 3-15,2 2-5 0,1 0-12 16,1 2-13-16,2-2-10 0,2 2-7 15,1-1-5-15,2 1-2 0,0-1-2 0,3 0-2 16,2 1-2-16,-1 1 0 0,3-2 1 16,0 2-3-16,0 0 2 0,1 1-1 0,1-2 1 15,-1 2-2-15,0 2-1 0,-1-2 1 16,0-2-1-16,0 2-1 0,-1-1 0 15,-1 0 2-15,-1-1-1 0,-2 1-1 0,-1-2 1 16,-2 0 2-16,-1 2 0 0,-2-3-2 16,-1 1 1-16,-1 0 1 0,-2-1-1 15,0 0-2-15,0 0 0 0,-1 0 0 0,0 1 1 16,1-1-1-16,1 2 0 0,-1-1 4 15,1 0 0-15,-1 1 0 0,2 1 0 0,2-2-1 16,0 1 0-16,0-1 0 0,2-1-2 0,-1 1-3 16,2-1 1-16,0 0 1 0,0 0 0 15,0-1-2-15,-1 1 1 0,3-1 1 0,-2-1 0 16,-1 2 0-16,0-1 1 0,1 1 0 15,-2-3 1-15,0 1 0 0,-1 1 0 16,0 0 0-16,-1-1-2 0,-3 1 0 16,0-1 0-16,-2 2 0 0,1-2 0 0,-2 1-2 15,0 1 1-15,1 0 0 0,-3 0 0 0,1-1 2 16,0 1-1-16,-1-1 1 0,-1 0-1 15,1-2 1-15,-1 3-1 0,-1-1 0 16,2-2 0-16,-2 3 1 0,0-2-1 16,2 1 2-16,-2 1-2 0,1-2 0 0,2 1-1 15,0 0 0-15,4-1 0 0,0 2 0 16,1 0 1-16,4-2 0 0,-1 1 1 0,1 1 0 15,1-1 2-15,-1 1-2 0,2 0-2 16,-1 0 4-16,-1-2-2 0,-1 1-1 0,0 1-2 16,0-1 2-16,-2-1 2 0,1 2-5 15,-1 0 3-15,1-2 0 0,-2 0 2 0,1 2 0 16,-1-3-2-16,1 0 2 0,-1 3-2 15,-1-2 0-15,-3 0-1 0,0 0 1 0,-1 1 0 16,-1-2 0-16,-2 2 0 0,0 0 0 16,-1 0 0-16,-2 0 1 0,1-1-3 0,-1 2 1 15,-1-1 1-15,0 1 0 0,0-1 1 16,0 0 0-16,1 1 1 0,2-2-2 15,1 1 0-15,2 0-1 0,1 1-3 0,1-1 2 16,2-1 2-16,1 2 0 0,1 0 0 16,2 0 0-16,-1 0 0 0,3 0-1 0,-1 0 1 15,1 2-2-15,1-1 2 0,1-1 0 16,-1 2 0-16,1 0 2 0,-1 0-1 15,1-1-1-15,-3 1 0 0,1-1 0 0,-1 0 0 16,1 1 0-16,-4 1 0 0,2 0 1 16,-2-2-1-16,2 2 0 0,-2-1 1 0,1 0-1 15,0 0 2-15,0-2-3 0,1 2 1 16,1 0 0-16,-2-2 0 0,3 0 0 15,-4 2-4-15,2-1 2 0,-2-1 1 0,0 1 1 16,2 1-2-16,-3-2 2 0,2 1 0 16,-2-1 0-16,-2 0-1 0,2 1 1 15,-1-1 0-15,-2 2-2 0,3-2 0 0,-3 0 2 16,1 2 1-16,-1-2 0 0,0 1 1 15,0-1 0-15,2 1 2 0,0 1-2 0,1-2 0 16,-2 1-3-16,2-1 4 0,0 2 0 0,0-2-2 16,0 1-1-16,0 1-2 0,-1-2 4 15,0 1-4-15,-1-1-1 0,-1 1 2 0,1 1 1 16,-1-2 2-16,-1 1-2 0,-2 0 1 15,-1-1 0-15,-1 1-1 0,0-1 0 16,-3 0-1-16,0 0 1 0,-1 0-2 0,-2 0 1 16,0 0 1-16,0 0 0 0,-1 0 1 15,1 0 0-15,-1 0-1 0,3 1 0 0,-2 1 0 16,0-2-2-16,2 1 0 0,-2-1 1 15,2 1 1-15,0-1-2 0,1 1 2 16,1-1 0-16,2 0 0 0,-1 0 0 0,1 0 0 16,0 0 1-16,1 0 0 0,0 0 1 15,-1 0-1-15,0 0 0 0,-2 2 0 0,1-2 0 16,-2 0-2-16,0 0-1 0,-2 0 2 15,-1 0-1-15,-1-2 1 0,0 2-1 16,-1-1 1-16,-1-1 3 0,-2 0-2 0,0 1 0 16,-2 0-1-16,0 0 0 0,-2 0 0 15,1-2-1-15,-1 2 0 0,-1-1 1 0,0 1 0 16,0-1 0-16,2 2 0 0,0-1 1 15,2 1-2-15,0-2 0 0,1 1 1 16,1 1 1-16,2 0-1 0,1 0-1 0,-1 0 2 16,4 0 0-16,1 0-2 0,0 0 0 15,0 0 0-15,1 0 1 0,1 0 0 0,-1 0-1 16,3 0 1-16,0 0 0 0,2 0 1 15,2 1-1-15,0 1-2 0,1-2 2 16,-1 0 0-16,2 1 0 0,-1-1 0 0,2 2 0 16,0-1-4-16,0 1 2 0,2-1 2 0,-2 2 1 15,1-1-1-15,-1-1 2 0,1 2 4 16,2-1-3-16,-1 2-3 0,-1-3 1 15,-1 1-1-15,0 2 0 0,0-1 1 0,-3 0 0 16,0-1-1-16,-1 0 0 0,-1 1-2 16,-3-2 2-16,-1 1-3 0,1-2 2 0,-2 3 1 15,-1-3 0-15,2 1 1 0,-2 1 0 16,0-2-1-16,0 1 0 0,-2 0-1 15,2 1 0-15,-1 0-1 0,0-1 1 0,-2 0 2 16,2 1 0-16,-1-1-1 0,2 1 0 16,-1 0-2-16,1-1 2 0,1 0 0 0,1 2-2 15,-1-2 1-15,3 0 1 0,0 0 3 16,2 2-3-16,1-2 0 0,0-1 2 15,1 1 0-15,0 0-1 0,2-1-1 0,-3 0 1 16,1 0-1-16,0 0 0 0,-1-1-6 16,0 0 4-16,-2 1-1 0,1-1 1 0,-2 0 2 15,0-1-2-15,-3 2 7 0,1-1-4 16,-2 1 1-16,-2-1 0 0,1 1 0 15,-2 0-1-15,2 0-1 0,0 0 1 0,1 1 0 16,1-1-1-16,2 1 0 0,1-1 0 16,1 2-1-16,1-1 1 0,2 0-1 0,-2 0 1 15,2 0 0-15,-1 1 0 0,1-1 1 16,2-1-1-16,1 1 0 0,0-1-1 15,1 2-1-15,-1-2 1 0,1 0 0 0,1 2 1 16,-1-2 0-16,-1 0 1 0,-1 0 2 16,-1 0 0-16,0-2-2 0,-2 2 1 0,-3 0-1 15,-2 0-1-15,0 0 0 0,-1-2 0 16,-1 2 0-16,0-1 0 0,-1 1 1 0,-2-1 1 15,2-1 1-15,-2 2-2 0,2-1-1 16,1 0 1-16,0 1-1 0,0-1-1 0,-2 1-1 16,4 0 2-16,-4 0 2 0,2 0-1 15,0 0 0-15,2 0-1 0,0 0 0 16,4 0 0-16,-1 0 1 0,4 0 1 0,0 0 2 15,2 1 2-15,-1-1 1 0,2 1 2 16,1 0-1-16,-1-1 1 0,0 0 0 0,1 3 0 16,-2-3 0-16,1 1-2 0,-1 1-2 15,2-2-2-15,-2 0 1 0,-2 0-1 16,1 0-2-16,-3 0 0 0,0 0 1 0,-3 0 2 15,0 0-1-15,-1 0-2 0,-3 0 1 16,1 0 0-16,-1 0 0 0,-1 0-1 0,1 0 2 16,-2 0-1-16,2-2 1 0,-1 2 0 15,1-1-1-15,1 1-1 0,1-1 0 16,0-1 0-16,4 2-4 0,-1-1 1 0,1 1 2 15,2 0 0-15,0 0-2 0,1 1 1 16,0-1 4-16,1 3-2 0,0-2-1 0,-1-1 0 16,2 2 1-16,-3-2-1 0,2 3 0 15,-2-2 1-15,1 1-1 0,-1-1 0 0,-3 2 1 16,-1-3 0-16,1 0 1 0,-3 2-1 15,0 0 0-15,-1-2-1 0,-1 0 0 0,0-2 0 16,-1 0 0-16,-1 2 0 0,0-2-1 16,-1 1 1-16,-1-2 1 0,0 2 0 0,-1-2 1 15,3 1 0-15,-2 1 0 0,1-2 0 16,0 1-1-16,2 1 0 0,-2-2-1 15,3 2 0-15,-1 1 1 0,2-1 1 0,-1 0-3 16,1 1 1-16,2-2-2 0,1 1 1 16,0 1 0-16,2 0-1 0,-1 0 2 0,2 0 0 15,0 0-1-15,1-1 2 0,2 1-1 16,0-3 0-16,1 2-1 0,0 0 1 15,-2-2 0-15,2 1-2 0,-1 0 2 0,-2-1 1 16,-1 0 0-16,0 1 0 0,-2 0 0 16,-2-1 1-16,1 0-1 0,-2 2 0 0,-1-2-1 15,-1 3 1-15,1-3 0 0,1 2 0 16,-1-1 1-16,1 1-4 0,-1-2 2 0,-1 1 0 15,-1 2 0-15,-2-1 0 0,-1 1 0 16,-2-1 4-16,1-1-3 0,-1 1 0 0,-2 1 0 16,1-1 0-16,-1 0 2 0,0 1-1 15,-1-2-2-15,1 1 2 0,0 1-1 16,0-1 0-16,1 0-1 0,-2 0-1 0,1 1 3 15,1-2-1-15,1 1 1 0,-1 1 0 16,0-1 0-16,0 1 0 0,0-2-2 0,0 1 3 16,0 1 0-16,0-2 4 0,-1 1 0 15,1-1 2-15,-2 1 4 0,-1 0 5 16,0-1-1-16,-2 2-1 0,0-2 1 0,-2 1-2 15,2 1-4-15,-2-1-3 0,1 1-1 16,4-2-2-16,-1 1 0 0,2 1-3 0,1 0 1 16,0 1-2-16,2 1 0 0,-2-2-1 15,0 1 1-15,-1 2 2 0,-1-3-1 16,0 2 2-16,-2-1 0 0,-2 2 2 0,1-2-1 15,-3-1 1-15,1 2 1 0,-2-2 1 16,1 1 1-16,-2 1 0 0,-1-2 0 0,2 0 0 16,-1 1-2-16,2-1-1 0,0 1-1 15,4 1 0-15,0-2-2 0,3 0 0 16,-1 0-1-16,1 0 1 0,1 0 0 0,-1 0 0 15,0 0 1-15,0 0 2 0,-2 0 1 16,-1 0 1-16,-3 0 5 0,0 0 2 0,-2 0 1 16,-1 0 3-16,0 0 3 0,-3 0 3 15,0 0 0-15,-1 0 1 0,0 0 1 0,-1 0-3 16,0 0-2-16,0 0-3 0,0 0-3 15,0 0-4-15,-1 0-2 0,1 0-3 0,0 0-3 16,0 0-4-16,0 0-8 0,0 0-16 16,-3 0-32-16,2 1-65 0,-3 0-178 0,0-1-182 15,-2 0-306-15,-5 0-190 0,-4-2-80 16,-7-2 5-16,-3-4 148 0,-1 1 168 15,-1-4 304-15</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2:29.58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615 389 56 0,'-3'-2'364'15,"1"-1"42"-15,-1-1 28 0,-1 2-14 0,-2-2-123 16,-1 1-95-16,2-1-57 0,-2-2-32 15,2 0-12-15,-2 2-10 0,1-4-12 0,1-1-15 16,-1 2-12-16,1-2-11 0,-1 1-10 16,2 0-7-16,0 0-7 0,0 1-2 15,0 0-3-15,0 1-1 0,-1 0-1 0,0 0 0 16,-1 0 1-16,1 1-1 0,-3 0 2 15,-1 0 4-15,1 1 0 0,-1 0 4 0,-1 3 1 16,-1-2 4-16,0 2 3 0,-1 1 1 16,-2 0 4-16,-1 3 2 0,-2 1 10 15,-1 0 2-15,0 6 1 0,-2-2-2 0,-2 3 3 16,0 1-1-16,1 5-5 0,0-2 1 15,2 2-3-15,1 3 0 0,3 0-5 0,1 0-2 16,5 1-1-16,-1 1-8 0,5 0-3 16,1-1-2-16,4 0 1 0,4-1-2 0,1 2-2 15,6-3 1-15,3 0 3 0,5 0-1 16,6-3-5-16,2 0-1 0,5-3-2 15,4-1-3-15,4-2-2 0,1-1 4 0,3-4-2 16,1-3 0-16,2-2-1 0,1-2-1 16,0-4-2-16,-2-3-5 0,-1-1 1 15,-2-4 0-15,-5 2 2 0,-2-3 1 0,-4 1 2 16,-5-1 1-16,-5 1-1 0,-4 1 1 15,-3-2 0-15,-5 2-1 0,-2-1 1 0,-5 2-2 16,-3-1 1-16,-3 0-2 0,-4 0-2 16,-1 1 1-16,-4-2-5 0,-1 3 3 15,-3 0-1-15,-1 0 13 0,-1-1 12 0,0 4 6 16,1-1 7-16,-1 1 6 0,1 0 10 15,1 2 5-15,-1 2 7 0,2 1 6 0,1 0 7 16,-1 5-4-16,1 0-5 0,-1 4-14 16,0 1-14-16,0 2-14 0,1 3-6 0,1 3-2 15,0 1 1-15,2 3 5 0,0 1 2 16,3 1 2-16,0 2 4 0,2-1-3 0,5-1-2 15,-1 0-4-15,4 1 1 0,3-2 0 16,4-1-1-16,3 0 1 0,4-1 0 16,4-3 0-16,2-3-3 0,5-1-2 0,5-3-3 15,2-3-4-15,5-4-1 0,2-2-2 0,2-3-3 16,2-3-3-16,-1-2 1 0,-1-2-1 15,-1-4 0-15,1-1-2 0,-2-1-1 16,0 0 3-16,-6 0-4 0,-5-3 3 0,-5 2-1 16,-5 1 2-16,-5-1-1 0,-4 1 1 15,-5-1 2-15,-3 2 10 0,-3 0 8 16,-4 2 7-16,-5 3 5 0,0-1 5 0,-2 2 10 15,-3-2-4-15,0 1-2 0,-1 2-2 16,-1 2-3-16,0 1-2 0,0 0-8 0,-1 2-9 16,2 4-3-16,-1-2-8 0,1 4-3 15,-2 0-3-15,1 3-4 0,1 4-2 16,1 2 0-16,1 1 1 0,2 4 0 0,5 2-2 15,0 2 3-15,3 1 5 0,3 2 1 16,6 0 3-16,1 0 2 0,5-1 5 0,3-1-2 16,6 1-2-16,4-5 0 0,3-1-1 15,7 0-2-15,5-6-4 0,5-1-1 0,5-5-1 16,1-2-1-16,2-4-3 0,-1-4 0 15,1-4 0-15,-1-1 0 0,-3-6-2 0,-2-4-3 16,-3-2-2-16,-5-1 0 0,-5-3-3 16,-4-2 0-16,-5-1-1 0,-4 1 0 15,-6 1 3-15,-4 2 0 0,-3 3 3 0,-5 4 4 16,-3 0 1-16,-3 4 1 0,-4 3 3 15,-1 0-1-15,-3 6 1 0,0 0-1 0,-3 4 1 16,0 0-1-16,-1 4-1 0,0 0 3 16,0 4-2-16,0 2 1 0,1 3 2 0,0 2 2 15,2 3 4-15,1 3 3 0,1 3 1 16,2 1 1-16,3 4 0 0,2 0-2 15,3 0-2-15,4 2-2 0,3-1-3 0,4-1-1 16,4-2-2-16,3-1 0 0,4-3 1 16,4-2-1-16,4-5 2 0,3-2 0 0,6-6 1 15,1-2-2-15,2-4-3 0,1-4-1 16,1-2-2-16,-1-6-2 0,-2-2-1 15,-1-4-2-15,-2-3 4 0,-1-4 0 0,-1-4-1 16,-3 0 2-16,-1 0 2 0,-5 0 0 16,-3 3-1-16,-6 2 1 0,-3 3 0 15,-4 4 0-15,-3 2 5 0,-1 3 0 0,-4 2 1 16,-2 3 4-16,-2 2-1 0,-6 4 0 15,-4 2-4-15,-4 4-4 0,-5 4 1 0,0 2-4 16,-2 4 0-16,-2 1 0 0,2 1 0 16,2 3 0-16,0 1 0 0,5-1 0 0,1 0 0 15,5-1 0-15,3 1 0 0,5-1 2 16,5 0 2-16,6 0-2 0,3-2 4 15,8-2 0-15,5 0-1 0,7-1 0 0,6-4-1 16,3-3-2-16,5-1-1 0,3-3-2 16,1-2 0-16,2-2 1 0,1-5-1 0,-2-1-2 15,-1-2-1-15,-3-7-1 0,-4 1 0 16,-4-3 1-16,-6-2-2 0,-6-2 1 0,-5-1-2 15,-8-2-2-15,-4-4 0 0,-5 0-2 16,-6 1 1-16,-2 1 2 0,-6 2 2 0,-1 2 2 16,-4 2 2-16,-1 4-1 0,-1 1 2 15,-1 6-1-15,1 3 2 0,-2 2 1 16,2 4 4-16,0 2 1 0,0 4 1 0,1 2 4 15,0 6 2-15,2 2 0 0,1 4 1 16,3 1-1-16,1 3 0 0,3 2-1 0,1 2 0 16,4-2 1-16,3 1-1 0,3 0 1 15,4-1-3-15,3-2 0 0,4-1-3 16,4-2 0-16,5-3-2 0,6-2 0 0,5-6-1 15,4 1 1-15,2-6 0 0,4-4-4 0,2-4-1 16,1-6-4-16,-2 0-5 0,2-5-2 16,-4-5 0-16,-2-2-2 0,-2-1 4 0,-6-6 2 15,-4 1 4-15,-5-4 2 0,-5 3 0 16,-5-1 1-16,-4 5 1 0,-6-1 3 15,-3 7 0-15,-3 0 3 0,-2 6 4 0,-6 2 2 16,-2 5-1-16,-3 3 0 0,-4 6 0 16,-3 3-2-16,-3 5-2 0,-1 5-1 0,0 5-1 15,-1 3-2-15,2 1 2 0,2 4-5 16,1 1 1-16,3 2 0 0,3 2 0 15,2-1-1-15,6-2-1 0,3-1 0 0,5-3-1 16,3-2 1-16,5-3 1 0,6-3 2 16,4-4 1-16,5-4 1 0,6-3-3 0,4-6-2 15,7-4-3-15,3-6-9 0,3-3-8 16,2-3-8-16,2-4-7 0,-1-3-7 15,2-5-6-15,-3-1 2 0,-2-3 3 0,-5-1 7 16,-3 0 8-16,-7 1 9 0,-6 1 8 16,-7 2 6-16,-5 3 8 0,-6 0 7 0,-6 4 11 15,-5 3 10-15,-5 2 7 0,-6 2 5 16,-6 3 4-16,-1 3 0 0,-4 4-5 0,-1 1-2 15,-2 4-3-15,0 5 2 0,1 0-4 16,0 3-3-16,4 4-4 0,0 2-6 0,5 1-4 16,3 4-7-16,4 0-2 0,1 2 0 15,5 1 1-15,4 0-3 0,3 0 2 16,5 0-1-16,2-2-2 0,6-2-1 0,6-1-1 15,2-2-1-15,4-2 0 0,6-3 0 16,1-5-2-16,5 0-1 0,4-4 0 0,1-3-4 16,1-6-6-16,0 0-4 0,1-1-3 15,1-6-1-15,-3 1-1 0,-1-3 0 16,-2-3 0-16,-1-3-1 0,-3-3 1 0,-3 0-2 15,-4-4 1-15,-4 2 2 0,-3 1 5 16,-7 2 4-16,-2 4 4 0,-6 3 5 0,-3 2-1 16,-4 2 2-16,-4 4-1 0,-4 1 0 15,-3 4 1-15,-4 3 3 0,-4 3 3 16,-3 5 2-16,-1 2 2 0,-3 3 2 0,1 3 1 15,-1 1-3-15,3 2 1 0,1 2-3 16,2 2 1-16,3-1-2 0,1 2-1 0,4-2 2 16,1 2-2-16,3-1-1 0,2-2-1 15,5 1 2-15,5-2 0 0,5-4 1 16,5-2-1-16,4-2 2 0,5-3-1 0,3-3-2 15,5-3-3-15,2-5-1 0,1-2 0 16,2-2-1-16,0-2-1 0,0-3-2 16,0-3-2-16,-2-1 2 0,-1-1-2 0,1-4-1 15,-4-2-1-15,-1-1 4 0,-1-3 1 0,-2-3-1 16,-3-3 1-16,-1 3 0 0,-4-3 2 15,-1 1-1-15,-4 4 1 0,-4 3 1 0,-2 4 4 16,-2 4 4-16,-5 4 0 0,0 2 1 16,-1 3-2-16,-2 0-1 0,-4 4-4 0,-1 3-3 15,-4 7-1-15,-2 2 0 0,-3 5 2 16,-3 4 2-16,1 5-1 0,0 0 1 15,1 3-1-15,2 2 1 0,1 1-3 0,1 0 1 16,3 1-2-16,2-1-1 0,1-1 1 16,4-3 0-16,4-1 1 0,3-2 0 0,4-4 5 15,4-5 0-15,3 1 1 0,4-6 1 16,4-3 0-16,3-4-2 0,3-2-4 15,1-4-3-15,1-3-3 0,0-3-3 0,1-1-2 16,-1-2 2-16,0-4 0 0,-2 1 2 16,-2-3 2-16,-2-1 1 0,-3-2 0 0,-3 1-1 15,-3-1 3-15,-4 4 2 0,-5-1-1 16,-4 4-1-16,-3 0 2 0,-4 4-2 15,-5 3-1-15,-3 3-1 0,-4 2-1 0,-3 4-1 16,-3 4 0-16,-3 2 0 0,0 3 2 16,0 5 0-16,1 1 0 0,0 1 3 0,3 3-1 15,2 0 2-15,2 1-1 0,3-2-2 16,3 2 2-16,2-1-1 0,2-2 3 0,4 2-2 15,2-3 2-15,2-1 4 0,3 0 0 16,2-3 0-16,4 0-1 0,3-2 1 0,2-3-1 16,3-3-3-16,2-2 0 0,2-2-1 15,0-2-2-15,1-2-2 0,0-3-2 16,1-3-2-16,1-3-1 0,-1 1 0 0,-2-4 0 15,-2-3 0-15,-2 0-1 0,-3-1 1 16,-3-3-2-16,-3 3 0 0,-3-1 0 0,-4 1-2 16,-2 3 1-16,-3 2 2 0,-3 4 3 15,-2 1 0-15,-4 4-1 0,-2 4 1 16,-4 2 1-16,0 3-1 0,-3 4-1 0,-1 5 2 15,1 0 2-15,-1 5 1 0,1 1 1 16,0 3 4-16,2 1 1 0,1-1-4 0,1 1 4 16,4 0-1-16,2-2 2 0,2-2-2 15,5-2-1-15,1-2 5 0,3-1-1 16,4-4 1-16,4-3 1 0,2-2-2 0,5-2 1 15,3-4-2-15,2-3-2 0,3-2-4 16,2-3-4-16,-1-1-2 0,1-3-1 0,1-1-2 16,0-3-2-16,-2-2 1 0,1 1 0 15,-2 0 2-15,-3 0 1 0,1-1 2 16,-7 3 1-16,0 1 4 0,-5 0-2 0,-2 3 1 15,-5 1-1-15,-2 2 1 0,-4-2 0 16,-3 4-1-16,-5 0 0 0,-2 1-1 0,-2-1 3 16,-4 2-1-16,1 0 0 0,-1 0 1 15,-1 0 2-15,2 2-2 0,-1-2 1 16,2 0-1-16,1 0 2 0,2 1 1 0,2 0-1 15,2 0 2-15,3 0-1 0,1 2 0 16,1-1-2-16,0 1-2 0,3 0-2 0,0 1 1 16,3 0-2-16,2-1 1 0,2 0 4 15,1 1-2-15,2 0 0 0,0-1 0 0,1 0 0 16,0 1-2-16,0 1-3 0,-2-2 4 15,0 1 0-15,-1-2 2 0,0 1 0 0,-2 0 1 16,-1-1-1-16,-1 1 1 0,0-3-1 16,-1 2 0-16,-2-2 0 0,1-1 0 0,-2 1 0 15,-2-1-2-15,1 0 2 0,0 1 0 16,-2 0 1-16,0 0 0 0,0 0 0 15,1-1-1-15,-1 0 0 0,0 3 0 0,0-1 0 16,1 0 0-16,-1 0 0 0,0 1 0 16,0 0 1-16,1-1-1 0,0 2-1 0,0-1 1 15,0 0 0-15,1 0 0 0,-2 0 0 16,2-2 1-16,-1 2-1 0,2-2 0 15,-1 2-1-15,0 0 0 0,1 0 0 0,-2-1-1 16,2 1 3-16,-1 2-1 0,1-2 1 16,0 2 1-16,0-1-2 0,-2 2 2 0,2-1-2 15,-1 0 0-15,0 0 1 0,1 0-2 16,-3 1-1-16,2-2 0 0,-1 2 1 15,-1 0-1-15,-1-1 0 0,0 2 2 0,-1 0 0 16,-1 0 0-16,1 0-1 0,-2 0-1 16,0 0 1-16,0 0-2 0,-1 0 3 0,0 0 0 15,-2 0 0-15,0-2 1 0,1 2 0 16,-2-1 2-16,0-2-1 0,0 2-2 15,-3 0 2-15,2-1-2 0,-2-1-1 0,0 0 0 16,-1 1 0-16,1 0 1 0,-1-1 0 16,-1 2 0-16,-1 0 0 0,2-1 0 0,-2 1 1 15,1 1-2-15,-2 0 0 0,0 1 1 16,0 1 0-16,-1-2 0 0,0 2-2 15,-2-1 2-15,-1 1-3 0,0-1 2 0,0 0-1 16,-1-1 1-16,1 1 3 0,0-1-1 16,-2 0 1-16,4 0 0 0,-2-1-1 0,3 1-1 15,-2-1-1-15,3 1 0 0,0-1-1 16,2-1 1-16,-2 2 1 0,1-1 0 0,1 1-2 15,-1-1 0-15,1 0 1 0,-1 1 1 16,1 0-1-16,-2 0 1 0,0 0 0 0,1-2 0 16,0 1 1-16,-1 1 1 0,0-1-2 15,0 1 2-15,1-2-1 0,0 2-1 16,-1-2 0-16,0 1-2 0,0 0 1 0,1-2-2 15,0 0 1-15,0 3 2 0,-1-3-2 16,0 2 2-16,2-2-1 0,-2 2 1 0,0-1-2 16,0 2 2-16,-1-3 0 0,1 2 0 15,-1-1 0-15,-2 1 0 0,1-2 0 16,-1 3 1-16,0-2-2 0,1 2 1 0,0-1 0 15,1 0 0-15,0 1 0 0,0 0-2 16,-1 0 2-16,3 1 0 0,-1 0-1 16,0-1 1-16,0 2 1 0,0 0 0 0,0-1 0 15,0-1-1-15,0 1 1 0,1-1-1 16,-1 2 0-16,1-1-1 0,-1-1 1 0,0 1-2 15,2 1 1-15,-2-2-1 0,0 0 1 0,0 0 1 16,-1 3-3-16,0-2 2 0,-2 1 1 16,-2 0 3-16,-1 0-2 0,0 1 1 0,-3 0 2 15,1-1-1-15,-1 0-2 0,-2 0 0 16,0-1-1-16,-1-1 0 0,0 1 2 15,-3 1 0-15,0-2 0 0,0 0-2 0,-2 0-1 16,1 0 0-16,-1 0 0 0,2 0 1 16,-1 0-1-16,2 0 1 0,1 1 3 0,2 0-2 15,0-1-1-15,3 1-1 0,0 2 1 16,1-2 0-16,0 0-3 0,-1 3 2 15,1-3 0-15,1 2 1 0,-1-1 0 0,-1 1 0 16,-2-2 0-16,-1 0 0 0,-1 1-1 16,-3 0 1-16,-4-1 0 0,0 0 0 15,-3 2 0-15,1-2 1 0,0 1-2 0,1-2 1 16,1 4 0-16,0-4 0 0,1 2 0 15,3-1 2-15,0 0-1 0,2 1 0 0,2-1-2 16,-1 1-2-16,-1 1 3 0,3-2-1 16,-1 2-1-16,1-1 0 0,-2 0 1 0,1 1 1 15,-1-1-3-15,0 1 2 0,-3-1 2 16,0 1-1-16,-3-2 0 0,-1 0-1 15,-2 2 1-15,-2-3 1 0,0 1-2 0,1 1 1 16,0-2 2-16,0 0-1 0,1 0 0 16,1 2 1-16,1-1 1 0,1-1 0 0,0 1-1 15,5 1 1-15,-2 2-2 0,2-4-1 16,4 2-1-16,-1-1-2 0,1 2 2 15,-1-2-1-15,2 0 1 0,0 1 1 0,-1-2-2 16,-1 3 2-16,-1-2 0 0,0 1-3 16,-2-1 0-16,-1 1 1 0,-2-2 2 0,-1 0 0 15,1 0-1-15,-4-1 2 0,0 0 2 16,0 0-2-16,-1-2-2 0,1 0-1 0,1 0 2 15,1 0 1-15,2-1 0 0,-1 4 0 16,2-4 1-16,2 1-1 0,-2 0 0 0,2 3-1 16,2-2 0-16,1 1 0 0,0 1 0 15,2-1 0-15,1 1 0 0,2 0-1 16,1 0 0-16,3 1-1 0,-1-1-1 0,4 3 1 15,-1-3 1-15,2 3-1 0,0-2 0 16,1 5 0-16,2-4 2 0,0 2 0 0,-1-2 0 16,-1 0 0-16,1 2 1 0,-1-1 0 15,-1-1-2-15,-2 1 1 0,-1-2 0 16,1 2 1-16,-3-2 0 0,0 0-1 0,-2 0 3 15,0 0-1-15,-2 1 0 0,2-1-1 16,-1 1-1-16,-1 0 0 0,1-1-3 0,-2 0 1 16,2 2 1-16,-2-3 1 0,2 1 0 15,-1 0 0-15,2-1 0 0,0 1 2 16,2-1-2-16,2 2-1 0,0-2 0 0,3 1 1 15,3-1-2-15,2 1-1 0,0 1 1 16,2-2-1-16,1 0 0 0,2 3 0 0,-1-2 1 16,2 2 1-16,-1 0 1 0,2 1 0 15,-1-2 0-15,1 2 0 0,0 0-1 16,0-1 1-16,1 1-1 0,-1-2 1 0,2 2 1 15,-2-2 0-15,1 1-2 0,1-2 1 16,0 1-1-16,1 0-1 0,-2-1 0 0,2 0-3 16,0 2-5-16,0-2-13 0,0 1-15 15,2 1-17-15,-2-2-25 0,1 1-29 16,2 2-45-16,-2-1-94 0,1 2-124 0,0-1-82 15,1 0-61-15,-3-2-154 0,0 2-136 16,-1 2 6-16,-3 0 86 0,-2 1 71 0,1 3 72 16,-2 0 179-16</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6:02.8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AC55DF6-F379-4B32-A8D7-EA964F3E3342}" emma:medium="tactile" emma:mode="ink">
          <msink:context xmlns:msink="http://schemas.microsoft.com/ink/2010/main" type="inkDrawing" rotatedBoundingBox="3668,9594 4775,9537 4776,9571 3670,9628" shapeName="Other"/>
        </emma:interpretation>
      </emma:emma>
    </inkml:annotationXML>
    <inkml:trace contextRef="#ctx0" brushRef="#br0">-6033 212 302 0,'-8'-2'336'0,"0"1"20"15,1-2-19-15,-2 2-100 0,1 0-82 16,1 0-39-16,0-2-16 0,1 2-7 0,0 0-7 15,1-1-8-15,-1 0-10 0,2 1-10 16,0-2-12-16,1 2-5 0,2 0-2 16,-1 1 5-16,0-1-4 0,2 1-1 0,-2 0 0 15,1 1-1-15,1-1-1 0,-2 0-6 16,1 1 3-16,1 0-2 0,0-1 0 0,0 3-2 15,0-3-2-15,0 1-5 0,-1-1-1 0,1 1 1 16,-2 0-2-16,1-1 0 0,1 0 0 16,0 0 0-16,0 0 0 0,0 0-2 15,0 0-3-15,1 0 1 0,1 0-5 0,0 0-1 16,3 0-2-16,1 0-2 0,3 0 0 0,3-1 0 15,6 0 1-15,3 0 2 0,6-2 4 16,6 1 2-16,6 1 4 0,6-3-1 16,4 0 0-16,6 0-2 0,5 0-3 0,0-2-9 15,3 2-1-15,-1-2-2 0,0 2 2 16,-1 1-2-16,-4 0-1 0,-4 1 6 0,-5-1-1 15,-6 2-4-15,-4 0-1 0,-8 1 1 16,-4 0 2-16,-5 0 7 0,-4 0 11 16,-3 0 13-16,-3 0 15 0,-4 0 13 0,0 0 10 15,-2 0 6-15,-2 0-5 0,1 0-3 16,-1 0-6-16,0 0-10 0,-2 0-8 15,1 0-10-15,-2 0-7 0,1 0-10 0,0 0-10 16,1 0-3-16,-1 0-4 0,2 0-2 16,-2 0-1-16,1 0 1 0,-1 0 0 0,2 0 0 15,-2 0-1-15,0 0-2 0,1 1-4 16,-1-1-1-16,-1 1-6 0,2 1-3 0,-1-1-9 15,-1 0-29-15,0 0-35 0,0 2-29 16,-1-2-20-16,-1-1-13 0,-1 1-5 0,1-1 15 16,-2 0 14-16,-2-1-1 0,2 1-22 15,0-1-47-15,-2 1-76 0,-1 0-88 16,1 0-70-16,-1 1-12 0,0 0 17 0,1 0 53 15</inkml:trace>
  </inkml:traceGroup>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7:59.5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1D6DED9-56EC-4EF2-A817-F5B44159E15A}" emma:medium="tactile" emma:mode="ink">
          <msink:context xmlns:msink="http://schemas.microsoft.com/ink/2010/main" type="writingRegion" rotatedBoundingBox="-654,7217 3651,5671 4470,7949 163,9496"/>
        </emma:interpretation>
      </emma:emma>
    </inkml:annotationXML>
    <inkml:traceGroup>
      <inkml:annotationXML>
        <emma:emma xmlns:emma="http://www.w3.org/2003/04/emma" version="1.0">
          <emma:interpretation id="{984B747F-BAD7-4F55-B965-3BCA6C489093}" emma:medium="tactile" emma:mode="ink">
            <msink:context xmlns:msink="http://schemas.microsoft.com/ink/2010/main" type="paragraph" rotatedBoundingBox="110,6742 2622,6402 2812,7804 299,8144" alignmentLevel="1"/>
          </emma:interpretation>
        </emma:emma>
      </inkml:annotationXML>
      <inkml:traceGroup>
        <inkml:annotationXML>
          <emma:emma xmlns:emma="http://www.w3.org/2003/04/emma" version="1.0">
            <emma:interpretation id="{4FD39DCE-78BC-4AA3-B6FC-488856B76161}" emma:medium="tactile" emma:mode="ink">
              <msink:context xmlns:msink="http://schemas.microsoft.com/ink/2010/main" type="line" rotatedBoundingBox="110,6742 2622,6402 2812,7804 299,8144"/>
            </emma:interpretation>
          </emma:emma>
        </inkml:annotationXML>
        <inkml:traceGroup>
          <inkml:annotationXML>
            <emma:emma xmlns:emma="http://www.w3.org/2003/04/emma" version="1.0">
              <emma:interpretation id="{229B426F-F042-4963-99D8-C6BAC7E7A1ED}" emma:medium="tactile" emma:mode="ink">
                <msink:context xmlns:msink="http://schemas.microsoft.com/ink/2010/main" type="inkWord" rotatedBoundingBox="110,6742 2622,6402 2812,7804 299,8144"/>
              </emma:interpretation>
              <emma:one-of disjunction-type="recognition" id="oneOf0">
                <emma:interpretation id="interp0" emma:lang="" emma:confidence="1">
                  <emma:literal/>
                </emma:interpretation>
              </emma:one-of>
            </emma:emma>
          </inkml:annotationXML>
          <inkml:trace contextRef="#ctx0" brushRef="#br0">120 454 4 0,'-3'8'412'0,"-1"1"61"0,3-3 37 16,-1 1 23-16,2-4-121 0,0 0-160 15,0 0-97-15,2 0-53 0,-1-2-30 0,2-1-22 16,1 0-11-16,4-1-9 0,0-2-10 16,3 0-10-16,2 0-4 0,-1 1-3 0,-1-2 0 15,-1 3 5-15,-2-2 25 0,-1 1 54 16,-3 1 90-16,-1 1 83 0,0-2 79 15,-3 1 58-15,-3 1 23 0,-1-1-25 0,-2 1-70 16,-2-1-77-16,1-2-73 0,-1 1-63 16,-2-1-43-16,2 1-32 0,0-2-21 0,-1 1-26 15,3-3-58-15,0 2-136 0,2-3-148 16,1 1-99-16,5-4-120 0,-1 0-184 15,4-2-106-15,4 2 54 0,-1 0 102 0,4-3 75 16,3 2 111-16</inkml:trace>
          <inkml:trace contextRef="#ctx0" brushRef="#br0" timeOffset="-332.019">21 12 145 0,'3'-4'461'0,"-1"1"55"15,1-1 28-15,-1 3 18 0,-2 0-193 0,0 1-143 16,0 0-63-16,-3 2-20 0,0 1 14 16,0 1 26-16,1 0 17 0,-3 4 5 0,3-1-12 15,-1 2-26-15,2 1-38 0,1-1-40 16,0 1-30-16,2 0-14 0,2-3-9 15,3 1-7-15,0-1 1 0,1-3 9 0,3-1 11 16,-1-3 11-16,0 0 17 0,-1-4 14 16,0-2 15-16,-3 3 13 0,1-2 18 0,-3 0 15 15,-1 1 12-15,-1-1 4 0,-2 2-3 16,-3 0-18-16,1 0-29 0,-3 2-33 15,-2-1-31-15,-3 1-23 0,-1 1-16 0,2-2-10 16,-2 2-11-16,0 2-24 0,1-2-43 16,2 1-81-16,1-1-145 0,2 1-130 0,0-1-89 15,3-1-106-15,-1 1-174 0,3 0-50 16,1 2 75-16,2 2 94 0,1 2 78 15,2 0 116-15</inkml:trace>
          <inkml:trace contextRef="#ctx0" brushRef="#br0" timeOffset="529.0303">564 139 297 0,'-16'4'474'15,"2"-1"48"-15,4-2 37 0,2 0-32 16,2-1-136-16,4 0-76 0,0 0-13 15,6 0 9-15,3-2 5 0,8-2-15 0,5-1-37 16,6 0-49-16,4-1-64 0,4-4-59 16,4 2-96-16,-1-4-136 0,0 0-106 0,-1-1-82 15,-1-1-139-15,-3 0-213 0,-2 4-62 16,-5-2 49-16,-2 2 59 0,-6 1 56 15,-5 2 127-15</inkml:trace>
          <inkml:trace contextRef="#ctx0" brushRef="#br0" timeOffset="340.0195">490-147 355 0,'4'-15'492'0,"-1"1"48"0,-2 1 61 16,0 3 5-16,-1 1-120 0,0 2-46 15,0 2-11-15,0 3-7 0,-1 0-35 16,1 0-71-16,0 4-81 0,1 1-48 0,2 5-22 16,0 4-15-16,0 7-5 0,2 5-1 15,-1 3 1-15,3 5-20 0,0 1-34 0,0 4-15 16,1 0-14-16,0 2-10 0,1-2-12 15,-1 2-9-15,2-3-5 0,-1-3-3 16,1-2-3-16,-1-2-1 0,2-3-3 0,2-1 2 16,-1-4-2-16,1-3-3 0,-1-2-2 15,0-3 0-15,1-4-1 0,2-2 1 0,0-3 0 16,3-2-8-16,1-5-16 0,2-3-20 15,1-3-44-15,0-3-85 0,-2-3-197 16,2-3-138-16,-1-2-116 0,-6 1-204 0,-4-1-134 16,-3-2-13-16,-5 3 147 0,0-1 118 15,-6 6 116-15</inkml:trace>
          <inkml:trace contextRef="#ctx0" brushRef="#br0" timeOffset="2387.1366">-1250 23 95 0,'-9'-11'369'0,"2"3"52"16,1-4 35-16,2 2-29 0,3 0-116 0,1-1-104 15,4 0-66-15,3-2-48 0,5 1-29 16,6-3-19-16,7-2-14 0,6 0-9 15,9-4-7-15,11 0-2 0,7-2-6 0,9-3-4 16,6 1-1-16,6-4-1 0,6 0-1 16,1-2 2-16,4 1 3 0,2 0-3 0,0 2 1 15,2 2-1-15,0 1 0 0,1 1-2 16,-1 2-1-16,-3 3 1 0,-5 1 2 15,-5 1-1-15,-6 1-1 0,-8 2 1 0,-6 2-1 16,-9 2 2-16,-5 1 3 0,-8 2 5 16,-6 1 6-16,-2 2 6 0,-7 1 4 0,0-1 0 15,-4 2 1-15,-2 1 1 0,-1 2-2 16,-1 2-2-16,-1 0 0 0,-1 4 3 0,0 0 8 15,1 5 7-15,-1 1 12 0,0 5 16 16,1 3 10-16,-2 4 1 0,1 2-4 0,1 4-10 16,-2 6-15-16,-1 0-21 0,1 1-13 15,-1 1-6-15,2 0-3 0,-1-1-3 0,3 0 2 16,0-1 8-16,1 1 13 0,-1-3 9 15,2 1 8-15,0-2 14 0,-3 0 11 16,1-3 9-16,-2 2 12 0,0-3-1 0,-3 0-3 16,-1-3-4-16,-1 2-11 0,-2-3-15 15,-1 2-24-15,-1-3-9 0,1-1-4 0,-1 0-8 16,1-1-3-16,-1-1-3 15,1-1 2-15,-1 1-1 0,1-2-2 0,2-1 1 16,0 0 0-16,2 0 0 0,-1-2 3 0,1-1-3 16,0 0-1-16,-2-4-1 0,1-1 0 15,-2-1-4-15,0-2-2 0,-3-2 0 0,0-2-1 16,1 2 0-16,-3-2 2 0,0-1 0 15,-1 0-1-15,-1-2-4 0,-1 2 3 16,-1-1-1-16,0 2-4 0,-4-1 4 0,-1 2 1 16,-1 0 2-16,-2 1 0 0,-1 0-1 15,0 1 1-15,-1 0 0 0,0 0 1 0,-2 2-1 16,0-3 2-16,-1 1-2 0,-2-1-5 15,0 3-10-15,-3-2-12 0,-2-1-13 0,0-2-13 16,-5 2-10-16,-3-1-5 0,-3 0 3 16,-3-2-1-16,-4 2 5 0,-3 2-2 0,-4-1 0 15,-2 2 1-15,-6-1-3 0,-6 2 4 16,-3 0 7-16,-6 3 7 0,-3-1 8 15,-4 0 9-15,-3 1 7 0,-2 0 7 0,-1 0 6 16,1-1 5-16,0 2 3 0,1-2 4 16,4 0 2-16,2-1-1 0,3 0 3 0,3 0-1 15,2-2 2-15,2 0 0 0,3 0 4 16,3-3 9-16,6 3 3 0,3-4 3 15,5 2 1-15,6-2-2 0,6 2-5 0,4-2-7 16,7 0-7-16,3-2-3 0,4 1-4 16,4 0-3-16,1-1-1 0,2 1 2 0,4-2 1 15,-1 0 0-15,2 2 2 0,1-3-1 16,0 1 2-16,0 0 0 0,1 0-2 15,0-1 1-15,-1 2 0 0,2-1 0 0,-1-1 1 16,-1 1 0-16,2-1 0 0,-1 1 0 16,1 0 1-16,0-1 1 0,0 2-2 0,0-1 2 15,0-1 0-15,0 0 1 0,0 0-1 16,0 0-1-16,0 0 2 0,1 0 2 15,-1 0 0-15,2 0 2 0,-2 0 4 0,0 0 4 16,0 0 12-16,0 0 16 0,0 0 21 16,0 0 24-16,1 0 28 0,-1 0 26 0,0 0 15 15,0-3 3-15,-1 1-7 0,-1-4-21 16,1-1-25-16,-2-5-30 0,-2-3-27 15,-1-5-22-15,-2-4-19 0,-3-2-21 0,0-3-29 16,-1-4-66-16,-2-2-90 0,2 3-80 16,1-2-50-16,1 1-38 0,3-3-75 0,-1 4-95 15,2 1-58-15,3 1 4 0,2 5 12 0,2 2 29 16,1 0 88-16</inkml:trace>
          <inkml:trace contextRef="#ctx0" brushRef="#br0" timeOffset="1260.0719">-1250-141 48 0,'3'-19'375'0,"0"6"56"16,1-1 32-16,-1 4-4 0,-1 1-135 16,0 6-107-16,0 3-74 0,1 4-41 0,1 6-20 15,0 6-10-15,1 7-2 0,-1 7-6 16,0 5-4-16,1 5-4 0,1 5 0 15,-1 4-2-15,2 2-3 0,3 7-5 0,1 3-5 16,3 7-7-16,1 0-10 0,1 2-7 0,3 1-6 16,1-3-2-16,2 0-4 0,0-7-2 15,0-3-3-15,0-9-2 0,0-6-3 0,-2-2-9 16,-2-7-18-16,-1-9-17 0,-1-3-20 15,-2-8-62-15,-3-7-154 0,-3-8-148 16,1-7-66-16,-5-7-28 0,-2-7-2 0,-2-7 50 16</inkml:trace>
          <inkml:trace contextRef="#ctx0" brushRef="#br0" timeOffset="-768.0439">-399 147 262 0,'5'-8'481'0,"-3"1"51"16,1 0 35-16,-2-2-2 0,-1 1-149 0,-1 1-42 16,0-3 14-16,-2 1 31 0,0 2 23 15,0-2 13-15,1 2-36 0,-2-2-76 0,-1 2-81 16,0 0-70-16,1 1-49 0,-2-1-42 15,1 0-29-15,-1 2-22 0,1-1-11 16,-1 2-9-16,-2-1-9 0,1 1-6 0,-1 0-4 16,1 1-3-16,-3 0-4 0,1 2 0 15,-2 1-4-15,0 0 0 0,0 3-2 0,-2 1 0 16,-2 2 1-16,0 1-1 0,0 3 1 15,-3 2 0-15,2 2 0 0,-2 4-1 16,0-1 0-16,0 1 2 0,2 2-1 0,-1-3-2 16,3 2 1-16,2-3 0 0,2 0-1 15,2-2 0-15,4 0 1 0,1-2-2 0,3 0 2 16,3-3 0-16,2 1 1 0,4-2 0 15,3-2 2-15,5 0 2 0,2-2-1 0,3-2 2 16,4 0-2-16,1-1 0 0,2-1-2 16,0 0 0-16,1 0 1 0,1 1-2 0,-2 1 0 15,-1 1 0-15,0 4 0 0,-2 0-3 16,-3 2 2-16,-3 3-1 0,-5 2 3 15,-4 3 0-15,-6 3 2 0,-5-1 2 0,-2 2 0 16,-7 0 1-16,-2 0-3 0,-2-2-4 16,-4-3-5-16,-2 0-11 0,-2-3-20 0,-2-3-31 15,-2-4-57-15,-1-3-111 0,0-6-138 16,1-2-91-16,0-3-43 0,2-4-16 0,2-2-18 15,3-2-15-15,3 3-19 0,2-3 1 16,4 3 9-16,4 2 21 0,3-2 61 0,4 3 119 16</inkml:trace>
        </inkml:traceGroup>
      </inkml:traceGroup>
    </inkml:traceGroup>
    <inkml:traceGroup>
      <inkml:annotationXML>
        <emma:emma xmlns:emma="http://www.w3.org/2003/04/emma" version="1.0">
          <emma:interpretation id="{F07A1DFC-2494-4AF2-A822-C94A32F4EC3E}" emma:medium="tactile" emma:mode="ink">
            <msink:context xmlns:msink="http://schemas.microsoft.com/ink/2010/main" type="paragraph" rotatedBoundingBox="-223,8416 4082,6869 4470,7949 163,9496" alignmentLevel="1"/>
          </emma:interpretation>
        </emma:emma>
      </inkml:annotationXML>
      <inkml:traceGroup>
        <inkml:annotationXML>
          <emma:emma xmlns:emma="http://www.w3.org/2003/04/emma" version="1.0">
            <emma:interpretation id="{F2EB094C-5331-4914-BEFF-689FCAD80E89}" emma:medium="tactile" emma:mode="ink">
              <msink:context xmlns:msink="http://schemas.microsoft.com/ink/2010/main" type="line" rotatedBoundingBox="-223,8416 4082,6869 4470,7949 163,9496"/>
            </emma:interpretation>
          </emma:emma>
        </inkml:annotationXML>
        <inkml:traceGroup>
          <inkml:annotationXML>
            <emma:emma xmlns:emma="http://www.w3.org/2003/04/emma" version="1.0">
              <emma:interpretation id="{4BEF4876-179C-4386-93AD-2D009F9AE525}" emma:medium="tactile" emma:mode="ink">
                <msink:context xmlns:msink="http://schemas.microsoft.com/ink/2010/main" type="inkWord" rotatedBoundingBox="-214,8442 828,8067 1178,9042 135,9417"/>
              </emma:interpretation>
              <emma:one-of disjunction-type="recognition" id="oneOf1">
                <emma:interpretation id="interp1" emma:lang="" emma:confidence="1">
                  <emma:literal/>
                </emma:interpretation>
              </emma:one-of>
            </emma:emma>
          </inkml:annotationXML>
          <inkml:trace contextRef="#ctx0" brushRef="#br0" timeOffset="4410.2523">-1456 1829 205 0,'-11'-26'407'0,"1"1"63"0,2 5 37 15,1 2-38-15,2 4-135 0,1 2-120 0,-1 2-82 16,3 3-50-16,-1 0-32 0,2 3-17 15,-1 0-11-15,2 0-8 0,0 1-6 0,3 1-6 16,1 0-4-16,3 0-11 0,1 0-27 16,2 0-65-16,1-4-131 0,0 2-152 15,0-2-80-15,1 2-35 0,1-3 5 0,2-2 52 16</inkml:trace>
          <inkml:trace contextRef="#ctx0" brushRef="#br0" timeOffset="4281.2449">-1407 1941 279 0,'-2'-3'490'16,"0"0"43"-16,1 2 22 0,0 1-20 15,1 4-214-15,0 0-107 0,0 5-33 0,1 5 2 16,3 3 3-16,0 0 2 0,2 4-10 15,1-1-30-15,-1 0-46 0,4 0-47 0,-2-1-27 16,2 1-33-16,-2-2-50 0,0-2-47 16,-1-3-41-16,0-3-29 0,0-2-21 15,-3-4-23-15,0-6-22 0,-2-8-28 0,-4-2-46 16,-3-5-62-16,-5-5-83 0,-4-6-18 15,-2-5 34-15,-1-5 53 0,-2-5 82 16</inkml:trace>
          <inkml:trace contextRef="#ctx0" brushRef="#br0" timeOffset="4600.2631">-1202 1488 12 0,'7'8'392'0,"1"3"65"0,-1 4 47 0,2 2 28 15,-1 6-133-15,0 3-134 0,-1 4-82 16,0 1-54-16,0 3-38 0,1 3-25 16,-1-3-19-16,2 2-12 0,0-1-12 0,0-1-12 15,1-3-13-15,1-5-14 0,-1-4-15 16,-1-5-39-16,1-7-114 0,-2-8-193 0,2-5-98 15,-2-7-44-15,0-6-15 0,-1-6 23 16,-1-5 106-16</inkml:trace>
          <inkml:trace contextRef="#ctx0" brushRef="#br0" timeOffset="3973.2273">-689 1058 47 0,'2'-12'436'0,"-2"1"62"0,0 0 37 16,0-1 24-16,0 5-122 0,-2-2-128 15,1 3-38-15,0 2 11 0,-2 1 14 0,0 1 7 16,0 4-14-16,-2 1-38 0,-2 6-54 15,-3 4-59-15,-2 7-42 0,0 3-25 0,-2 5-15 16,0 3-10-16,-1 3-15 0,1 0-11 16,0 2-10-16,1 0-16 0,0 1-44 15,0-1-73-15,0-4-92 0,2-2-72 0,0-2-48 16,4-2-66-16,0-4-103 0,1-3-107 15,-3-1-2-15,2-5 18 0,-1 2 24 0,1-2 62 16</inkml:trace>
          <inkml:trace contextRef="#ctx0" brushRef="#br0" timeOffset="5014.2868">-828 1689 308 0,'13'31'473'0,"1"-2"44"0,-2 3 29 16,2 2-50-16,-1 1-172 0,0 2-66 15,1-2-9-15,-3-1 7 0,-2-3 0 0,-1-5-12 16,-1-4-10-16,-3-5-50 0,1-3-64 15,-4-4-61-15,-2-6-58 0,-2-6-60 16,-3-4-56-16,-1-5-47 0,-1-3-29 0,1-5-13 16,0 0 15-16,2-1 35 0,-2 1 44 15,3-1 37-15,0 1 24 0,1 0 20 0,3 4 24 16,0-3 12-16,3 3 12 0,2-1 15 15,4 0 11-15,3-1 11 0,4 1 9 0,4-2 11 16,3 1 8-16,2 1 0 0,2 0-1 16,2 0-4-16,1 4-5 0,1 2-1 15,0 4 0-15,0 1-1 0,-3 5 9 0,-1 1 18 16,-4 4 26-16,-2 3 18 0,-5 3 10 15,-4 3 3-15,-2 2-7 0,-6 1-18 0,-4 2-32 16,-5 1-30-16,-5 1-21 0,-6-2-20 16,-4 1-19-16,-3-4-22 0,-3-3-25 15,-2-2-35-15,1-6-39 0,-3-3-43 0,2-3-47 16,1-4-45-16,2-3-34 0,4-3-8 15,3-2 10-15,6-5 12 0,5-1-18 16,4-3-60-16,5-1-109 0,5-1-53 0,2-1-24 16,5-1 8-16,5 3 57 0</inkml:trace>
        </inkml:traceGroup>
        <inkml:traceGroup>
          <inkml:annotationXML>
            <emma:emma xmlns:emma="http://www.w3.org/2003/04/emma" version="1.0">
              <emma:interpretation id="{74A9390E-A354-45BF-B9F8-4E7E3A8B6DB1}" emma:medium="tactile" emma:mode="ink">
                <msink:context xmlns:msink="http://schemas.microsoft.com/ink/2010/main" type="inkWord" rotatedBoundingBox="2143,7565 4082,6869 4470,7949 2531,8645"/>
              </emma:interpretation>
              <emma:one-of disjunction-type="recognition" id="oneOf2">
                <emma:interpretation id="interp2" emma:lang="" emma:confidence="0">
                  <emma:literal>old</emma:literal>
                </emma:interpretation>
                <emma:interpretation id="interp3" emma:lang="" emma:confidence="0">
                  <emma:literal>of p</emma:literal>
                </emma:interpretation>
                <emma:interpretation id="interp4" emma:lang="" emma:confidence="0">
                  <emma:literal>or p</emma:literal>
                </emma:interpretation>
                <emma:interpretation id="interp5" emma:lang="" emma:confidence="0">
                  <emma:literal>alp</emma:literal>
                </emma:interpretation>
                <emma:interpretation id="interp6" emma:lang="" emma:confidence="0">
                  <emma:literal>on p</emma:literal>
                </emma:interpretation>
              </emma:one-of>
            </emma:emma>
          </inkml:annotationXML>
          <inkml:trace contextRef="#ctx0" brushRef="#br0" timeOffset="6241.357">1971 461 127 0,'-3'-6'466'0,"0"3"61"0,1-1 38 0,-2 1 32 16,-1 0-169-16,3 3-141 0,-2 0-50 16,-1 2 8-16,0 2 26 0,-1 3 25 0,0 3 18 15,-1 2 4-15,0 4-29 0,1 1-60 16,1 2-59-16,1-1-53 0,2 1-44 0,2 1-32 15,2-3-17-15,2 2-9 0,3-5-5 16,-1 1-4-16,6-6 1 0,0 1-1 16,2-6 1-16,1-1-1 0,1-4 0 0,1-3-2 15,-1-4-3-15,-1-2-3 0,-1-2-2 0,-1-1-1 16,-4-1 2-16,-1 1 3 0,-2-2 1 15,-2 3 2-15,-3 1 4 0,1 1 2 0,-4 2 3 16,1-1-1-16,-4 3-1 0,-1 1-1 16,-1 0-4-16,-1 0-4 0,-2 2-5 15,2 1-29-15,-2 0-58 0,4-1-115 0,-1 0-115 16,1-1-76-16,3-2-95 0,2-3-144 15,1-1-112-15,4-3 26 0,2 4 69 0,2-5 50 16,3 5 85-16</inkml:trace>
          <inkml:trace contextRef="#ctx0" brushRef="#br0" timeOffset="6445.3687">2165 294 56 0,'3'-2'425'0,"-3"2"55"16,1 1 36-16,-1 4 24 0,1 4-139 16,1 2-140-16,0 4-18 0,0 4 55 0,1 2 49 15,-1 1 36-15,1 3 14 0,3 1-3 16,-1 2-66-16,1 1-104 0,0 2-79 0,1-1-60 15,2-1-37-15,-3 0-26 0,0-1-25 16,1-4-54-16,-2-2-110 0,1-5-122 16,1-2-77-16,0-5-66 0,4-6-116 0,-2-4-126 15,4-7-21-15,2 0 51 0,0-6 41 16,1-3 50-16,1-1 120 0</inkml:trace>
          <inkml:trace contextRef="#ctx0" brushRef="#br0" timeOffset="6828.3906">2438 571 19 0,'7'-14'417'0,"-1"5"71"16,-1 2 36-16,-2 2 28 0,1 3-83 0,0 2-70 15,-1 2 9-15,1 6 36 0,-1 2 56 16,1 4 31-16,-1 4-9 0,0 2-83 0,-1 5-101 15,4 1-89-15,-2 1-77 0,3 2-47 16,1 3-27-16,0-1-19 0,1-1-12 16,-1 1-4-16,0-1-8 0,0-3-8 0,-1-3-8 15,-3-5-4-15,0 0-2 0,-1-5 0 16,-1-4-1-16,-1-1 1 0,-1-4 0 0,-1-3-4 15,-1-3-6-15,-1-7-5 0,-1-3-7 16,0-5-6-16,-1-7-5 0,-1-2-7 16,2-6-6-16,-1-3-7 0,0-3-8 0,3 0-4 15,2-3-5-15,2 1-2 0,1-1-2 0,4 1 6 16,3 2 1-16,2 0 5 0,3 2 3 15,3 1 4-15,1 2 5 0,3 2 0 0,-1 4 2 16,0 1 3-16,-1 5 2 0,-1 3 1 16,1 5-1-16,-1 5 2 0,0 2 1 15,-1 5-1-15,0 5 1 0,-2 2-1 0,0 7-5 16,-7 2-4-16,-2 5-8 0,-4 2-7 15,-5 2-20-15,-3 1-28 0,-6-1-54 0,-4 0-117 16,-4-3-152-16,-1 0-100 0,-3-5-65 16,-3-3-133-16,-2-3-141 0,-1-4 16 15,1 0 103-15,-1-2 79 0,0-2 71 0,1-1 157 16</inkml:trace>
          <inkml:trace contextRef="#ctx0" brushRef="#br0" timeOffset="5584.3194">710 450 154 0,'3'-2'378'16,"1"-1"53"-16,-2 2 35 0,1-1-47 15,-1 2-102-15,-1 2-81 0,2 0-60 0,-1 2-40 16,3 2-15-16,1 3 17 0,3 3 52 16,2 4 52-16,1 1 64 0,3 4 45 15,4 2 20-15,5 3-8 0,3 0-45 0,6 0-45 16,5 2-61-16,3-2-50 0,3-1-39 15,1-5-35-15,2 0-28 0,1-7-25 0,0-3-14 16,0-5-8-16,2-5-4 0,-1-6-3 16,-1-4-3-16,-2-2 0 0,-4-4-1 15,-2 0-1-15,-7 0-4 0,-5 3-6 0,-5 0-12 16,-6 0-18-16,-4 3-28 0,-3 2-38 15,-4-1-46-15,-1 3-60 0,-2 1-68 0,-2 1-61 16,1 1-36-16,-1-1-4 0,-1 1 13 16,1 0 9-16,1 0-1 0,-2 0-49 0,0 2-81 15,1-2-34-15,2 3-4 0,2-2 34 16,1 1 72-16</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0:47.8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D05AE23-DB5A-42C2-867D-5F23A99D10FA}" emma:medium="tactile" emma:mode="ink">
          <msink:context xmlns:msink="http://schemas.microsoft.com/ink/2010/main" type="writingRegion" rotatedBoundingBox="7962,9134 19060,7890 19336,10353 8238,11597"/>
        </emma:interpretation>
      </emma:emma>
    </inkml:annotationXML>
    <inkml:traceGroup>
      <inkml:annotationXML>
        <emma:emma xmlns:emma="http://www.w3.org/2003/04/emma" version="1.0">
          <emma:interpretation id="{E5E582FD-38F0-4B08-9F2D-FFEFDF74FEEA}" emma:medium="tactile" emma:mode="ink">
            <msink:context xmlns:msink="http://schemas.microsoft.com/ink/2010/main" type="paragraph" rotatedBoundingBox="7976,9064 10002,8940 10039,9543 8013,9667" alignmentLevel="1"/>
          </emma:interpretation>
        </emma:emma>
      </inkml:annotationXML>
      <inkml:traceGroup>
        <inkml:annotationXML>
          <emma:emma xmlns:emma="http://www.w3.org/2003/04/emma" version="1.0">
            <emma:interpretation id="{6E310E37-C71D-4944-8A3E-703A20241D8B}" emma:medium="tactile" emma:mode="ink">
              <msink:context xmlns:msink="http://schemas.microsoft.com/ink/2010/main" type="line" rotatedBoundingBox="7976,9064 10002,8940 10039,9543 8013,9667"/>
            </emma:interpretation>
          </emma:emma>
        </inkml:annotationXML>
        <inkml:traceGroup>
          <inkml:annotationXML>
            <emma:emma xmlns:emma="http://www.w3.org/2003/04/emma" version="1.0">
              <emma:interpretation id="{223DB6F1-E9A8-4687-8BAC-FC3B503A6050}" emma:medium="tactile" emma:mode="ink">
                <msink:context xmlns:msink="http://schemas.microsoft.com/ink/2010/main" type="inkWord" rotatedBoundingBox="7976,9064 10002,8940 10039,9543 8013,9667">
                  <msink:destinationLink direction="to" ref="{AEB64A06-7AE0-4946-A7A5-49E90119FB26}"/>
                </msink:context>
              </emma:interpretation>
              <emma:one-of disjunction-type="recognition" id="oneOf0">
                <emma:interpretation id="interp0" emma:lang="" emma:confidence="0">
                  <emma:literal>chi</emma:literal>
                </emma:interpretation>
                <emma:interpretation id="interp1" emma:lang="" emma:confidence="1">
                  <emma:literal>oh ;</emma:literal>
                </emma:interpretation>
                <emma:interpretation id="interp2" emma:lang="" emma:confidence="0">
                  <emma:literal>oh;</emma:literal>
                </emma:interpretation>
                <emma:interpretation id="interp3" emma:lang="" emma:confidence="0">
                  <emma:literal>shi</emma:literal>
                </emma:interpretation>
                <emma:interpretation id="interp4" emma:lang="" emma:confidence="0">
                  <emma:literal>hi</emma:literal>
                </emma:interpretation>
              </emma:one-of>
            </emma:emma>
          </inkml:annotationXML>
          <inkml:trace contextRef="#ctx0" brushRef="#br0">1151-79 375 0,'-2'2'453'0,"1"1"40"16,-2 0 29-16,0 1-118 15,1 1-138-15,-2 0-90 0,1 3-54 0,-3 2-21 16,2 1 7-16,-1 1 16 0,-2 3 23 15,1-1 15-15,1 2 8 0,2-1-7 0,0 0-26 16,2-1-28-16,1 0-32 0,1-2-21 16,2 1-13-16,3-3-9 0,2 0-5 15,1-4-4-15,4-3 0 0,2-3-2 16,4-2-6-16,5-5-6 0,-1-6-5 0,2-3-6 15,-2-4-6-15,-2-4 0 0,-5-3-1 16,-2-2 2-16,-4-3 5 0,-5-1 9 16,-2 1 16-16,-2-1 34 0,-2 6 49 15,-1 3 49-15,1 3 38 0,-2 6 22 0,2 3-1 16,0 2-30-16,-1 3-46 0,2 5-45 15,2 2-30-15,0 6-9 0,2 4 5 0,3 4 15 16,2 6 14-16,-1 1 6 0,3 4-6 16,0 1-12-16,0 1-12 0,1 1-21 15,-2-1-14-15,0 0-11 0,-1-1-5 16,-2-3-5-16,-1-1-4 0,-2 1-1 0,-2-1 0 15,0-4-2-15,-2 0-1 0,-3-3 1 16,0-3-3-16,1-1 1 0,0-2-1 16,-1-3 2-16,1-2-1 0,-1-3 0 0,0-1 2 15,2-2-3-15,1-3-2 0,0-3-2 16,1-3-3-16,2-2 0 0,2-2-3 15,4 1 0-15,0-2 1 0,4 0-2 0,-1 3 2 16,3-1-1-16,0 2 2 0,2 3 1 16,1 0 1-16,1 4 0 0,-1 3 1 15,1 0 0-15,-1 5 1 0,1 2 0 16,0 2 1-16,2 5 1 0,0 2 1 0,-2 3 2 15,-1 0 1-15,-2 0 1 0,-2 1-2 16,-3-1-5-16,-1-1-25 0,-2 1-44 0,-1-4-78 16,-2-4-140-16,-1-1-136 0,-1-6-98 15,-3-3-160-15,0-5-162 0,-3-4-30 16,-1-4 81-16,2-4 106 0,-3-1 89 15,1-5 174-15</inkml:trace>
          <inkml:trace contextRef="#ctx0" brushRef="#br0" timeOffset="320.0184">1840-138 161 0,'-11'-21'459'0,"4"2"49"0,0 3 28 16,3 1 16-16,1 2-213 0,0 3-146 0,2 3-85 16,0 1-46-16,1 1-29 0,1 2-15 15,2 3-14-15,1 3-25 0,3 2-90 16,-2 1-188-16,2 3-125 0,-3 2-70 15,-2 2-31-15,-1-1 0 0,-1 3 79 0</inkml:trace>
          <inkml:trace contextRef="#ctx0" brushRef="#br0" timeOffset="178.0102">1818-70 128 0,'5'0'418'16,"3"3"58"-16,1 3 39 0,0 1-1 0,2 6-162 15,2 1-105-15,-1 3-46 0,0 4 10 16,4 2 22-16,-3 3 17 0,1 0 13 0,1 1-4 16,-2 1-28-16,-1-1-66 0,0 0-53 15,-1-3-46-15,-1 2-75 0,-2-4-94 16,-1-2-82-16,-1-3-57 0,-2-9-122 15,-4-3-191-15,-2-8-98 0,-2-4 1 0,-3-7 34 16,-1-5 30-16,-2-3 104 0</inkml:trace>
          <inkml:trace contextRef="#ctx0" brushRef="#br0" timeOffset="-958.0547">302 154 269 0,'2'-1'424'0,"-1"-3"48"0,-1 0 38 16,1-1-83-16,1 0-122 0,-2 0-91 15,0-3-45-15,0 2-12 0,0-1 17 16,0 1 47-16,0-2 56 0,0 2 59 0,0-2 32 16,-2 1 12-16,1 0-13 0,0 1-40 15,-2 0-50-15,0 0-51 0,0 1-44 16,1-1-35-16,-3 1-27 0,0 1-21 15,-1-1-16-15,1 3-13 0,-2-1-12 0,-3 3-14 16,1 1-13-16,-5 3-12 0,-2 4-9 16,-2 1-6-16,-4 5-3 0,0 2-1 15,-2 3-1-15,2 1 1 0,-1 2 1 0,1-1 0 16,3-1 0-16,4 1-1 0,2-1-1 15,4-3 1-15,3-3-3 0,6 1-4 0,3-4 0 16,6 0 0-16,9-4-4 0,6-3-4 16,6-1-1-16,6-3-1 0,4-4-2 15,2-3-1-15,1-3 3 0,-2-1 5 16,-2-5 3-16,-6 0 6 0,-4-2 2 0,-7-3 4 15,-6 1 4-15,-4-3 2 0,-5 3 4 16,-4 0 7-16,-3 1 5 0,-3 2 4 16,-1 4 3-16,-3-3 1 0,-1 6 0 15,0 1-7-15,0-1-6 0,1 6-5 0,0-2-6 16,3 4-5-16,0 0-5 0,2 0-4 15,2 4-2-15,0 2 0 0,3 2 0 16,2 1 1-16,2 6 3 0,3 0 3 0,2 3 2 16,1 1-1-16,-1 0 1 0,3 0-2 15,-1 3-6-15,0-4-4 0,1 1-9 16,-3-1-11-16,1-2-19 0,-2 0-26 0,-2-5-29 15,-1 1-36-15,-1-6-63 0,0-2-152 16,0-2-105-16,-1-6-61 0,0-5-109 16,-1-1-141-16,-1-6-68 0,-2-3 91 15,0 0 86-15,2-2 67 0,0 0 131 0</inkml:trace>
          <inkml:trace contextRef="#ctx0" brushRef="#br0" timeOffset="-644.0368">663-41 365 0,'5'-1'455'16,"-1"-2"41"-16,-1 3 26 0,1 0-100 15,0 0-146-15,0 0-72 0,2 3-13 16,2 0 39-16,2 1 71 0,2 0 60 0,0 2 42 15,1 2 17-15,-1-1-10 0,1 2-47 16,-2 4-77-16,1-2-65 0,-2 1-57 16,1 2-45-16,-3 1-37 0,0 0-31 15,-1 0-20-15,-3 3-13 0,0-1-5 0,-4 0-5 16,0 1-2-16,-3-2-3 0,1-2-4 15,-1-2 0-15,-1-2 1 0,1-1 1 16,-1-3 0-16,0-3 1 0,1-3 7 0,-1-3-1 16,1-3-1-16,0-3-2 0,2-2-2 15,1-3-1-15,0-1-2 0,1-1-5 16,2-2-4-16,0 2-8 0,0 0-13 0,-1 0-19 15,3 2-34-15,-1-1-45 0,1 1-75 16,1 2-114-16,-1 2-101 0,2-3-51 16,3 3-53-16,1 0-113 0,-2 1-100 15,4-3 28-15,-2 4 63 0,2-1 44 0,1-1 73 16</inkml:trace>
        </inkml:traceGroup>
      </inkml:traceGroup>
    </inkml:traceGroup>
    <inkml:traceGroup>
      <inkml:annotationXML>
        <emma:emma xmlns:emma="http://www.w3.org/2003/04/emma" version="1.0">
          <emma:interpretation id="{FEF6A845-5F49-4F14-BA41-F79B30D8D0CC}" emma:medium="tactile" emma:mode="ink">
            <msink:context xmlns:msink="http://schemas.microsoft.com/ink/2010/main" type="paragraph" rotatedBoundingBox="8133,9794 11919,9364 12013,10190 8227,10620" alignmentLevel="1"/>
          </emma:interpretation>
        </emma:emma>
      </inkml:annotationXML>
      <inkml:traceGroup>
        <inkml:annotationXML>
          <emma:emma xmlns:emma="http://www.w3.org/2003/04/emma" version="1.0">
            <emma:interpretation id="{6B61D195-53DD-494E-92F2-93F60C8A7145}" emma:medium="tactile" emma:mode="ink">
              <msink:context xmlns:msink="http://schemas.microsoft.com/ink/2010/main" type="line" rotatedBoundingBox="8133,9794 11919,9364 12013,10190 8227,10620"/>
            </emma:interpretation>
          </emma:emma>
        </inkml:annotationXML>
        <inkml:traceGroup>
          <inkml:annotationXML>
            <emma:emma xmlns:emma="http://www.w3.org/2003/04/emma" version="1.0">
              <emma:interpretation id="{EE11D719-682C-4406-921D-2961B876C8DE}" emma:medium="tactile" emma:mode="ink">
                <msink:context xmlns:msink="http://schemas.microsoft.com/ink/2010/main" type="inkWord" rotatedBoundingBox="8133,9794 11919,9364 12013,10190 8227,10620"/>
              </emma:interpretation>
              <emma:one-of disjunction-type="recognition" id="oneOf1">
                <emma:interpretation id="interp5" emma:lang="" emma:confidence="1">
                  <emma:literal/>
                </emma:interpretation>
              </emma:one-of>
            </emma:emma>
          </inkml:annotationXML>
          <inkml:trace contextRef="#ctx0" brushRef="#br0" timeOffset="3039.1739">653 737 60 0,'-3'-6'359'15,"0"-3"57"-15,2 0 38 0,1 1-21 16,-3-1-93-16,2 2-94 0,0-3-64 16,1 3-48-16,-2 1-28 0,1 1-18 0,1 0-12 15,0 1-9-15,0 2-6 0,0 0-8 16,0 0-7-16,0 2-13 0,1 2-9 15,2 5 12-15,1 3 59 0,0 4 64 0,3 6 69 16,1 6 72-16,1 3 62 0,-3 3 40 16,4 4-20-16,0 4-43 0,1 2-56 15,1-2-63-15,0 1-61 0,1 0-59 0,-1-3-43 16,1-2-24-16,-2-3-13 0,1-1-6 15,-2-4-6-15,1-1-8 0,-3-5-15 16,0-3-24-16,-1-5-32 0,0-2-68 16,-2-5-130-16,-1-2-131 0,1-6-72 0,-1-4-71 15,0-3-123-15,-3-2-121 0,1-4 32 16,-4 0 83-16,2 0 57 0,-1 1 78 15,-1 1 147-15</inkml:trace>
          <inkml:trace contextRef="#ctx0" brushRef="#br0" timeOffset="1729.0989">265 911 164 0,'-3'-4'397'0,"2"-1"48"16,0-2 35-16,-1 1-32 0,2 3-134 0,0-1-101 15,2 2-64-15,-1 2-43 0,3 0-18 16,2 6 7-16,0 3 57 0,5 6 98 0,-1 6 97 16,2 1 76-16,-1 4 59 0,0 4 14 15,-1 1-41-15,-2 1-92 0,1 2-87 16,-2 0-68-16,-1-1-65 0,1 0-43 15,-1-3-28-15,-2-1-15 0,0-6-11 0,0-1-8 16,-1-2-5-16,0-7-4 0,-1 0-3 16,1-5-1-16,-1-3-2 0,-1-1-3 15,-1-8-8-15,-1-5-8 0,-1-5-9 0,-2-6-8 16,-1-8-11-16,-2-5-11 0,-2-2-8 15,-3-8-8-15,-2-7-6 0,-1-5-4 16,-1-7 0-16,0-2 9 0,3 2 6 0,3 3 11 16,5 6 10-16,3 3 6 0,5 7 2 15,2 6-8-15,2 6-15 0,3 5-20 16,1 7-23-16,1 3-22 0,-1 6-27 0,0 4-32 15,0 4-55-15,-1 5-58 0,-3 7-52 16,-4 5-38-16,-5 5-5 0,-2 6 17 16,-3 4 59-16,-4 6 66 0,-3 3 72 15,-1 4 60-15,-3 1 36 0,1 1 23 0,0-3 13 16,-1 1 12-16,3-6 8 0,3-3 4 15,-1-3 2-15,5-4 4 0,1-3 3 16,3-4 1-16,3-4 5 0,1-2 5 0,4-3 8 16,3-4 4-16,5-3-1 0,5-4 0 15,3-4-5-15,5-2-6 0,4-4-8 16,2-2-3-16,1-1-1 0,4-1-4 15,-2-4-2-15,-1 1 0 0,0-1 2 0,-4 0-3 16,-3 2 1-16,-4 4 1 0,-2 2 2 16,-5 3 0-16,-4 1 2 0,-2-1 6 15,0 2 17-15,-3 5 66 0,1 2 81 0,2 2 67 16,-3 5 55-16,3 1 41 0,-1 3 12 15,0 0-49-15,0 3-71 0,-1 2-63 16,2-1-54-16,0 1-45 0,-1 0-32 0,1-2-16 16,-1-1-26-16,2-1-43 0,-2-1-83 15,-1-2-123-15,1-3-99 0,2-3-69 16,-2-4-135-16,1-5-163 0,1-2-37 15,-2-6 59-15,2-4 64 0,1-4 57 0,-1-5 140 16</inkml:trace>
          <inkml:trace contextRef="#ctx0" brushRef="#br0" timeOffset="2064.1181">935 777 42 0,'4'-10'410'15,"0"3"55"-15,-1 5 33 0,-2 2 27 16,1 2-145-16,-1 8-141 0,2 2-68 0,1 4-21 16,0 5 15-16,3 4 41 0,0 1 50 15,1 3 44-15,2-1 22 0,2 1-5 16,0-1-27-16,1-1-52 0,2-2-60 0,0-1-52 15,0-3-46-15,0-2-27 0,0-4-18 16,-1-3-14-16,0-3-2 0,1-5-6 16,-3-4-6-16,1-5-9 0,-1-5-11 15,-4-5-11-15,-1-4-13 0,-4-2-6 0,-3-4-1 16,-3-1 5-16,-2-1 10 0,-2 0 7 15,-3 3 15-15,-1 4 15 0,-1 2 12 0,1 3 10 16,-2 3 4-16,1 2 6 0,-2 6-3 16,2 0-7-16,-2 2-7 0,2 2-8 15,1 0-6-15,0 3-6 0,1-2-10 16,3 2-34-16,2 0-86 0,-1-3-112 0,4 3-89 15,0-3-57-15,2-3-88 0,2 0-130 16,0-1-76-16,2-2 26 0,3 0 43 16,2 0 34-16,2-1 84 0</inkml:trace>
          <inkml:trace contextRef="#ctx0" brushRef="#br0" timeOffset="3807.2178">1298 911 141 0,'1'0'380'0,"1"-1"47"0,-1 0 30 0,0 0-55 16,-1 1-104-16,0-1-101 0,2-1-65 15,-2 2-40-15,0 0-30 0,1 0-18 0,0 3-7 16,-1-1-2-16,3 3 1 0,-1 1 1 15,0 4 7-15,0 0 15 0,-1 3 19 16,0-1 27-16,-1 2 38 0,0 0 51 16,-1 1 41-16,1 0 21 0,0-3 1 0,0 2-16 15,0-4-37-15,0 0-49 0,0 0-44 16,1-2-36-16,1-4-27 0,1 2-18 15,-1-3-8-15,2-2-6 0,3-2-4 16,2-2-4-16,0-3-6 0,2-1-9 0,0-3-4 16,0-1-7-16,2-2-4 0,-2 1-1 15,-2 0 2-15,0 2 6 0,-3 2 0 0,1 3-1 16,-3 0 3-16,1 2 3 0,-1 5-2 15,0 2 3-15,0 0 6 0,0 4 9 16,2-1 6-16,-1 2 7 0,2-3 5 0,0 1 6 16,1 0 6-16,3-2 0 0,3-1-1 15,1-4-4-15,6-3-2 0,1-3-5 16,2-3-10-16,1-2-7 0,1-3-2 15,-1 0-2-15,-2-6 2 0,-2-1-3 0,-5-2 3 16,-2 0 1-16,-4 0 0 0,-5-1 1 16,-2 2 1-16,-2 3 10 0,-2 1 8 15,-2 4 8-15,-1 3 2 0,-1 3 3 16,-1 0-3-16,-1 4-12 0,0 4-11 0,1 0-6 15,-1 2-14-15,0 2-23 0,1 2-48 16,2-1-87-16,1 1-103 0,1 0-72 0,2 2-49 16,1-4-124-16,3 2-150 0,0-2-25 15,5-4 42-15,0 0 40 0,4 0 41 16,2 0 134-16</inkml:trace>
          <inkml:trace contextRef="#ctx0" brushRef="#br0" timeOffset="2262.1293">1329 822 258 0,'0'5'393'0,"2"-1"29"16,-2-3 17-16,0 1-101 0,0-2-131 0,0 1-92 16,-2-1-61-16,2-1-46 0,-1 1-48 15,-2-2-72-15,1 1-107 0,-4-1-110 16,2 1-51-16,0-2-17 0,1 0 17 15,2 2 53-15</inkml:trace>
          <inkml:trace contextRef="#ctx0" brushRef="#br0" timeOffset="4369.25">1970 727 387 0,'-5'5'461'0,"-2"4"45"16,0 0 24-16,-1 5-115 0,0 2-141 16,1 2-64-16,-2 2-11 0,3 0 26 0,0 1 33 15,3 0 22-15,2-2 8 0,1-3-12 16,4 0-36-16,3 0-56 0,4-4-44 15,4-5-30-15,4-1-25 0,7-8-22 0,3-3-19 16,4-7-18-16,2-7-21 0,2-6-22 16,-1-2-13-16,-1-6-6 0,-3-1-5 15,-6-4 2-15,-4-2 9 0,-5-1 13 0,-4 0 1 16,-6 1 15-16,-1 1 20 0,-4 5 30 15,0 4 41-15,-4 7 28 0,1 3 26 16,-2 6 5-16,-1 3-8 0,0 6-17 16,-1 4-20-16,-1 5-12 0,1 3-6 0,0 5 0 15,0 4 2-15,4 1-5 0,1 3-9 16,1 1-11-16,4 3-9 0,1 0-10 15,1 2-6-15,1-1-6 0,2 1-6 0,-1-1-5 16,1-1-7-16,0-1-4 0,-2-1-2 16,-1-5-5-16,-2-1-7 0,-1-4-5 15,-1-2-3-15,0-1-3 0,0-4-6 16,-3-1-7-16,-2-4-5 0,1-5-2 0,-2 1 0 15,0-3-8-15,1 1-11 0,0-1-12 16,1 0-6-16,2-1-10 0,1 2-9 0,2-1 5 16,3 1 11-16,1 0 16 0,2 2 15 15,1 0 16-15,2 4 10 0,2 0 6 16,3 0 6-16,0 4 3 0,1 2 1 15,2 1 2-15,0 2-1 0,-1 1 1 0,1-1 0 16,-2 4-1-16,0 0-7 0,-1 0-38 16,-1 0-90-16,-3-1-134 0,-3-2-101 0,0-1-85 15,-3-4-156-15,-3-2-162 0,1-3-12 16,-2-4 79-16,1-2 70 0,2-1 72 15,2-2 156-15</inkml:trace>
          <inkml:trace contextRef="#ctx0" brushRef="#br0" timeOffset="5223.2986">2944 692 238 0,'4'0'459'0,"0"-3"42"16,0 3 25-16,0-3-30 0,1-1-191 15,-3 1-128-15,1-3-67 0,-2 3-31 0,2-1-7 16,-3 2 8-16,0-2 7 0,0 1 16 15,0 2 10-15,-1 0 1 0,-1 0-6 16,2 1-15-16,-1 0-14 0,1 0-17 0,-3 0-15 16,2 0-10-16,-2 1-1 0,-1 1 3 15,0 2 7-15,-2 1 7 0,1 0 13 16,-2 3 15-16,-3 2 19 0,1 0 14 0,-2 0 5 15,-2 4 2-15,0 3-3 0,-1 0-6 16,2 2-17-16,-1-2-16 0,1 3-13 16,2-1-13-16,2-2-10 0,1 0-12 15,2-1-8-15,2-5-5 0,0 1-4 0,3-3-2 16,1-2 0-16,4 1-1 0,1-6 1 15,5-2-1-15,3-4-4 0,3-4-2 16,3-3-9-16,1-2-5 0,1 0 0 16,-1-3-3-16,-4 3 2 0,0 1 1 0,-3 2 3 15,-2 0 4-15,-4 4-1 0,-1-1-3 16,0 4 1-16,-3 0-2 0,2 2 5 0,-2 2 15 15,0 2 26-15,-1 3 21 0,-1 2 14 16,0 4 8-16,1-2 2 0,-1 2-13 16,1 1-24-16,0-3-17 0,0 0-14 0,-2-1-16 15,2 0-25-15,-1-3-26 0,1-1-50 16,0-3-96-16,1-4-105 0,-1-4-67 15,2-4-31-15,-1-3-2 0,2-7 28 16,-1 1 85-16,0-1 100 0,-1-2 75 0,0 0 48 16,1 3 32-16,1 2 16 0,-1 3 14 15,1 3 4-15,1 2 15 0,-2 3 23 16,2 1 35-16,0 2 71 0,0 3 92 15,1 0 84-15,0 3 55 0,1 1 31 0,0 2 6 16,1 0-41-16,-2 3-71 0,2-2-70 16,-2 1-58-16,-1 0-47 0,0-1-43 0,-2 0-29 15,-1-4-20-15,0 1-12 0,-2 1-12 16,-2-4-12-16,0 2-22 0,0-3-45 15,0 0-74-15,-2 0-126 0,2-2-112 16,-2 0-72-16,0-3-27 0,2 0 16 0,2-3 60 16,2-3 112-16,3-2 112 0,1-5 79 15,4-3 45-15,1-4 27 0,2-4 13 16,1-2 10-16,2-2 7 0,2 1 9 15,-1 2 16-15,1 0 32 0,0 4 44 0,-2 2 49 16,-3 5 46-16,0 3 37 0,-4 4 28 16,0 3 19-16,-2 4 13 0,0 5 2 0,-2 4-10 15,-1 5-18-15,0 2-17 0,-1 5-30 16,1 3-43-16,1 3-46 0,0 3-31 15,1 1-25-15,0 3-26 0,2 0-20 16,-2 0-16-16,0-2-31 0,2 1-41 0,-2-5-84 16,0-1-127-16,1-2-129 0,-2-5-81 15,-1-5-90-15,-3-4-177 0,-1-3-75 0,-2-6 40 16,-2-3 87-16,-2-4 63 15,-1-2 99-15</inkml:trace>
          <inkml:trace contextRef="#ctx0" brushRef="#br0" timeOffset="5375.3075">3561 618 238 0,'-9'-3'487'0,"2"0"62"0,1 1 46 0,2 1 31 16,0-2-156-16,3 2-68 0,-1 1-18 15,2-1-1-15,2 0 4 0,2 1-18 0,3-2-56 16,4 1-67-16,5 0-69 0,8-5-97 16,5 2-175-16,6-4-187 0,5-4-181 15,6-2-280-15,-1 1-143 0,2-1-41 16,-3 1 87-16,-2 3 129 0,-3 1 150 0</inkml:trace>
        </inkml:traceGroup>
      </inkml:traceGroup>
    </inkml:traceGroup>
    <inkml:traceGroup>
      <inkml:annotationXML>
        <emma:emma xmlns:emma="http://www.w3.org/2003/04/emma" version="1.0">
          <emma:interpretation id="{EFD5713B-8484-46D2-B54F-70120CD8BB1F}" emma:medium="tactile" emma:mode="ink">
            <msink:context xmlns:msink="http://schemas.microsoft.com/ink/2010/main" type="paragraph" rotatedBoundingBox="8511,10765 19247,9561 19336,10353 8599,11556" alignmentLevel="1"/>
          </emma:interpretation>
        </emma:emma>
      </inkml:annotationXML>
      <inkml:traceGroup>
        <inkml:annotationXML>
          <emma:emma xmlns:emma="http://www.w3.org/2003/04/emma" version="1.0">
            <emma:interpretation id="{F626ACA6-3B3D-473A-9EB3-10E0E9BB68AA}" emma:medium="tactile" emma:mode="ink">
              <msink:context xmlns:msink="http://schemas.microsoft.com/ink/2010/main" type="line" rotatedBoundingBox="8511,10765 19247,9561 19336,10353 8599,11556"/>
            </emma:interpretation>
          </emma:emma>
        </inkml:annotationXML>
        <inkml:traceGroup>
          <inkml:annotationXML>
            <emma:emma xmlns:emma="http://www.w3.org/2003/04/emma" version="1.0">
              <emma:interpretation id="{39EBAE5E-8159-4648-8CAA-BC229D1EF8CD}" emma:medium="tactile" emma:mode="ink">
                <msink:context xmlns:msink="http://schemas.microsoft.com/ink/2010/main" type="inkWord" rotatedBoundingBox="8532,10952 10382,10745 10446,11316 8596,11524"/>
              </emma:interpretation>
              <emma:one-of disjunction-type="recognition" id="oneOf2">
                <emma:interpretation id="interp6" emma:lang="" emma:confidence="1">
                  <emma:literal/>
                </emma:interpretation>
              </emma:one-of>
            </emma:emma>
          </inkml:annotationXML>
          <inkml:trace contextRef="#ctx0" brushRef="#br0" timeOffset="9220.5274">1444 1874 215 0,'0'3'409'16,"1"-1"47"-16,-1-2 33 0,-1 0-69 15,-1 0-112-15,1 0-98 0,0 0-66 16,-1-1-44-16,-1 0-28 0,1-2-22 0,0 2-15 16,1-1-10-16,-2 1-3 0,2 1 2 15,-1-2 3-15,1 2 9 0,-2 0 9 16,2 0 10-16,0 0 11 0,-2 0 9 15,0 2 9-15,0-1 7 0,-1 2 7 0,-3 2 4 16,0 1 0-16,-1 2 5 0,-3 3-3 16,2 1-7-16,-4 2-11 0,2 1-11 0,0 1-15 15,0 3-19-15,3-1-14 0,0-1-9 16,2 0-11-16,1-3-12 0,3 0-19 15,2-1-20-15,3-5-19 0,2-2-36 16,4-3-37-16,3-3-21 0,3-4-3 0,2-3 3 16,2-6 14-16,0-2 29 0,1-1 37 15,-1-1 31-15,-3 1 18 0,-2 3 15 16,-3 3 8-16,0 1 4 0,-4 2 2 15,-2 1 3-15,0 6 6 0,-1 0 9 0,0 2 10 16,-1 2 11-16,1 3 7 0,0 0 4 16,1 1 4-16,1 0-5 0,2 0-12 0,0-3-3 15,3 1-7-15,3-3-4 0,3-2-7 16,3-2-4-16,4-4 1 0,2-3-4 15,4-4-3-15,2-1-1 0,1-4-2 16,-3-3 3-16,0-1 1 0,-4-2 10 0,-2 2 44 16,-5 0 71-16,-1 2 78 0,-6 4 68 15,-1 2 45-15,-4 2 13 0,-2 5-32 16,0 2-67-16,-3 4-74 0,0 4-70 15,-1 6-44-15,-1 2-25 0,1 4-12 0,1 1-3 16,-1 2-3-16,1 0-4 0,-1 0-28 16,2-3-51-16,-1-1-91 0,1-3-124 0,0-4-94 15,-2-4-64-15,3-7-64 0,1-6-65 16,-3-3-41-16,-2-5 8 0,0-3 20 15,-2-2 27-15,-4-3 69 0,2-2 107 16</inkml:trace>
          <inkml:trace contextRef="#ctx0" brushRef="#br0" timeOffset="9318.533">1930 1737 42 0,'-12'-25'314'16,"1"3"83"-16,-1 0 56 0,2 5 28 15,0-1-76-15,2 4-123 0,3 2-90 16,-1 2-59-16,2 3-41 0,1 1-37 15,2 2-27-15,1 2-28 0,1 2-60 0,2 0-114 16,0 2-176-16,4-1-96 0,1 2-49 16,0-1-15-16,5-1 36 0</inkml:trace>
          <inkml:trace contextRef="#ctx0" brushRef="#br0" timeOffset="9661.5527">2014 1629 160 0,'0'11'435'0,"2"0"57"0,-1-1 37 0,2 3 5 15,1-3-150-15,-1 6-42 0,1-1 25 16,0 2 35-16,-1-1 30 0,1 0 9 15,-1 0-27-15,1 0-75 0,-2-2-104 0,1 0-85 16,0-1-65-16,-2-1-38 0,1-2-31 16,-1-2-24-16,0 0-23 0,-1-3-32 0,0-1-31 15,0-5-23-15,0-4-12 16,0-5-2-16,-1-3 6 0,0-3 23 0,1-1 23 15,-2-2 22-15,2 0 18 0,2 2 14 16,0-1 11-16,3 2 5 0,0 1 5 0,3 3 5 16,2 0 8-16,2 2 9 0,2 3 14 15,3 2 14-15,0 1 28 0,4 4 21 16,1 4 13-16,3 1 26 0,1 4 19 0,1 3 6 15,1 5-18-15,-2 1-20 0,-1 2-16 16,-2 1-44-16,-3 1-61 0,-8-1-97 16,-2 0-169-16,-5 0-131 0,-5-1-202 0,-1-4-222 15,-3-2-94-15,-1-1 11 0,-1-6 126 16,-1-2 108-16,1-4 190 0</inkml:trace>
          <inkml:trace contextRef="#ctx0" brushRef="#br0" timeOffset="8583.491">570 2061 350 0,'-2'-7'476'0,"2"-2"41"0,2-2 25 16,4-1-79-16,1 1-150 0,4 1-77 15,3 0-22-15,1 3 22 0,4 0 50 16,2 7 76-16,3 0 45 0,4 2 24 0,2 3-10 16,3 0-39-16,0 2-61 0,-1 3-90 15,-1 0-72-15,-2 2-66 0,-1 0-38 16,-6-1-23-16,-2 1-14 0,-3 2-13 0,-6-1-10 15,-3-1-4-15,-4 1-9 0,-4-1-4 16,-3-1-2-16,-5-2 5 0,-1-2 5 16,-4-4 5-16,-1-2 4 0,1-3 4 0,-2-3 3 15,2-2-1-15,1-3 0 0,2-2-1 16,2-2 0-16,4 2-2 0,2-3-4 15,4 0-1-15,2-1-3 0,3 0-8 16,2 0-9-16,5 0-18 0,1 3-21 0,5-2-39 16,0 1-59-16,1 1-102 0,1 1-116 15,1 2-65-15,1-3-88 0,-1 3-136 16,-4 1-108-16,-1-1 21 0,-3 2 79 0,0 0 58 15,0 2 97-15</inkml:trace>
          <inkml:trace contextRef="#ctx0" brushRef="#br0" timeOffset="8248.4718">641 1817 148 0,'1'-10'461'0,"2"3"50"15,-2-3 37-15,0 4 45 0,1 1-149 16,-2 2-70-16,-2 0-19 0,2 0-5 0,-1 3-4 15,1 3-3-15,1 1-10 0,1 5-36 16,1 7-30-16,1 5-21 0,0 7-16 16,1 1-30-16,1 7-50 0,1-1-47 0,1 0-38 15,-1 1-24-15,1-1-15 0,0 1-10 16,1-5-7-16,-1 1-8 0,-1-3-18 15,1-3-29-15,-1-5-42 0,-2-3-65 0,-1-5-115 16,2-2-145-16,-2-7-96 0,-3-4-162 16,1-6-160-16,-4-4-45 0,0-2 59 15,-4-1 119-15,1-1 94 0,-5-1 180 16</inkml:trace>
        </inkml:traceGroup>
        <inkml:traceGroup>
          <inkml:annotationXML>
            <emma:emma xmlns:emma="http://www.w3.org/2003/04/emma" version="1.0">
              <emma:interpretation id="{BA957BD7-C58F-471F-93FD-27D62EAD80BE}" emma:medium="tactile" emma:mode="ink">
                <msink:context xmlns:msink="http://schemas.microsoft.com/ink/2010/main" type="inkWord" rotatedBoundingBox="10866,10693 12517,10508 12573,11007 10922,11193"/>
              </emma:interpretation>
              <emma:one-of disjunction-type="recognition" id="oneOf3">
                <emma:interpretation id="interp7" emma:lang="" emma:confidence="1">
                  <emma:literal/>
                </emma:interpretation>
              </emma:one-of>
            </emma:emma>
          </inkml:annotationXML>
          <inkml:trace contextRef="#ctx0" brushRef="#br0" timeOffset="10463.5985">3169 1521 20 0,'-1'-2'420'0,"-2"0"59"0,1-1 36 0,-1-1 25 15,-1-1-128-15,0 0-148 0,-1 0-83 16,1 1-31-16,0 0-3 0,0 1 15 0,0 0 21 16,0 2 26-16,1-1 6 0,-1 0 1 15,-2 1-13-15,1 1-25 0,1 0-31 16,-3 0-41-16,1 3-25 0,-2-1-30 15,-1 1-20-15,-1 1-13 0,-1 2-7 0,0 2-4 16,0 1-6-16,-1 0 2 0,-2 2 3 16,0 0-2-16,0 3-1 0,-1-1-2 15,0 1 3-15,1 1-4 0,2 0-3 16,1 0-3-16,3-1-16 0,-1-2-22 0,5-1-28 15,3-1-15-15,4-2-8 0,2-2-3 16,5 0 9-16,5-3 17 0,3-2 19 16,1-1 14-16,4-2 6 0,-1-2 6 0,2 0 6 15,-2 0 9-15,-3 0 7 0,-2 0 3 16,-4 0 2-16,0 0 5 0,-4 2 2 15,0 0 0-15,-3 0 5 0,0 1 4 0,-2 0 5 16,-1-1 5-16,0 2-2 0,-1-1 3 16,2-1-4-16,1-1-1 0,0 1-9 15,2-3-2-15,-2-1-4 0,2-1-2 16,0-2-2-16,1-3-3 0,2-2 3 0,-2-2-1 15,2-1 0-15,-3-1 2 0,1-2 5 16,-1 1 38-16,-2 1 55 0,-2 2 65 16,-1 1 57-16,0 2 32 0,-2 3 14 0,2 4-27 15,-2 1-53-15,0 3-61 0,0 3-55 16,1 2-31-16,0 7-13 0,2 4-7 15,1 2 0-15,2 3-2 0,-1-1 3 0,4 4-1 16,-3-3-4-16,3 1-4 0,-1-2-2 16,0 0-7-16,-1-3-21 0,0-1-31 15,-2-3-58-15,2-1-121 0,2-3-157 16,2-6-146-16,-2-1-224 0,5-5-143 0,0-5-35 15,0-1 73-15,2-5 129 0,2-1 138 16</inkml:trace>
          <inkml:trace contextRef="#ctx0" brushRef="#br0" timeOffset="11617.6645">3698 1418 198 0,'2'5'439'0,"1"-3"46"16,-2 1 30-16,2-2-35 0,-3 0-152 0,0-1-126 15,0 0-73-15,0 0-38 0,0 0-18 16,-1 0-9-16,-1 0-1 0,2 0-1 15,-1 0-1-15,0 0-6 0,1 0-9 16,0 0-11-16,-2 0-10 0,1 0-11 0,1 0-7 16,-1 2-5-16,-1-2-6 0,1 3 1 15,-1 2-1-15,0 1 2 0,-2 4 1 16,1-1 1-16,-1 4 1 0,1-4-1 0,0 4-1 15,0-3 1-15,1-1-4 0,0 1 2 16,2-3 2-16,-1-1 3 0,0 0 1 16,1-3 1-16,0 0 7 0,0-2 2 0,1 0-1 15,0-2 0-15,1-2-1 0,0 1-3 16,1-3 0-16,1-1-5 0,-1 1-1 15,3 0-1-15,-2-1-2 0,0 0 0 16,0 0-1-16,-1 2 1 0,1 0 1 0,-1 0-1 16,-1 0 1-16,1 2-1 0,0 0 1 15,-3 1-1-15,3-2 2 0,-2 2 6 16,0 0 12-16,1 0 19 0,0-2 23 0,0 3 26 15,-1-1 27-15,2-1 25 0,-2 0 15 16,1 1 3-16,-1 0 1 0,2-2-7 16,-3 1-12-16,3 2-13 0,-3-1-15 0,1 1-14 15,0-2-20-15,-1 2-16 0,0 0-15 16,-1 0-16-16,1 0-9 0,0 0-9 15,0 0-4-15,0 0-5 0,0 2 0 16,0-2-4-16,0 1 0 0,-1-1 0 0,1 1 0 16,-2 0 1-16,1 1-1 0,1-2 3 15,0 0 0-15,0 1-1 0,0-1-1 16,0 0-1-16,0 1 0 0,0-1-1 0,0 1 0 15,0 1 0-15,0 0-2 0,0 2 1 16,0-1 0-16,0 3 2 0,0 0 1 16,0 2 1-16,0-2 6 0,0 1 6 0,0 2 10 15,0-3 2-15,0 1 4 0,0-1 3 16,0-2 5-16,1 0 5 0,1-2 5 15,-2-2 8-15,2 0 1 0,1 0 0 16,3-6-6-16,0-1-12 0,4-3-12 0,1 0-13 16,0-4-6-16,3 0-5 0,-2 0-2 15,3-1-2-15,-1 3-1 0,0-2 0 16,-3 6-4-16,-2 0 0 0,0 5 5 15,-2 3 17-15,-1 3 25 0,3 6 28 0,-1 6 22 16,4 3 19-16,2 4 8 0,3 5-8 16,2 0-18-16,1 4-23 0,2 0-20 0,2 2-13 15,-2-2-11-15,-2 1-8 0,0-5-7 16,-4 1-3-16,-2-6-4 0,-4-5-5 15,-5-1-8-15,-2-6-10 0,-7-4-13 0,-5-5-15 16,-4-3-8-16,-4-7-2 0,-2-5 2 16,-2-4 5-16,-1-4 12 0,2-1 12 15,-1-5 10-15,6 1 4 0,3-1 0 16,2 1-1-16,6 1-6 0,5 1 0 0,5 0-2 15,3 2-2-15,6 4-1 0,5-1 3 16,0 5 4-16,4 1 1 0,-1 2 3 16,2 2 2-16,1 3 4 0,0 1 1 0,0 1 5 15,0 1 1-15,-1 2 0 0,0 1 2 16,0-1 0-16,-1 2 2 0,1 0 7 15,-2 0 6-15,1 2 6 0,-3-2 2 0,-2 1 0 16,-3 0 4-16,-1 3-2 0,-2-2-3 16,-2 2-2-16,-2-1 2 0,1 1 0 15,-3 0-3-15,-2-2-3 0,0 2-4 0,-1-1-4 16,-2-2-2-16,1 1 2 0,-1-2-2 15,-1 0 0-15,0 0 0 0,1-3 0 16,-2-2-2-16,-2 0-3 0,1-2 0 16,1-2 1-16,-1-1-2 0,1-2-1 0,-2-2 0 15,1 2-1-15,-2 1 1 0,2 1 1 16,-1 2 3-16,0 2 1 0,-1 2 0 15,-1 1 2-15,-2 2-4 0,-2 2-4 0,-2 2 0 16,-2 4 1-16,1 2-6 0,0-1-26 16,1 1-67-16,1 1-182 0,2-4-152 0,0 0-276 15,4-2-200-15,3-4-83 16,2-4 11-16,4-3 152 0,5-3 135 0,5-5 266 15</inkml:trace>
        </inkml:traceGroup>
        <inkml:traceGroup>
          <inkml:annotationXML>
            <emma:emma xmlns:emma="http://www.w3.org/2003/04/emma" version="1.0">
              <emma:interpretation id="{5842EF2D-9E93-4E72-AD75-ECF7A0F0C747}" emma:medium="tactile" emma:mode="ink">
                <msink:context xmlns:msink="http://schemas.microsoft.com/ink/2010/main" type="inkWord" rotatedBoundingBox="13263,10232 13820,10170 13875,10654 13317,10717"/>
              </emma:interpretation>
              <emma:one-of disjunction-type="recognition" id="oneOf4">
                <emma:interpretation id="interp8" emma:lang="" emma:confidence="1">
                  <emma:literal/>
                </emma:interpretation>
              </emma:one-of>
            </emma:emma>
          </inkml:annotationXML>
          <inkml:trace contextRef="#ctx0" brushRef="#br0" timeOffset="12382.7083">5627 1233 38 0,'3'-9'445'0,"-2"-1"68"0,0 3 51 0,-1 1 48 15,0-1-83-15,0 5-143 0,2 1-53 16,-2 0 8-16,3 2 47 0,-2 2 29 15,3 5-5-15,-1 0-21 0,-2 6-43 0,1 2-66 16,-4 2-92-16,-1 1-74 0,-2 2-50 16,-2 0-26-16,-3 3-16 0,-2-2-8 0,-3 0-3 15,-3-1-3-15,0-3-2 0,0-2-2 16,0-2 0-16,1-5-3 0,-1-3-2 15,0-4-5-15,1-7-14 0,1-5-12 0,1-8-16 16,2-3-17-16,4-7-16 0,2-3-8 16,4-3 1-16,3-5 9 0,1 0 12 15,5-1 15-15,-1 4 18 0,0 3 14 16,-3 2 13-16,1 7 14 0,-2 3 14 0,-2 1 11 15,-3 6 9-15,-2 1 4 0,-3 5-1 16,-2 0-8-16,-3 4-9 0,-3 4-9 16,1 6-4-16,-2 1-5 0,2 4 1 0,2 5 4 15,6 3 10-15,3 3 3 0,5 3 2 16,6 3 0-16,8 1-2 0,6-1-4 15,8-1-14-15,6 0-22 0,6-3-41 0,4-4-84 16,3-4-178-16,2-5-132 0,1-4-259 16,-2-3-185-16,0-4-70 0,-4-5 28 15,-1-3 144-15,-5 0 114 0,-5-2 255 16</inkml:trace>
        </inkml:traceGroup>
        <inkml:traceGroup>
          <inkml:annotationXML>
            <emma:emma xmlns:emma="http://www.w3.org/2003/04/emma" version="1.0">
              <emma:interpretation id="{67EE8402-107B-4A61-BA30-382D901732FB}" emma:medium="tactile" emma:mode="ink">
                <msink:context xmlns:msink="http://schemas.microsoft.com/ink/2010/main" type="inkWord" rotatedBoundingBox="14695,10126 16420,9933 16478,10442 14752,10635"/>
              </emma:interpretation>
              <emma:one-of disjunction-type="recognition" id="oneOf5">
                <emma:interpretation id="interp9" emma:lang="" emma:confidence="1">
                  <emma:literal/>
                </emma:interpretation>
              </emma:one-of>
            </emma:emma>
          </inkml:annotationXML>
          <inkml:trace contextRef="#ctx0" brushRef="#br0" timeOffset="13515.7731">7701 1033 7 0,'4'-9'371'0,"0"-4"56"0,-1 0 43 0,-2-3 18 16,-2 0-117-16,-1 3-119 0,-2-3-80 0,0 0-46 16,-3 4-34-16,0 2-12 0,-1 0-5 15,-2 3 4-15,-1 1 7 0,0 0 11 16,0 5 11-16,0 1 1 0,2 1 2 15,-1 3 0-15,1 2-2 0,2 0 6 0,1 3 9 16,3 4 8-16,1 0 26 0,2 3 30 16,2 1 42-16,3 3 28 0,1 1 12 0,4 1 9 15,0 4-20-15,-1-3-32 0,4 3-49 16,-2 0-44-16,1-2-34 0,-2 1-27 16,-1-1-19-16,-2-1-12 0,-3-4-10 15,-1 0-4-15,-3-4-7 0,-1-1-2 0,-3-3-8 16,-3-2-7-16,-2-6-14 0,-3 0-37 15,0-7-50-15,-1-4-91 0,0-2-152 16,0-8-130-16,4-5-85 0,2-4-125 16,0-3-138-16,3-5-38 0,2-1 85 0,4 0 97 15,0-1 80-15,5 2 148 0</inkml:trace>
          <inkml:trace contextRef="#ctx0" brushRef="#br0" timeOffset="13709.7842">7698 815 10 0,'15'-6'373'0,"-1"4"62"16,0 2 47-16,1 2 17 0,-3 4-108 15,2 1-119-15,0 4-65 0,1 3-8 0,-2 5 19 16,3 1 56-16,0 3 54 0,-1 2 43 15,0 1 29-15,-1 3 1 0,1-1-29 16,-1 2-71-16,1-1-64 0,-1 0-56 16,0-1-55-16,-3-2-60 0,-2-2-59 0,-1-3-66 15,-1-1-106-15,-1-7-166 0,-3-1-112 16,-2-6-151-16,-4-4-194 0,-2-6-91 0,-4-3 25 15,1-3 120-15,-1-2 90 16,0-5 150-16</inkml:trace>
          <inkml:trace contextRef="#ctx0" brushRef="#br0" timeOffset="13832.7912">7906 1092 336 0,'-3'-4'443'0,"3"0"44"0,3 0 25 0,1 0-94 15,1 3-150-15,5-3-100 0,2 2-61 16,5-1-41-16,2 2-28 0,3-3-39 16,1-1-115-16,3 0-206 0,2-3-109 0,-1 2-58 15,4 0-29-15,0 0 5 0,1 0 95 16</inkml:trace>
          <inkml:trace contextRef="#ctx0" brushRef="#br0" timeOffset="13991.8003">8450 1115 83 0,'7'15'466'0,"-4"-3"71"0,-2-2 62 0,1-1 109 16,-2-1-39-16,1-1-83 0,0-1-43 15,1 0-30-15,-2-2-37 0,1-2-97 16,-1 2-128-16,1-1-125 0,-1-3-133 0,2 0-229 16,-1-3-177-16,1-1-292 0,-2-2-180 15,-2-2-73-15,-3-3 15 0,-5 3 157 16,-2-1 141-16</inkml:trace>
          <inkml:trace contextRef="#ctx0" brushRef="#br0" timeOffset="12883.737">6728 1098 46 0,'-5'0'404'15,"2"0"50"-15,0 0 30 0,5 2 24 16,2-1-150-16,3 0-140 0,2 1-81 0,4-2-47 16,3 1-28-16,2-1-23 0,3 0-17 15,2 0-10-15,2-1-11 0,2-2-31 16,1 0-75-16,2-3-121 0,-2 2-150 15,-1-2-80-15,1 1-39 0,-2-2 6 0,0 2 62 16</inkml:trace>
          <inkml:trace contextRef="#ctx0" brushRef="#br0" timeOffset="12727.728">6815 886 390 0,'-8'3'482'0,"1"0"34"0,3 2 21 16,0 3-86-16,1 4-188 0,2 5-92 0,2 2-31 15,2 3 22-15,1 3 30 0,3 1 32 16,0 3 16-16,1 0-4 0,1 1-21 16,2-1-50-16,0 3-45 0,0-5-44 0,-1-2-38 15,1-1-58-15,-3-4-105 0,1-3-78 16,-4-4-92-16,-2-6-191 0,-2-3-165 15,-2-7-52-15,-5-3 45 0,2-5 47 16,-3-3 73-16</inkml:trace>
          <inkml:trace contextRef="#ctx0" brushRef="#br0" timeOffset="13195.7548">7199 1063 123 0,'2'6'390'16,"1"0"50"-16,-1-1 35 0,0 0-20 15,0-2-125-15,0 1-102 0,3 0-72 16,0 1-40-16,1-2-29 0,2-2-19 0,0 0-11 16,0-1-7-16,3-1-6 0,-1-3-4 15,2-3-6-15,-2 1-8 0,1-3-8 16,-1-3-6-16,-4 1 1 0,0-2 9 15,-2-3 17-15,-4 2 29 0,-1-1 44 0,-3-1 59 16,-2 4 47-16,-1 2 31 0,-1 1 17 16,0 2-5-16,-2 4-29 0,-2 3-41 15,-1 2-36-15,0 5-27 0,0 4-17 16,1 4-4-16,-1 1-2 0,4 3-3 0,1 3-10 15,1 0-10-15,1 2-15 0,5 1-21 16,1-2-14-16,1-1-15 0,5 0-12 0,1-1-16 16,4-3-22-16,2-1-56 0,5-4-118 15,3-5-138-15,5-3-83 0,3-5-89 16,1-4-134-16,0-2-127 0,1-4 17 15,-2 1 85-15,1-5 59 0,-1 0 85 0,0 0 145 16</inkml:trace>
        </inkml:traceGroup>
        <inkml:traceGroup>
          <inkml:annotationXML>
            <emma:emma xmlns:emma="http://www.w3.org/2003/04/emma" version="1.0">
              <emma:interpretation id="{56A713C4-B08D-4822-B717-423D755221CE}" emma:medium="tactile" emma:mode="ink">
                <msink:context xmlns:msink="http://schemas.microsoft.com/ink/2010/main" type="inkWord" rotatedBoundingBox="16849,9854 17771,9751 17836,10336 16915,10439"/>
              </emma:interpretation>
              <emma:one-of disjunction-type="recognition" id="oneOf6">
                <emma:interpretation id="interp10" emma:lang="" emma:confidence="1">
                  <emma:literal/>
                </emma:interpretation>
              </emma:one-of>
            </emma:emma>
          </inkml:annotationXML>
          <inkml:trace contextRef="#ctx0" brushRef="#br0" timeOffset="15073.8622">9161 880 65 0,'1'0'353'16,"2"-2"56"-16,1 0 49 0,2-4-28 16,-2 2-73-16,3 0-87 0,-2-2-68 15,2 0-40-15,-1 0-22 0,-1 1 4 0,-1 0 36 16,0-1 46-16,-1 1 54 0,0 0 51 15,-2 2 37-15,2-3 11 0,-3 2-10 16,0 0-29-16,0 0-39 0,-3 0-52 16,1 3-53-16,-3-2-49 0,1 2-46 0,-1 0-36 15,-1 1-26-15,-2 1-15 0,-3 3-10 16,-3-1-5-16,-1 5-3 0,-3 0-3 15,0 2 2-15,-1 2-1 0,0 1-2 0,0 1-3 16,-1 2-1-16,1 1 2 0,0 0-2 16,1 0 3-16,0 1 1 0,2 0 1 0,2-1-2 15,2-1-1-15,2 1-3 0,2-3-7 16,2 0-5-16,3-2-5 0,3 0-3 15,5-2-1-15,1-3-1 0,5-1-1 16,6-3-1-16,4-2-3 0,3-3-5 0,4-3-5 16,1-4-4-16,-2-1 1 0,-1 0 4 15,-2 1 6-15,-4-2 8 0,-2 2 8 0,-3 2 8 16,-4 1 4-16,-1 1-1 0,-3 4 3 15,0-1 0-15,-2 5 9 0,-1 2 5 16,0 5 18-16,1 2 10 0,0 2 9 16,2 2 6-16,1 0-2 0,2 2-5 0,1-3-15 15,1 0-7-15,2-3-4 0,1-1-8 16,2-5-5-16,2-2-3 0,1-4-6 15,4-7-2-15,1-6-5 0,1-2-3 16,-1-5 1-16,1-8 0 0,-3-5 6 0,0-5-2 16,-3-5 4-16,-5-6 0 0,-3-2 1 15,-2 0 2-15,-5 2 2 0,-2 4 9 0,-3 3 6 16,0 7 9-16,-1 8 9 0,-1 3 2 15,0 7-1-15,-1 4-7 0,1 4-6 16,-2 3-10-16,-1 4-7 0,-1 8-1 16,-2 6 0-16,1 4 1 0,2 7 2 0,-1 5 0 15,2 5 2-15,4 4-2 0,0 3-2 16,4 1-2-16,2 0-4 0,2 0-11 15,2-1-22-15,2-3-47 0,3-3-74 16,4-3-180-16,3-4-149 0,2-7-205 0,0-7-216 16,3-4-79-16,0-8 8 0,2-6 145 15,1-3 131-15,0-5 206 0</inkml:trace>
        </inkml:traceGroup>
        <inkml:traceGroup>
          <inkml:annotationXML>
            <emma:emma xmlns:emma="http://www.w3.org/2003/04/emma" version="1.0">
              <emma:interpretation id="{5AA3D0C2-C689-4247-ADA5-F20EA0704594}" emma:medium="tactile" emma:mode="ink">
                <msink:context xmlns:msink="http://schemas.microsoft.com/ink/2010/main" type="inkWord" rotatedBoundingBox="17871,10002 19279,9844 19336,10353 17928,10510"/>
              </emma:interpretation>
              <emma:one-of disjunction-type="recognition" id="oneOf7">
                <emma:interpretation id="interp11" emma:lang="" emma:confidence="1">
                  <emma:literal>go.</emma:literal>
                </emma:interpretation>
                <emma:interpretation id="interp12" emma:lang="" emma:confidence="0">
                  <emma:literal>goo.</emma:literal>
                </emma:interpretation>
                <emma:interpretation id="interp13" emma:lang="" emma:confidence="0">
                  <emma:literal>so.</emma:literal>
                </emma:interpretation>
                <emma:interpretation id="interp14" emma:lang="" emma:confidence="0">
                  <emma:literal>go,</emma:literal>
                </emma:interpretation>
                <emma:interpretation id="interp15" emma:lang="" emma:confidence="0">
                  <emma:literal>goa.</emma:literal>
                </emma:interpretation>
              </emma:one-of>
            </emma:emma>
          </inkml:annotationXML>
          <inkml:trace contextRef="#ctx0" brushRef="#br0" timeOffset="15841.9062">10010 793 341 0,'-3'-4'470'0,"0"1"41"15,0-1 25-15,1-1-79 0,-3 2-153 0,3 0-88 16,-1 0-41-16,-1 1-10 0,1 0 4 16,0 2-1-16,1 0-12 0,-1 0-23 15,0 0-28-15,2 2-28 0,-3 2-25 0,-1 0-16 16,1 3-5-16,-1 1 5 0,-2 2 9 15,1 2 2-15,0 2 11 0,0-1-1 16,1 2 1-16,-1-2-6 0,2 1-1 0,-2-2 0 16,2-1-7-16,2-3-2 0,-3 2-7 15,3-4-4-15,0-2-4 0,0-1-3 16,2 0-3-16,0-3 0 0,1-3-2 15,2-2-5-15,1-3-7 0,1 2-4 0,2-1-3 16,0 1-4-16,1-3-2 0,2 2-1 16,0 1 0-16,2 2 0 0,2 1 0 15,-1 3 9-15,3 3 21 0,-1 1 24 0,0 2 39 16,1 3 44-16,1 3 46 0,-2 2 33 15,1 2 7-15,1 2-7 0,-1 2-24 16,0 0-36-16,-3 2-40 0,1 1-37 0,-3 0-22 16,-1 2-12-16,-1-2-9 0,-2-1-8 15,-3 1-2-15,-2-2-5 0,-4-2-4 0,-3-1-3 16,-5-4-7-16,-5-1-7 15,-4-2-7-15,-5-5-3 0,1-1-4 0,-2-3-3 16,2-4 3-16,1-3 5 0,4-2 3 16,4-4-1-16,3-3-1 0,6-4-1 0,5-2-2 15,5-2-3-15,8-4 0 0,7 0 1 16,5-4 0-16,8 1 2 0,3 0 1 15,5 2 4-15,2 0 0 0,-1 0 5 16,2 6 3-16,-1 1 2 0,0 4 4 0,-2 4 10 16,-4 5 9-16,-3 4 7 0,-2 3 10 15,-4 4 9-15,-4 6 10 0,0 2-1 16,-4 3 5-16,1 3 2 0,-2 1 1 15,-1 3-2-15,-3 1-8 0,-1-2-5 0,0-1-11 16,-1-1-10-16,0-3-7 0,2-4-12 16,1-1-6-16,4-7-8 0,2-4-12 0,2-4-9 15,4-3-10-15,-2-8-3 0,0-2 1 16,-2-6 3-16,-5-3 10 0,-1-4 6 15,-6-2 7-15,-4-3 7 0,-5-2 5 16,-3 4 4-16,-3 2 6 0,-5 2 3 0,-2 6 4 16,-2 4-1-16,-2 4 0 0,-2 5-2 15,-3 3-7-15,-1 5-4 0,0 4-2 16,-1 5 0-16,-1 3-9 0,3 2-26 15,1 1-54-15,4 2-139 0,5-1-182 0,3-1-187 16,6-1-275-16,8 1-124 0,7-2-25 16,7 2 95-16,7-2 161 0,4 2 175 0</inkml:trace>
          <inkml:trace contextRef="#ctx0" brushRef="#br0" timeOffset="15979.914">11309 1075 454 0,'10'13'550'16,"-3"-1"58"-16,-2-4 46 0,-2-1-71 15,-2-2-184-15,-1-1-127 0,-1-2-114 0,-3-2-106 16,0-2-93-16,-1-2-94 0,0-1-201 15,-1-2-191-15,4 0-73 0,-2-2-3 16,4 2 22-16,-2-2 37 0</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8:09.6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AC37021-EEDC-44A8-975E-DA5645644B61}" emma:medium="tactile" emma:mode="ink">
          <msink:context xmlns:msink="http://schemas.microsoft.com/ink/2010/main" type="inkDrawing" rotatedBoundingBox="9161,7456 15908,7274 15911,7382 9164,7565" shapeName="Other"/>
        </emma:interpretation>
      </emma:emma>
    </inkml:annotationXML>
    <inkml:trace contextRef="#ctx0" brushRef="#br0">173 143 225 0,'-8'1'343'0,"-2"1"41"0,1-2-1 0,-2 0-59 16,1 0-74-16,-2 0-59 0,1 0-30 15,-2 0-22-15,4 1-19 0,-2-1-18 0,1 1-19 16,2 0-10-16,1 2-21 0,0-3-12 16,2 1-13-16,1 1-7 0,-1-1-4 15,3 0-3-15,-1 0-1 0,0-1 1 0,0 1 2 16,1-1 5-16,0 3 7 0,1-3 9 15,-2 1 8-15,2-1 7 0,-1 2 5 0,1-2 2 16,1 0-2-16,-1 2-3 0,1-1-6 16,0-1-5-16,0 1-3 0,1-1 0 15,2 2-3-15,2-1-4 0,4 0 1 0,2 1 1 16,2-2 2-16,7 3 4 0,4-2 3 15,7 2 14-15,6-3 18 0,8 1 10 0,7 1 12 16,8-2 14-16,4 0 20 0,8-2 13 16,5 1 3-16,7-3 5 0,5 1-5 0,4 3-12 15,8-3-27-15,3 0-20 0,9 1-25 16,5 0-20-16,5 2-14 0,3-2-12 0,1 2-1 15,1 0-7-15,0 2-4 0,2-2-1 16,5 0-2-16,1 0 0 0,2 0-4 16,1 0 1-16,-3-3 3 0,-2-1 1 0,-3-1 0 15,-2-1-2-15,-1 1 0 0,-3-3-2 0,-2 0-4 16,-6 0-1-16,-7 0-1 0,-9 0 1 15,-7 1 2-15,-12-1-1 0,-7 1 2 0,-11-1 1 16,-7 2 2-16,-10-1 1 0,-6 1 0 16,-7 0 0-16,-5 1-1 0,-6 0 1 15,-2 2-2-15,-4-3-1 0,-2 3 0 0,-2-1 1 16,0 1-1-16,-2 1 2 0,0 0 0 15,0-1 0-15,0 0 0 0,1 3-1 0,-1-3 1 16,2 3-4-16,-1 0 3 0,-1 0 1 16,0 0-1-16,-1 0-1 0,1 1 0 15,-3 1 0-15,0-2-1 0,-1 0 2 0,-2 2 0 16,1-1 3-16,-1-1-1 0,1 1 0 15,-1 1-1-15,0-2 0 0,-1 1 0 0,1-1 0 16,2 0 0-16,1 0 2 0,2 0 0 16,4 0 1-16,1 0-3 0,1 0 2 15,4 0 1-15,-1 0-2 0,1 0-1 0,2 0-1 16,0 0 1-16,2 0 0 0,-1 0-5 15,2 0 6-15,-2 0 1 0,1 0 3 16,0 0-4-16,-2 0 0 0,0 0 2 0,2 1-7 16,-1-1 1-16,2 2-4 0,2-2 3 15,1 0 2-15,-1 0 1 0,2-2 0 0,0 2 1 16,0-1 0-16,0 1 0 0,1-1-1 15,-1-1 1-15,0 1-1 0,1-2 1 0,1 3 0 16,-1-2 0-16,0 1 3 0,2 1-1 16,-1-1 2-16,1-1-2 0,1 2-2 0,0-1 1 15,1 1-1-15,2 0 0 0,0 0-1 16,0 0 1-16,1 0 0 0,-2 0 0 0,3 0-1 15,-3 0-1-15,1 0 2 0,0 0 0 16,-3 0 0-16,0 0 1 0,-2-1 1 16,0-1-2-16,-2 2 1 0,-3 0 0 0,-3 0 0 15,-1 0-1-15,0 2 0 0,-1-1-1 16,-2-1 0-16,0 1 0 0,1-1-2 0,0 2 2 15,1-1-2-15,2-1 3 0,1 1 2 16,2-1-2-16,1 0 2 0,1 0-2 16,1 0 0-16,-1 0-1 0,-1 2-2 0,-3-2 3 15,0 0 1-15,-4 0 0 0,-2 0 1 16,-1 0 1-16,-4 0 0 0,-2 0-2 0,0 2 2 15,-1-1-2-15,-3-1 0 0,1 1 4 16,-2 1-3-16,-2-2 1 0,0 1-2 16,0-1 0-16,-3 1 1 0,2 1-2 0,0-2 4 15,0 0-3-15,-1 0 0 0,0 0 1 16,1 0-2-16,-2 0-2 0,2 0-20 0,-1 0-64 15,1 2-114-15,-1-2-101 0,0-2-99 16,0 2-226-16,-4-2-148 0,0 0-24 16,-7 0 68-16,-2 0 76 0,-2 0 86 0</inkml:trace>
  </inkml:traceGroup>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8:1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AE860E0-25E5-4584-8B3B-CDB6FB0B1E2C}" emma:medium="tactile" emma:mode="ink">
          <msink:context xmlns:msink="http://schemas.microsoft.com/ink/2010/main" type="inkDrawing" rotatedBoundingBox="9206,8267 15944,8141 15945,8198 9207,8324" shapeName="Other"/>
        </emma:interpretation>
      </emma:emma>
    </inkml:annotationXML>
    <inkml:trace contextRef="#ctx0" brushRef="#br0">53 149 122 0,'-9'0'396'0,"2"0"48"0,-1 0 28 0,2-1-30 15,1 0-126-15,0 1-107 0,1-1-69 16,0 1-39-16,1-1-22 0,2-1-15 16,0 2-15-16,1 0-13 0,0 0-14 0,0 0-5 15,1 0-6-15,0 0-4 0,4 0 0 16,0 2 0-16,1-1 5 0,2-1 4 0,3 1 11 15,1-1 10-15,5 1 13 0,2 0 23 16,4-1 29-16,3 2 42 0,6-1 53 16,5-1 53-16,5 0 40 0,4 0 17 0,7 0-6 15,0-1-32-15,4-1-54 0,0 0-56 16,1 1-50-16,3 0-38 0,-2-1-25 0,1 1-15 15,-1-1-7-15,-1-1-9 0,-2 2-5 16,1-1-2-16,-2 0-1 0,1 1-2 16,1 0-3-16,-2-2 0 0,0 3 1 0,0-1-1 15,0 0-2-15,0 1 1 0,-2-1-1 16,1 1 0-16,0-2-4 0,-1 1 3 0,-1 1-1 15,2 0-2-15,0 0 1 0,-1 0 3 16,2 0 2-16,2 1-2 0,-2 1 2 16,2-2 3-16,0 1 5 0,-1-1-7 0,-1 1-1 15,0 0 0-15,0-1-1 0,2 1-2 16,-2 1-4-16,1-2 5 0,0 0-2 0,-1 0 2 15,0-2 0-15,-2 1-1 0,-1-1 1 16,0 1-1-16,-2-2 1 0,-2 2 0 0,-1-1 1 16,-2-2 1-16,-1 2-1 0,0 1 1 15,-1-2 1-15,-1 2 0 0,1 0 0 0,0-1-1 16,-1 0-1-16,1 1-1 0,-1 1 0 15,2-1 0-15,-1-1 1 0,0 1-1 16,-1 0 0-16,1 0 1 0,-2 0 1 0,0-1-4 16,-1 1 0-16,-1 1 1 0,-1-1 1 15,-1-2 0-15,1 2-1 0,-3 0 3 0,1-2-2 16,0 2 0-16,0 0 0 0,-1 0 0 15,0-2 0-15,2 2 0 0,-1-1 0 16,-1 1 3-16,1-1-1 0,-1 1-2 0,-1-2 1 16,-1 2 0-16,1-1-2 0,1 0 0 15,-2 1 2-15,1 0 0 0,-1-2-2 0,-1 3 1 16,1-1 1-16,-3-1-1 0,2 2-3 15,-2 0 0-15,0 0 3 0,0-2 0 16,1 2 1-16,-1-1 1 0,1 1 1 0,1-1 3 16,0 1 2-16,1 0 5 0,0 0 2 15,0 1 5-15,2-1 7 0,0 1 5 0,2 1 4 16,-1-2-2-16,1 3 0 0,-1-2-3 15,-1 1-6-15,0-1-6 0,-1 0-7 0,-2-1-4 16,-2 0-2-16,0-1-1 0,-2 0-1 16,-3 1-3-16,-1-3 1 0,1 2-2 0,-2-1 0 15,-1 2-2-15,0-3 2 0,0 2 0 16,2-1 0-16,-1 1 1 0,2-2-1 0,1 3 1 16,0-2 0-16,3 1-1 0,0 0 0 15,3 1 1-15,-1 0 1 0,4 1-1 16,-1 0-1-16,2 1 1 0,-2-2-1 0,0 0 0 15,-1 0 0-15,-2 0 0 0,-2 0 2 16,-3 0-4-16,-1 0 2 0,-1 0 0 0,-2 0 0 16,-1-3 0-16,0 2-1 0,-2-1 1 15,1 1 0-15,-2 0 0 0,2 0-3 16,-3 1 1-16,1-2 2 0,-1 1 0 0,1 1 1 15,1 0 0-15,-1 0 2 0,2 1 1 16,0 1-1-16,-1-2-1 0,0 1 1 0,-2 0 0 16,1-1 0-16,-3 1 7 0,1-1 11 15,1 0 11-15,-2 0 7 0,0 0 6 0,-1 0 2 16,-1-1-3-16,-2 1-8 0,0 0-5 15,-1 0-2-15,-3 0 1 0,1 0-3 0,-2 0-2 16,-1 0-4-16,-1 0-3 0,0 0-6 16,-1 0-7-16,0 0-1 0,0 0-1 15,-3 0-6-15,1 0-9 0,-1 0-18 0,-1 0-43 16,1 0-128-16,-3-2-184 0,0-1-182 15,-1-3-273-15,-6 1-132 0,-1-1-38 0,-2 1 87 16,-1 0 162-16,-1-1 173 0</inkml:trace>
  </inkml:traceGroup>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8:21.35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8F805C1-36E4-4693-AEAA-A56AEA6DF804}" emma:medium="tactile" emma:mode="ink">
          <msink:context xmlns:msink="http://schemas.microsoft.com/ink/2010/main" type="writingRegion" rotatedBoundingBox="15056,8554 24060,9626 23744,12280 14740,11208"/>
        </emma:interpretation>
      </emma:emma>
    </inkml:annotationXML>
    <inkml:traceGroup>
      <inkml:annotationXML>
        <emma:emma xmlns:emma="http://www.w3.org/2003/04/emma" version="1.0">
          <emma:interpretation id="{A973BD5C-E7CB-40BC-A54E-0C1114B305FE}" emma:medium="tactile" emma:mode="ink">
            <msink:context xmlns:msink="http://schemas.microsoft.com/ink/2010/main" type="paragraph" rotatedBoundingBox="15056,8554 23544,9565 23440,10435 14953,9424" alignmentLevel="1"/>
          </emma:interpretation>
        </emma:emma>
      </inkml:annotationXML>
      <inkml:traceGroup>
        <inkml:annotationXML>
          <emma:emma xmlns:emma="http://www.w3.org/2003/04/emma" version="1.0">
            <emma:interpretation id="{912C0B07-4E4B-4BFB-B8FD-D6494033372D}" emma:medium="tactile" emma:mode="ink">
              <msink:context xmlns:msink="http://schemas.microsoft.com/ink/2010/main" type="inkBullet" rotatedBoundingBox="15025,8819 16871,9038 16823,9437 14977,9217"/>
            </emma:interpretation>
            <emma:one-of disjunction-type="recognition" id="oneOf0">
              <emma:interpretation id="interp0" emma:lang="" emma:confidence="0">
                <emma:literal>→</emma:literal>
              </emma:interpretation>
            </emma:one-of>
          </emma:emma>
        </inkml:annotationXML>
        <inkml:trace contextRef="#ctx0" brushRef="#br0">-6282-589 160 0,'-5'-2'349'0,"3"0"47"16,-1 0 28-16,0 1-54 0,0 0-85 16,2-1-65-16,0 2-49 0,-1-3-36 15,1 3-29-15,0-1-27 0,1-1-23 0,0 2-13 16,0-1-11-16,0 1-9 0,0 0-6 15,0 0-3-15,0 0-2 0,0 0 1 0,0 0-2 16,0 0 0-16,0 0 3 0,0 0 5 16,0 0 7-16,0 0 5 0,-2 0 11 15,1 0 10-15,1 0 13 0,0 0 8 0,0 1 8 16,0-1 7-16,-2 2 1 0,2-2-4 15,0 1-9-15,0-1-12 0,0 0-8 0,2 0-8 16,-2 0-8-16,3 0 10 0,-1 1 28 16,4 1 41-16,3-2 34 0,7 0 33 15,4-2 31-15,6 1 5 0,6-2-14 0,6 0-31 16,6-2-29-16,6 0-33 0,6-1-32 15,6-1-24-15,4-2-14 0,6 3-15 0,3-2-12 16,4 1-6-16,3 1-5 0,4 0-1 16,-1 0-5-16,0 0 0 0,-5 0-1 0,-5 2 0 15,-7 0-1-15,-6 0 1 0,-9 2 0 16,-7-4 1-16,-8 5 1 0,-5-2-2 0,-5 1 2 15,-6 1 0-15,-4-2 3 0,-5 2 3 16,-2 1 4-16,-2-1 5 0,-2 0 3 16,-1 1 3-16,0 0-1 0,-2 0-4 0,0 0-6 15,2 0-3-15,-1 0-3 0,2-2-4 16,1 4-2-16,1-1 0 0,0 0 0 0,1-1 0 15,-1 0-1-15,2-1-1 0,-1 0 1 16,0 1 1-16,-2 0-1 0,0 0 1 16,-1 0 0-16,-1 0 0 0,-2 0 1 0,-2 0 0 15,3 0 1-15,-3 0-1 0,0 0 0 16,-1 1 2-16,0-1 0 0,1 0-3 0,-2 0 2 15,1 0-2-15,-1 1 1 0,0-1-1 16,0 0 1-16,2 0 2 0,-2 0 2 16,0 0 2-16,0 0 1 0,0 0 0 0,0 0 0 15,0 0-1-15,0 0-1 0,0 0-3 16,0 0 0-16,0 0-2 0,0 0 2 0,-2 0 1 15,2 0-2-15,0 0 2 0,0 0 1 16,0 0-1-16,0 0 2 0,0 0-2 16,0 0 1-16,0 0 0 0,0 0-2 0,0 0 1 15,0 0-3-15,0 0 0 0,0 0 1 0,0 0 0 16,0 0-1-16,0 0-1 0,0 0 0 15,0 0 2-15,-1 0-2 0,1 0 0 0,0 0 1 16,0 0 0-16,0 1 0 0,0 2 1 16,0-2 1-16,-2-1 1 0,2 0 0 0,0 0 0 15,0 0 0-15,0 0-2 0,-1 0 1 16,1 0-2-16,0 0 0 0,0 0-1 15,0 0 0-15,0 0 0 0,0 0 1 0,0 0-1 16,-1 0-1-16,1 0 2 0,0 0-2 16,0 0 1-16,0 0-2 0,0 0 2 15,0 0-1-15,0 0-1 0,0 0 2 0,0 0 1 16,-2 0 0-16,1 0 2 0,1 0 1 15,0 2 2-15,0-2-1 0,-1 2-1 0,-1-1 2 16,2-2 0-16,-1-1 0 0,-1 2-3 16,0 0 3-16,0 0-1 0,1 0 1 0,0 0-5 15,-2 0 3-15,-1 0 0 0,0 2 0 16,-3-1 0-16,-2-1-1 0,0 1 3 15,-6 2-5-15,-2 0 1 0,-6 3-2 0,-3-2 0 16,-6 3 0-16,-5 0-2 0,-7 1-4 16,-4-2-7-16,-7 1-5 0,-4 1-9 0,-5 0-5 15,-4-2-3-15,-4 1 0 0,-4 0 5 16,-1-3 5-16,-1 1 9 0,0 0 5 15,2 0 4-15,2 1 0 0,1-4 2 0,3 0-1 16,5 0 1-16,3 0 1 0,6 0 1 16,4-2 3-16,5 0 0 0,4 0 4 15,5 0-6-15,3 0 2 0,4 0 0 0,3 0-1 16,2 2 0-16,3-1 0 0,1 2 2 15,1 1-1-15,3-2 0 0,0 2 0 0,2 0 0 16,2-1 0-16,3 2-2 0,0-3 2 16,3 2-1-16,1-1 0 0,1-1 0 0,2 0 1 15,0-1 1-15,1 0 0 0,2 0 2 16,-2-1 1-16,3 0-1 0,0 0-1 0,0 0-2 15,0 0-1-15,0 0-1 0,0 0-1 16,3 0 0-16,0 1-1 0,2-1 1 0,4 2 2 16,2-1-1-16,5-1 1 0,5 1 1 15,5-1 0-15,5 2 1 0,8-2 0 0,5 0-1 16,7 0-2-16,4 0 0 0,7-3 1 15,4 0 0-15,5-1-1 0,5-2 5 16,5-1 1-16,7-1-1 0,1-2 0 0,6 0-1 16,-1 0 0-16,-1-2-2 0,-5 2-1 15,-5 1 1-15,-7 1-1 0,-9 2 0 0,-11-1 2 16,-8 1 0-16,-8 2 0 0,-7 1 1 15,-7 0 2-15,-5 2 0 0,-3 0 0 16,-6-1 0-16,-1 1 0 0,-2 1 1 0,-4 0 0 16,1 0 0-16,-4 0 0 0,2 0-5 15,-1 0 0-15,0 3 0 0,-2-2 0 0,1 0 0 16,0 0-2-16,1-1-1 0,0 0-15 15,-2 0-32-15,2 0-60 0,-3 2-104 16,1-1-111-16,-1-1-74 0,0 1-46 0,-1-1-48 16,-2 1-101-16,-1-1-66 0,-3 0 21 15,0 0 29-15,1-1 35 0,0 0 67 16</inkml:trace>
      </inkml:traceGroup>
      <inkml:traceGroup>
        <inkml:annotationXML>
          <emma:emma xmlns:emma="http://www.w3.org/2003/04/emma" version="1.0">
            <emma:interpretation id="{9ED0A37A-DF80-41D8-9CCF-07B6F40251FF}" emma:medium="tactile" emma:mode="ink">
              <msink:context xmlns:msink="http://schemas.microsoft.com/ink/2010/main" type="line" rotatedBoundingBox="21527,9325 23544,9565 23440,10435 21423,10195"/>
            </emma:interpretation>
          </emma:emma>
        </inkml:annotationXML>
        <inkml:traceGroup>
          <inkml:annotationXML>
            <emma:emma xmlns:emma="http://www.w3.org/2003/04/emma" version="1.0">
              <emma:interpretation id="{3C1FCDB6-8A34-4C62-BEF0-25B027CDD5E8}" emma:medium="tactile" emma:mode="ink">
                <msink:context xmlns:msink="http://schemas.microsoft.com/ink/2010/main" type="inkWord" rotatedBoundingBox="21527,9325 23544,9565 23440,10435 21423,10195"/>
              </emma:interpretation>
              <emma:one-of disjunction-type="recognition" id="oneOf1">
                <emma:interpretation id="interp1" emma:lang="" emma:confidence="0">
                  <emma:literal>11</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1)</emma:literal>
                </emma:interpretation>
                <emma:interpretation id="interp5" emma:lang="" emma:confidence="0">
                  <emma:literal>$1</emma:literal>
                </emma:interpretation>
              </emma:one-of>
            </emma:emma>
          </inkml:annotationXML>
          <inkml:trace contextRef="#ctx0" brushRef="#br0" timeOffset="11366.6502">1805-187 150 0,'1'-10'519'15,"2"3"156"-15,0-1 132 0,-2 2 114 16,1 2-117-16,-1 1-104 0,-1 0-100 0,0 2-127 15,1 2-109-15,1 2-86 0,0 4-61 16,5 4-37-16,2 6-15 0,2 5-4 0,1 3-6 16,0 3-16-16,3 5-22 0,1 1-24 15,-3 1-25-15,3 6-20 0,-1 0-21 16,0-1-27-16,-3 3-42 0,-1 1-62 0,-1-2-104 15,-3 0-243-15,-2-3-195 0,-2-5-316 16,-2-5-142-16,1-1-38 0,-4-3 52 0,1-1 215 16,-2-3 184-16</inkml:trace>
          <inkml:trace contextRef="#ctx0" brushRef="#br0" timeOffset="10903.6237">1108-76 21 0,'-6'-8'434'0,"-1"5"64"0,2-1 45 16,-3 0 47-16,2 3-64 0,-1 0-82 0,0 2-17 15,-1 4 17-15,-1 2 25 0,-2 3 8 16,-2 6-30-16,-1 3-80 0,-2 7-74 0,-1 3-70 16,-2 5-62-16,0 3-54 0,-2 6-38 15,1 1-26-15,0 1-18 0,0 0-11 16,0-1-8-16,4-1-15 0,1-2-30 0,2-7-61 15,2-3-178-15,5-3-162 0,0-8-176 16,3-7-253-16,5-3-110 0,3-9-14 0,6-5 136 16,4-3 141-16,3-5 168 0</inkml:trace>
          <inkml:trace contextRef="#ctx0" brushRef="#br0" timeOffset="10239.5857">35 25 75 0,'-3'-4'436'0,"2"2"59"16,0-1 32-16,1 2 28 0,-2-1-125 15,0 2-105-15,0-2-40 0,1 1-5 16,1 1 0-16,-2 0-13 0,1 0-23 0,1 1-24 15,0 4-3-15,1 1 6 0,1 4 11 16,1 6 20-16,-1 0 11 0,0 3-14 0,0 4-45 16,1 0-52-16,0 2-35 0,0-1-38 15,-2 1-23-15,0-1-16 0,-1 0-10 16,0-3-6-16,-1-1-2 0,0-4-3 0,1-3-2 15,-2 0-2-15,1-4-3 0,1-1 2 16,-1-5-1-16,-1 0 0 0,-1-5-2 0,1-2-1 16,-2-8-5-16,-2-4-7 0,1-5-11 15,-1-5-9-15,2-2-9 0,0-3-5 16,4 0-3-16,0-1-1 0,4 5 2 0,1 3 8 15,4 0 6-15,2 3 5 0,1 4 4 0,2 2 4 16,2 5 3-16,2 1-1 0,1 5 0 16,1 1 2-16,0 4 5 0,0 5 5 15,-1 1 7-15,0 4 7 0,-1 2 7 0,0 5 6 16,-3 0-3-16,-3 1-3 0,-2 1-2 15,0 0-6-15,-4 1-6 0,0 1-2 0,-3-1-6 16,-1 1-6-16,1-3-17 0,-3 0-30 16,0-2-55-16,0-3-119 0,2-2-163 15,-1-3-109-15,0-4-93 0,1-2-160 0,-1-5-126 16,5-1 20-16,-1-1 117 0,5-1 87 15,2 0 91-15</inkml:trace>
          <inkml:trace contextRef="#ctx0" brushRef="#br0" timeOffset="10656.6096">694 10 203 0,'-2'-1'444'16,"2"-1"52"-16,2 2 30 0,-1 0-40 0,1 0-114 16,0 0-46-16,4 2 29 0,2 0 56 15,2 3 59-15,5 3 45 0,1 0 5 16,8 6-55-16,0 1-99 0,7 3-91 0,0 0-80 15,5 4-61-15,1 0-40 0,-1 1-27 0,0 0-19 16,-2 2-14-16,-2-2-11 0,-2 0-9 16,-4-1-10-16,-2-3-11 0,-4 0-16 15,-3-3-21-15,-4-2-32 0,-3-4-43 0,-2-1-108 16,-1-6-163-16,-3-3-108 0,-1-6-92 15,-3-5-151-15,-3-4-141 0,1-4 11 0,-4-1 119 16,2-3 90-16,0 4 98 0,-2-2 173 16</inkml:trace>
        </inkml:traceGroup>
      </inkml:traceGroup>
    </inkml:traceGroup>
    <inkml:traceGroup>
      <inkml:annotationXML>
        <emma:emma xmlns:emma="http://www.w3.org/2003/04/emma" version="1.0">
          <emma:interpretation id="{943E59CE-5733-4F90-927E-59D752E4EEF6}" emma:medium="tactile" emma:mode="ink">
            <msink:context xmlns:msink="http://schemas.microsoft.com/ink/2010/main" type="paragraph" rotatedBoundingBox="21583,11347 23807,11302 23820,11981 21597,12026" alignmentLevel="2"/>
          </emma:interpretation>
        </emma:emma>
      </inkml:annotationXML>
      <inkml:traceGroup>
        <inkml:annotationXML>
          <emma:emma xmlns:emma="http://www.w3.org/2003/04/emma" version="1.0">
            <emma:interpretation id="{C266A172-21AA-4AEF-97E7-D1226E396799}" emma:medium="tactile" emma:mode="ink">
              <msink:context xmlns:msink="http://schemas.microsoft.com/ink/2010/main" type="line" rotatedBoundingBox="21583,11347 23807,11302 23820,11981 21597,12026"/>
            </emma:interpretation>
          </emma:emma>
        </inkml:annotationXML>
        <inkml:traceGroup>
          <inkml:annotationXML>
            <emma:emma xmlns:emma="http://www.w3.org/2003/04/emma" version="1.0">
              <emma:interpretation id="{DC198B74-5A4D-451E-90AE-0C134938CB10}" emma:medium="tactile" emma:mode="ink">
                <msink:context xmlns:msink="http://schemas.microsoft.com/ink/2010/main" type="inkWord" rotatedBoundingBox="21583,11347 22631,11326 22645,12005 21597,12026"/>
              </emma:interpretation>
              <emma:one-of disjunction-type="recognition" id="oneOf2">
                <emma:interpretation id="interp6" emma:lang="" emma:confidence="1">
                  <emma:literal/>
                </emma:interpretation>
              </emma:one-of>
            </emma:emma>
          </inkml:annotationXML>
          <inkml:trace contextRef="#ctx0" brushRef="#br0" timeOffset="19288.1033">145 1599 244 0,'3'-4'471'0,"0"1"48"0,-2 0 35 16,-1 1 1-16,0 1-142 0,0 0-65 15,0 1-1-15,-1 1 36 0,1 2 46 0,-2 4 26 16,1 2-15-16,0 5-45 0,-1 3-58 15,-1 3-67-15,2 4-66 0,0 4-53 16,-1 2-38-16,2 4-24 0,-1 2-16 16,0 1-11-16,1 2-15 0,0-2-11 0,0 2-11 15,0-1-6-15,1-2-6 0,0-3-4 0,-1-2-1 16,2-1-3-16,-2-2 1 0,1-5-5 15,0-1-1-15,1-4-11 0,-1-1-13 0,2-7-15 16,-3 0-24-16,3-4-39 0,-2-4-72 16,2-3-138-16,1-4-146 0,0-4-80 0,2-2-56 15,0-3-91-15,0 2-115 0,1-3 23 16,-2 3 90-16,2-2 62 0,0 0 59 15,0 0 121-15</inkml:trace>
          <inkml:trace contextRef="#ctx0" brushRef="#br0" timeOffset="19604.1213">589 1789 288 0,'11'-1'504'0,"-1"-1"54"15,0 0 65-15,1 1 94 0,0 2-110 16,2 1-28-16,4 5-17 0,2 2-7 0,3 3-35 16,0 1-105-16,3 4-114 0,2 2-98 15,1 0-62-15,2 4-39 0,2 1-27 0,1 0-21 16,1 3-16-16,-1-3-13 0,-1 2-8 15,-3-3-6-15,-2 1-5 0,-2-3-8 0,-3 1-10 16,-4-5-17-16,-3-1-29 0,-3-2-35 16,-2-3-50-16,-2-4-118 0,-2 0-155 0,-2-7-96 15,-1-4-72-15,-3-5-112 0,-2-5-153 16,-2-2 13-16,0-3 107 0,-3-4 84 15,0-5 79-15,0-2 141 0</inkml:trace>
          <inkml:trace contextRef="#ctx0" brushRef="#br0" timeOffset="19822.1338">1068 1674 6 0,'-3'-7'430'0,"0"4"65"0,-1-1 37 0,0 0 33 16,-1 4-74-16,-2 4-85 0,0 0 8 16,-1 5 45-16,-2 5 43 0,0 4 21 0,-2 2-21 15,0 5-86-15,-1 3-109 0,1 3-103 16,1 1-76-16,-1 2-50 0,2 2-30 0,-1 0-20 15,0 2-12-15,0-2-9 0,1 2-12 16,1-5-27-16,0-1-51 0,2-3-121 0,3-3-173 16,2-4-114-16,0-7-137 0,4-7-225 15,0-4-82-15,2-6 51 0,3-4 137 0,2-2 95 16,0-6 135-16</inkml:trace>
        </inkml:traceGroup>
        <inkml:traceGroup>
          <inkml:annotationXML>
            <emma:emma xmlns:emma="http://www.w3.org/2003/04/emma" version="1.0">
              <emma:interpretation id="{1991D241-693A-460A-9586-6354A374C3BB}" emma:medium="tactile" emma:mode="ink">
                <msink:context xmlns:msink="http://schemas.microsoft.com/ink/2010/main" type="inkWord" rotatedBoundingBox="22809,11485 23810,11465 23819,11888 22818,11908"/>
              </emma:interpretation>
              <emma:one-of disjunction-type="recognition" id="oneOf3">
                <emma:interpretation id="interp7" emma:lang="" emma:confidence="1">
                  <emma:literal>ms</emma:literal>
                </emma:interpretation>
                <emma:interpretation id="interp8" emma:lang="" emma:confidence="0">
                  <emma:literal>ors</emma:literal>
                </emma:interpretation>
                <emma:interpretation id="interp9" emma:lang="" emma:confidence="0">
                  <emma:literal>m</emma:literal>
                </emma:interpretation>
                <emma:interpretation id="interp10" emma:lang="" emma:confidence="0">
                  <emma:literal>ps</emma:literal>
                </emma:interpretation>
                <emma:interpretation id="interp11" emma:lang="" emma:confidence="0">
                  <emma:literal>rss</emma:literal>
                </emma:interpretation>
              </emma:one-of>
            </emma:emma>
          </inkml:annotationXML>
          <inkml:trace contextRef="#ctx0" brushRef="#br0" timeOffset="20614.1789">1355 1782 94 0,'2'0'434'0,"-2"0"61"15,0 0 38-15,0 0 8 0,0 0-94 0,0 0-60 16,0 0-9-16,0 0 18 0,0 0 23 16,0 1 15-16,0 0-2 0,2 1-49 0,1 5-65 15,1 0-57-15,2 4-41 0,2 2-35 16,2 0-35-16,-1 4-28 0,1 1-16 0,0 2-12 15,-2-1-7-15,0 0-7 0,-4 1-6 16,0 0-11-16,-2-2-9 0,-1 2-9 0,-2-2-8 16,-1-1-8-16,0 1-7 0,-1-3-6 15,-3-1-2-15,2-3-4 0,0-2-1 16,1-3 1-16,-1-2 0 0,1-2-1 0,-1-4-1 15,-1-1-3-15,2-6-6 0,-1-4-7 16,1-5-5-16,2-2-6 0,1-3-3 0,1-3-1 16,3 2 4-16,0-3 3 0,3 0 3 15,0 1 2-15,3 1 1 0,2 0 2 16,1 5 1-16,0 0-1 0,2 4 2 0,2 1 1 15,-1 2-2-15,2 6 1 0,2 1-1 16,2 3 0-16,0 3 2 0,1 5 4 0,0 2 3 16,1 3 4-16,-2 3 5 0,-2 3 4 15,-2 2 0-15,-1 0-1 0,-2 1 0 16,-4 0-1-16,-2 1-3 0,-3-1-5 0,-3-2 1 15,-3-1-4-15,-3 0-3 0,-3-1-7 16,1-2-5-16,-3-4-5 0,-1 2-5 0,1-5 0 16,-1-2-2-16,0-2 0 0,1-4-4 15,0-5-6-15,1-3-5 0,1-6-4 0,2-4-2 16,4-1 7-16,0-3 11 0,4 2 10 15,3-1 10-15,3 0 10 0,1-1 9 0,4 2 2 16,4 1 0-16,5 2 1 0,5 0-2 16,4 4-2-16,2 1 2 0,4 7 0 0,2 0 0 15,2 7 4-15,1 2 6 0,-2 4 6 16,2 4-3-16,-1 5 2 0,-3 3-1 15,-4 2-2-15,-5 2-5 0,-3 1-7 0,-8 1-9 16,-6 1-9-16,-6 1-12 0,-5-1-21 16,-6 1-32-16,-6 0-65 0,-5-3-181 0,-2 0-182 15,-6-2-243-15,-3-2-221 0,-1-3-95 16,0-2-1-16,2-1 147 0,-1-1 169 15,3-1 243-15</inkml:trace>
        </inkml:traceGroup>
      </inkml:traceGroup>
    </inkml:traceGroup>
  </inkml:traceGroup>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8:39.31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B253536-F45C-4A22-8A07-BB97DBC65C66}" emma:medium="tactile" emma:mode="ink">
          <msink:context xmlns:msink="http://schemas.microsoft.com/ink/2010/main" type="inkDrawing" rotatedBoundingBox="4383,9855 5477,9799 5480,9855 4386,9911" shapeName="Other"/>
        </emma:interpretation>
      </emma:emma>
    </inkml:annotationXML>
    <inkml:trace contextRef="#ctx0" brushRef="#br0">17 44 168 0,'-3'0'387'0,"1"-2"58"0,1 2 42 0,1-1-56 15,-1 1-107-15,1-1-86 0,-2-1-67 16,1 2-51-16,1 0-32 0,-1 2-17 0,-1-1-4 16,2-1 3-16,-1 1 10 0,-1-1 7 15,2 2 9-15,-1-2 10 0,1 4 7 0,0-4 20 16,1 4 29-16,2-2 27 0,0 4 19 15,2-1 13-15,4 0 3 0,0-1-21 16,5 0-38-16,4 0-37 0,3 0-29 0,5-3-33 16,4-1-23-16,7-1-15 0,4-3-9 15,7-1-6-15,6 0-3 0,4-1-2 0,4-2 4 16,2 1 12-16,2 0 11 0,-1 0 12 15,-5 1 13-15,-3 0 7 0,-5 0 3 0,-8 2-8 16,-5 2-9-16,-8-2-9 0,-5 1-9 16,-4 0-2-16,-4 3 0 0,-4 0 3 15,-3-2 3-15,-3 1 1 0,-2 2-3 0,-1-1-6 16,-1 2-6-16,1-2-8 0,-3-2-6 15,1 2-4-15,1 0-6 0,0 0-1 0,0 0-2 16,1 2-11-16,-1-2-21 0,0 0-35 16,1 0-62-16,1 2-117 0,-2-1-123 0,1-1-77 15,0 0-62-15,-3 0-112 0,0 0-138 16,-2 0 10-16,0 0 67 0,0 0 58 15,0 3 65-15,-2-1 139 0</inkml:trace>
  </inkml:traceGroup>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9:12.1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25E4C5F-7CCE-44AF-A77D-271143BCB248}" emma:medium="tactile" emma:mode="ink">
          <msink:context xmlns:msink="http://schemas.microsoft.com/ink/2010/main" type="inkDrawing" rotatedBoundingBox="8177,14647 17285,14000 17573,18055 8465,18701" hotPoints="17120,14225 17318,17872 8501,18352 8303,14704" semanticType="enclosure" shapeName="Rectangle"/>
        </emma:interpretation>
      </emma:emma>
    </inkml:annotationXML>
    <inkml:trace contextRef="#ctx0" brushRef="#br0">125 171 155 0,'-3'-17'321'0,"1"0"34"0,-1-1 21 0,0 3-93 16,0 1-75-16,1 2-41 0,-1 1-35 16,1-1-22-16,1 5-12 0,-2-2-7 0,1 1-14 15,-1 0-13-15,0 2-9 0,0 1-3 16,2 0-6-16,-2 2-8 0,2 0-10 15,-1 2-7-15,1 1-6 0,0 4-7 0,-2 4-2 16,2 4-2-16,-1 9 7 0,-1 11 9 16,1 8 7-16,-2 14 6 0,-1 10 4 0,-3 13 4 15,1 14-1-15,-2 14-1 0,-2 14 0 16,2 17 1-16,1 13 1 0,3 13-5 15,3 12 3-15,4 7-6 0,2 6-5 0,4 3-4 16,3 1-6-16,3-6 12 0,4-8 20 0,4-10 40 16,0-12 48-16,1-14 51 0,-1-11 45 15,1-13 21-15,-1-12-6 0,0-10-31 0,-1-11-41 16,-3-9-47-16,-2-9-43 0,0-10-32 15,-1-5-21-15,-3-7-13 0,-1-7-9 0,-1-8-14 16,-2-4-19-16,-1-6-39 0,-4-4-83 16,-2-7-96-16,-2-5-70 0,-5-7-44 0,1-7-63 15,-5-6-123-15,-4-9-80 0,-1-2 10 0,-3-7 24 16,2-5 28-16,-2-6 67 0</inkml:trace>
    <inkml:trace contextRef="#ctx0" brushRef="#br0" timeOffset="2574.1473">-127-126 150 0,'-5'4'313'0,"1"-1"31"0,0 1 3 16,2-1-62-16,-1-1-80 0,3-1-58 0,0 2-34 15,0-2-19-15,3 1-15 0,1 1-14 0,2 0-9 16,3 1-3-16,4 1-4 0,5-1-4 15,5 1 1-15,7 0 2 0,7 0 3 16,9 0 1-16,5-2 0 0,8 3 0 0,6-5 1 16,6 0-6-16,10-2-1 0,9-2-1 15,4-1-1-15,12-4-3 0,10-1-2 0,9 0 0 16,13-3-1-16,9 1-3 0,8-3 4 15,11 0 2-15,10-2 3 0,10 0 1 16,8 1 3-16,5-1 4 0,6 1 0 0,6 0 5 16,2 0 6-16,7 1 7 0,1 2 22 0,2 1 13 15,0-2 7-15,1 3 4 0,-3-1-6 16,-3 1-1-16,-7 0-25 0,-3 0-21 15,-3 1-15-15,-4 1-15 0,-3-1-9 0,-7 0-8 16,-4-1-3-16,-6 0 1 0,-4 0-1 16,-6 0-2-16,-3-1-3 0,-10 0-6 0,-6-1 0 15,-11 2-1-15,-7-1 0 0,-11 1-1 16,-7 1 0-16,-10 3-2 0,-7 0 0 0,-8 3-3 15,-6-1-1-15,-5 1 3 0,-6 0-1 16,-5 3 3-16,-5 0 2 0,-6 0-1 0,-4-2 9 16,-3 1-3-16,-5 1-1 0,0-1-2 15,-5-1-3-15,-3 1 0 0,-2-2-5 0,-1 3 4 16,-1-3 0-16,-2 0 4 0,-1 2 3 15,-1-4-2-15,1 3-1 0,-2-1 1 16,1 1 0-16,-3-1-4 0,1 2-2 0,-1 1 1 16,1 0-1-16,-3 0 0 0,-1 1-1 15,-2 2-2-15,-1 0 1 0,-3 0-1 0,0 2-1 16,-3 0-1-16,-3-2 0 0,1 4 3 15,-4-1 0-15,1 1-2 0,-2 2-1 16,-1 1 1-16,-2 2-1 0,1 5-1 0,-2 0 0 16,0 4 3-16,-1 6 4 0,-2 4-3 15,-1 5 2-15,0 9 0 0,-2 6 4 0,-1 7-2 16,-1 9 3-16,-2 8 0 0,-1 7 1 15,-1 9-1-15,-3 5-4 0,0 5 1 0,-1 2-4 16,1 3 7-16,0 4 1 0,2 1 4 16,1 0 4-16,3 2-3 0,1-1 3 15,1-2-12-15,0-2-8 0,3-5-12 0,-1-2-8 16,-1-2-6-16,0-6 0 0,-3-3 0 15,-1-6 6-15,-3-1 11 0,1-5 3 0,0-4 6 16,0-6 4-16,-1-4 3 0,2-5 4 16,1-5-1-16,0-2 6 0,1-5 3 0,0-2-1 15,1-3 5-15,3-3-2 0,1-1 0 16,3-4-4-16,1-1 1 0,3-3-3 15,0-5 0-15,-1-3-3 0,1-2 3 0,0-3-1 16,0-1-1-16,-3-3 0 0,2-1-1 16,-4-2 0-16,0 2 1 0,-1-2 2 0,-1 0 1 15,-1-1-1-15,-2-1 0 0,-1 1 4 16,0 0-6-16,0-2 5 0,-2 2 4 0,1-2 5 16,1 1-1-16,-1-2 0 0,3 0 3 0,-2 0-4 15,1 0-4-15,0 0-3 0,0 1-2 16,2 2 0-16,0-2 5 0,1 3 3 0,0-1 4 15,0 0 5-15,0 2 7 0,0-1 6 16,1 1-2-16,0 0-4 0,2 2 0 16,-3 0-3-16,1-2-5 0,1-1-5 0,-2 1-2 15,-2-2-1-15,1-2-2 0,-2 2-1 0,1-4-3 16,0 1-3-16,1-2-1 0,-1-1-1 15,1 1-1-15,0-1-3 0,1-1 0 0,-3 0 1 16,2 1-1-16,-1 1-1 0,-1-1-2 0,2 0 1 16,0 1 2-16,-1 1-1 0,2-1 1 15,-1 0 3-15,0-1 0 0,1 0 3 0,-2 0-2 16,1 0-2-16,-1-2 0 0,1 3 0 15,-2-3 1-15,1 0-1 0,-1 2-1 0,-1-3 3 16,0 1-2-16,-2 0 0 0,1-1-2 0,-1 0-1 16,-1 0 1-16,-1-1-1 0,-2 0 1 15,-1 0-1-15,-1-1-1 0,-2 0-1 0,-2-2-1 16,-4 3 0-16,0-2 1 0,-4 1 0 15,0-1 2-15,-2 2-1 0,-3 0-1 0,-2-1 0 16,0 0 0-16,-2 1 0 0,-3 0 1 0,-1-1 0 16,-2 1 2-16,0 1 3 0,-3-3-4 15,0 3-1-15,-1-3 0 0,-1 2-1 16,0-1-4-16,0 0-2 0,-1 0 2 0,-1 0 0 15,-1 1-1-15,-2-2 1 0,-2 3 2 0,-1-1 6 16,-3 1 3-16,-2 0 2 0,-2 0 0 16,-1 0-2-16,-2 0 0 0,-1 1-3 0,-1 1-2 15,1-1 0-15,-1 0 0 0,2 1 6 16,1-2 1-16,1 3 3 0,3-2-2 0,2 1 3 15,2-1-2-15,0 2-2 0,4-3-2 0,-1 0-3 16,1 2 0-16,-1-1 0 0,1-1-1 16,-1 0 0-16,-1 0-2 0,1 0 0 0,-1 0-2 15,-2-1 1-15,0-1 0 0,-1-1-1 16,1 0 1-16,-1 1-1 0,-1 0 1 0,1-2 1 15,1 1-2-15,0 0 2 0,0 1 0 16,0 1 7-16,3 0-6 0,-1-1 0 0,-2 2 0 16,3 2 0-16,-3-1 0 0,2 0-2 0,1 1 4 15,-1 0 1-15,1 0 1 0,-1 1 0 16,0 0-2-16,1 1-3 0,-3 0 0 0,1 1-1 15,0-1 0-15,-1 1 0 0,0 0 0 16,1 1 0-16,1 0 0 0,0 0 1 0,0 0 1 16,3 1-2-16,1 0 2 0,0-1 2 0,1 2 0 15,-1 0-2-15,-1-1-2 0,-2-1 1 16,-2 2 0-16,1 0 0 0,0-2-1 0,0-2 2 15,3 3 0-15,0-1 0 0,-3-1 0 16,2 0-1-16,-4 1-1 0,1 0 1 0,0 0-2 16,0-2 3-16,-2 2 2 0,2 0 3 15,-2 0 7-15,0-1-3 0,2 1 1 0,-3-1-1 16,2 1-3-16,-2 1-2 0,0-3-3 15,0 2 7-15,0 1 4 0,0-4 2 0,-1 4 2 16,3-2 2-16,-2 0-3 0,3 1-2 0,-2 0-4 16,2-2-4-16,-1 1 2 0,1 0-3 15,0 0-1-15,1 0-3 0,3-1 0 0,0 0 2 16,2 0-2-16,1-1 0 0,0 4-2 15,2-4 2-15,0 3-4 0,2-1 4 0,-1 2-1 16,2-1-1-16,-2 0 2 0,2 0 0 0,1 0 5 16,1 0-3-16,1 0-1 0,0-1 1 15,1 0-2-15,2 0-1 0,0-2-1 0,1 1 1 16,0 0-1-16,1-1 1 0,0 0 0 15,1 0 1-15,1 1-1 0,-2-1 0 0,2 1 1 16,-3 1-1-16,1 0 0 0,-1 1 0 0,-1 0 0 16,1-1 0-16,1 0 0 0,0 1 1 15,1 0 0-15,1-2 2 0,2 2 0 16,1-2 0-16,-1-1 1 0,3 0 0 0,1 3-2 15,0-3-1-15,2 0 0 0,1 1 0 0,1-2 0 16,1-1 0-16,2 1 1 0,-1-1 3 16,3 0 1-16,1 1-1 0,1 0 3 0,2-1-5 15,0 0 0-15,-2 2-3 0,1 0-1 16,-1-3 0-16,0 4 0 0,-2 0 5 0,1 1-1 15,-1 0 3-15,-2 0 0 0,1-1-2 0,1 1 1 16,-2 0-4-16,2 0-1 0,0 0 1 16,1-1-1-16,0-1 3 0,2 1 6 0,1-1 12 15,3 1 10-15,-1-1 11 0,1 0 8 16,1 0 1-16,-1 0-2 0,0 1-11 0,0-1-10 15,-1 1-15-15,0 2-6 0,-2-1-2 16,-2 1-2-16,1-1 0 0,-2 0-1 0,-1 2 6 16,-3-1-4-16,0-2-2 0,0 3 0 0,2-2 1 15,-2 0-1-15,0 0-1 0,3-1 0 16,0-1 2-16,1 1-2 0,2 1 0 0,1-2 0 15,3 1 3-15,1-2 3 0,0-1 2 16,3 2 2-16,0-3 2 0,2 1 0 0,1-1-2 16,1 1 0-16,1-1-3 0,1 0-3 0,-2-1-5 15,1 1-14-15,0 0-30 0,1 0-64 16,-4 0-108-16,1 1-115 0,0 1-73 15,-1-2-115-15,2 0-205 0,-1 0-61 0,-5 3 42 16,-3 1 79-16,-5-1 59 0,-5 0 118 16</inkml:trace>
  </inkml:traceGroup>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9:56.22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8D77D99-05C1-4573-9EB4-A09BD5AE2515}" emma:medium="tactile" emma:mode="ink">
          <msink:context xmlns:msink="http://schemas.microsoft.com/ink/2010/main" type="writingRegion" rotatedBoundingBox="20922,9726 25900,8802 27246,16047 22267,16971"/>
        </emma:interpretation>
      </emma:emma>
    </inkml:annotationXML>
    <inkml:traceGroup>
      <inkml:annotationXML>
        <emma:emma xmlns:emma="http://www.w3.org/2003/04/emma" version="1.0">
          <emma:interpretation id="{606CF27C-AC95-4523-9AA8-67E4F7CBFC5C}" emma:medium="tactile" emma:mode="ink">
            <msink:context xmlns:msink="http://schemas.microsoft.com/ink/2010/main" type="paragraph" rotatedBoundingBox="22107,9313 24271,9501 24193,10403 22029,10215" alignmentLevel="2"/>
          </emma:interpretation>
        </emma:emma>
      </inkml:annotationXML>
      <inkml:traceGroup>
        <inkml:annotationXML>
          <emma:emma xmlns:emma="http://www.w3.org/2003/04/emma" version="1.0">
            <emma:interpretation id="{65A62388-DAE6-40D5-A297-49958A2E6902}" emma:medium="tactile" emma:mode="ink">
              <msink:context xmlns:msink="http://schemas.microsoft.com/ink/2010/main" type="line" rotatedBoundingBox="22107,9313 24271,9501 24193,10403 22029,10215"/>
            </emma:interpretation>
          </emma:emma>
        </inkml:annotationXML>
        <inkml:traceGroup>
          <inkml:annotationXML>
            <emma:emma xmlns:emma="http://www.w3.org/2003/04/emma" version="1.0">
              <emma:interpretation id="{A1E18E9C-B89A-47BE-8940-0D756F7C703B}" emma:medium="tactile" emma:mode="ink">
                <msink:context xmlns:msink="http://schemas.microsoft.com/ink/2010/main" type="inkWord" rotatedBoundingBox="22107,9313 24271,9501 24193,10403 22029,10215">
                  <msink:destinationLink direction="from" ref="{B118C382-EFF0-4F6D-B0A9-97A282368FA1}"/>
                </msink:context>
              </emma:interpretation>
              <emma:one-of disjunction-type="recognition" id="oneOf0">
                <emma:interpretation id="interp0" emma:lang="" emma:confidence="1">
                  <emma:literal/>
                </emma:interpretation>
              </emma:one-of>
            </emma:emma>
          </inkml:annotationXML>
          <inkml:trace contextRef="#ctx0" brushRef="#br0">1008 490 146 0,'4'19'456'0,"0"-4"48"0,-3 0 28 16,-1 0 17-16,-1-3-202 0,-1 1-143 0,0-4-81 15,-1-2-44-15,2 0-28 0,-1-1-17 16,2-4-21-16,2-1-27 0,2-4-107 0,3-5-219 15,2-4-113-15,4-2-61 0,-1-3-25 16,3-7 0-16,3-2 91 0</inkml:trace>
          <inkml:trace contextRef="#ctx0" brushRef="#br0" timeOffset="398.0227">1427-11 168 0,'7'-4'471'0,"2"6"48"0,-5-1 28 0,0 1 56 15,0 4-82-15,-3 4-4 0,2 3 30 0,-2 6 28 16,1 3 18-16,-1 3-20 0,2 4-118 15,1 2-132-15,0 4-102 0,2 1-63 16,1 2-37-16,2 3-26 0,1 4-22 0,1 1-20 16,0 0-13-16,0 1-12 0,3-2-10 15,-2-1-7-15,-1-3-5 0,0-4-1 0,1-2-1 16,-2-6-8-16,-2-3-13 0,0-6-19 0,-1-4-26 15,-1-2-44-15,-2-8-81 0,-1-4-157 16,-1-8-147-16,-2-6-79 0,-2-9-41 16,-4-4-13-16,-3-7 28 0,-5 1 123 0,-3 0 140 15,-3 0 91-15,-4 1 74 0,0 3 79 16,-3 2 79-16,3 2 66 0,0 5 40 0,2-1 24 15,3 4 12-15,3 2 17 0,2 3 33 16,3 0 51-16,4 3 52 0,3 1 38 16,4-1 25-16,5 1 0 0,6 0-25 0,10-1-51 15,6-2-54-15,11 2-46 0,7-5-35 16,9 2-38-16,6 0-65 0,5 1-155 0,5-1-175 15,3-4-175-15,0 2-278 0,-3 0-145 16,-6 2-46-16,-6 3 86 0,-8-1 136 16,-11 3 154-16</inkml:trace>
          <inkml:trace contextRef="#ctx0" brushRef="#br0" timeOffset="-322.0184">398 156 206 0,'13'-5'375'0,"-1"2"47"0,-1-1 31 15,2-1-59-15,-1 0-87 0,0-1-71 16,-2 3-54-16,0 0-32 0,-2-1-15 16,0 1 22-16,-1-1 61 0,0 2 76 0,-3-1 72 15,-1 1 53-15,-1-2 31 0,-2 3-14 16,0-3-62-16,-2 0-77 0,-1 0-74 0,-3-4-64 15,0-1-52-15,-4-1-39 0,-2-2-22 16,-2 2-16-16,-3-2-9 0,-1 2-6 16,-2 3-3-16,-2 2-5 0,-2 1-2 0,-2 4-3 15,-1 4-1-15,-1 2-1 0,-1 6-1 16,-1 1-3-16,0 5 1 0,0 3 2 0,1 1-2 15,1 4 1-15,2 2 1 0,3 2 1 16,2-3-2-16,3 0-2 0,4-1 2 16,5-3-2-16,2-1 0 0,6-4 1 0,2 0-1 15,6-2 3-15,4-3 1 0,5-2 2 16,6-4-1-16,4-2 0 0,6-3 4 0,2-2-4 15,4 0-1-15,0 0-2 0,1 0 0 16,1 0 0-16,-2 3 1 0,1 0 1 0,-4 4 0 16,0 0 5-16,-2 6 3 0,-4 3 3 15,-5 3 4-15,-4 4 4 0,-7 4 6 0,-4 1 4 16,-9 2 0-16,-6 3 1 0,-6-4-3 15,-6 1-3-15,-6-2-5 0,-3-1-5 16,-3-5-6-16,-2-3-6 0,-2-3-12 0,1-5-17 16,-2-5-37-16,1-4-55 0,2-5-97 15,2-6-164-15,2-8-117 0,5-6-101 0,0-7-143 16,6-3-135-16,6-5 0 0,4 2 112 15,6-1 99-15,5 2 103 0,3 0 169 16</inkml:trace>
          <inkml:trace contextRef="#ctx0" brushRef="#br0" timeOffset="-146.0084">643 109 180 0,'13'0'471'0,"-2"0"47"16,-3 0 24-16,-3 1 18 0,-1 1-216 0,-1 0-145 15,-1 0-78-15,-1 4-42 0,-1-2-22 16,0 4-20-16,0 0-17 0,1 1-20 15,3 1-24-15,2-1-59 0,1 1-153 0,1 0-169 16,4 0-87-16,1 1-38 0,5 0-10 16,1 3 41-16</inkml:trace>
        </inkml:traceGroup>
      </inkml:traceGroup>
    </inkml:traceGroup>
    <inkml:traceGroup>
      <inkml:annotationXML>
        <emma:emma xmlns:emma="http://www.w3.org/2003/04/emma" version="1.0">
          <emma:interpretation id="{BE649BA6-C3FC-481E-A1D6-1E8B2E92E453}" emma:medium="tactile" emma:mode="ink">
            <msink:context xmlns:msink="http://schemas.microsoft.com/ink/2010/main" type="paragraph" rotatedBoundingBox="23933,10437 24560,11887 23935,12157 23308,10707" alignmentLevel="3"/>
          </emma:interpretation>
        </emma:emma>
      </inkml:annotationXML>
      <inkml:traceGroup>
        <inkml:annotationXML>
          <emma:emma xmlns:emma="http://www.w3.org/2003/04/emma" version="1.0">
            <emma:interpretation id="{DF7CAD7A-2300-4D1A-B51B-70EB0F4BB6B5}" emma:medium="tactile" emma:mode="ink">
              <msink:context xmlns:msink="http://schemas.microsoft.com/ink/2010/main" type="line" rotatedBoundingBox="23933,10437 24560,11887 23935,12157 23308,10707"/>
            </emma:interpretation>
          </emma:emma>
        </inkml:annotationXML>
        <inkml:traceGroup>
          <inkml:annotationXML>
            <emma:emma xmlns:emma="http://www.w3.org/2003/04/emma" version="1.0">
              <emma:interpretation id="{97502D8C-A403-4EA6-AD0B-6A1D45305F88}" emma:medium="tactile" emma:mode="ink">
                <msink:context xmlns:msink="http://schemas.microsoft.com/ink/2010/main" type="inkWord" rotatedBoundingBox="23933,10437 24560,11887 23935,12157 23308,10707"/>
              </emma:interpretation>
            </emma:emma>
          </inkml:annotationXML>
          <inkml:trace contextRef="#ctx0" brushRef="#br0" timeOffset="4038.2309">1588 2011 42 0,'-7'2'428'16,"3"2"58"-16,0 0 35 0,3 2 21 15,4 1-139-15,3 2-158 0,4 1-76 0,4 1-19 16,2 1 7-16,5 0 19 0,5 2 19 16,6 0 6-16,2 0-15 0,3 1-27 0,4-1-41 15,2-1-40-15,1-1-50 0,0 1-55 16,0-3-56-16,0-3-59 0,-1-1-45 0,-1-5-29 15,-3-6-18-15,-3-5-8 0,-5-5-12 16,-6-4 0-16,-4-4 17 0,-6 0 48 16,-4-5 76-16,-6 4 86 0,-1 0 89 0,-4 1 77 15,-1 6 40-15,-2 2-6 0,-1 2-22 16,0 5-29-16,0 0-23 0,-2 6 0 15,1 3 22-15,-1 4 30 0,-1 5 24 0,-1 5 10 16,0 7 2-16,-3 2-18 0,1 7-28 16,-2 5-42-16,0 3-56 0,-2 6-92 0,-3 5-94 15,-1 2-77-15,-2 3-196 0,1 0-189 16,1-1-82-16,1-3 14 0,6-6 50 15,0-4 57-15,3-7 178 0</inkml:trace>
          <inkml:trace contextRef="#ctx0" brushRef="#br0" timeOffset="3710.2122">1643 1152 232 0,'-7'-7'435'16,"2"-1"45"-16,1 1 31 0,0 0-45 16,1 1-167-16,2-1-102 0,-1 4-71 0,1-1-43 15,-1 0-29-15,2 1-19 0,2 3-15 16,-1 4-11-16,3 3 4 0,0 3 7 0,3 3 13 15,0 4 15-15,1 6 21 0,2 4 21 16,0 7 8-16,2 5 0 0,-1 9-6 16,1 7-12-16,1 6-19 0,1 4-21 0,-1 3-15 15,1 3-12-15,1-3-7 0,0-1-4 16,3-3 0-16,0-2-2 0,-1-5 2 0,0-3 3 15,0-5-2-15,-1-6 4 0,0-4-2 16,-3-4-8-16,0-7-29 0,-2-2-35 0,-3-8-31 16,-1-4-34-16,-2-5-94 0,-5-7-164 15,-4-4-116-15,-3-4-42 0,-2-4-8 0,-4-6 11 16,-5 0 80-16</inkml:trace>
        </inkml:traceGroup>
      </inkml:traceGroup>
    </inkml:traceGroup>
    <inkml:traceGroup>
      <inkml:annotationXML>
        <emma:emma xmlns:emma="http://www.w3.org/2003/04/emma" version="1.0">
          <emma:interpretation id="{F844152F-6C41-4226-9048-739A45F60CB0}" emma:medium="tactile" emma:mode="ink">
            <msink:context xmlns:msink="http://schemas.microsoft.com/ink/2010/main" type="paragraph" rotatedBoundingBox="21746,13274 25819,12517 25994,13455 21920,14212" alignmentLevel="1"/>
          </emma:interpretation>
        </emma:emma>
      </inkml:annotationXML>
      <inkml:traceGroup>
        <inkml:annotationXML>
          <emma:emma xmlns:emma="http://www.w3.org/2003/04/emma" version="1.0">
            <emma:interpretation id="{6E2CFD27-C768-49A5-A987-941048888A0D}" emma:medium="tactile" emma:mode="ink">
              <msink:context xmlns:msink="http://schemas.microsoft.com/ink/2010/main" type="line" rotatedBoundingBox="21746,13274 25819,12517 25994,13455 21920,14212"/>
            </emma:interpretation>
          </emma:emma>
        </inkml:annotationXML>
        <inkml:traceGroup>
          <inkml:annotationXML>
            <emma:emma xmlns:emma="http://www.w3.org/2003/04/emma" version="1.0">
              <emma:interpretation id="{A5181005-7B3F-4B54-A231-B967C910FCC6}" emma:medium="tactile" emma:mode="ink">
                <msink:context xmlns:msink="http://schemas.microsoft.com/ink/2010/main" type="inkWord" rotatedBoundingBox="21746,13274 23403,12966 23565,13838 21908,14146">
                  <msink:destinationLink direction="to" ref="{B118C382-EFF0-4F6D-B0A9-97A282368FA1}"/>
                </msink:context>
              </emma:interpretation>
              <emma:one-of disjunction-type="recognition" id="oneOf1">
                <emma:interpretation id="interp1" emma:lang="" emma:confidence="1">
                  <emma:literal/>
                </emma:interpretation>
              </emma:one-of>
            </emma:emma>
          </inkml:annotationXML>
          <inkml:trace contextRef="#ctx0" brushRef="#br0" timeOffset="6928.3962">240 4077 95 0,'6'-10'427'0,"1"1"55"15,-2-1 33-15,-1-2 10 0,0 1-168 16,-1 0-128-16,-2 0-78 0,2 1-15 0,-3 0 31 16,0 0 61-16,-3 1 61 0,1 0 50 15,-1 2 25-15,-3 1-12 0,0-2-46 0,-3 2-72 16,0 0-60-16,-2 2-52 0,-2 0-37 15,1 0-23-15,-3 2-14 0,1 0-11 16,0 2-12-16,-1 3-8 0,0 0-8 0,0 3-5 16,-3 2-4-16,0 5 2 0,-1 2-2 15,-2 2 2-15,-1 5-1 0,2 0 0 0,-2 1 2 16,2 3-2-16,1-1 0 0,3 1-2 15,1-3 1-15,4-1 4 0,2-2-1 16,2-3 1-16,3-2 0 0,3-2 3 0,1-3-2 16,4-2 0-16,3-1-1 0,4-1 1 15,3-2-1-15,5-1 0 0,2-3 1 0,2 0-3 16,4 0 0-16,1 0 2 0,-1 0-3 15,4 1 2-15,-1 1-2 0,0 5 2 0,0 0-3 16,-2 5 2-16,-1-1 3 0,-5 4 2 16,-2 2 3-16,-5 1 4 0,-7 2 4 0,-5 3 1 15,-6-1-2-15,-5 1-2 0,-5 1-4 16,-4-1-5-16,-5 3-2 0,-2-4-5 15,-2 1-5-15,-4-3-10 0,0-2-23 0,-2-1-41 16,0-5-62-16,1-2-84 0,0-5-93 16,3-3-68-16,1-2-28 0,3-5 9 0,2-2 33 15,4-3 46-15,3 0 26 0,2-4-28 16,2 3-74-16,3-2-67 0,0 3-26 15,2-1 13-15,4 1 56 0,-1 2 97 0</inkml:trace>
          <inkml:trace contextRef="#ctx0" brushRef="#br0" timeOffset="7462.4268">607 3837 27 0,'8'-29'435'0,"-2"4"61"0,-1-3 37 16,-2 5 25-16,0 1-109 0,-3 2-128 15,0 6-30-15,0 3 11 0,-3 1 10 0,0 4 17 16,-1 6 20-16,-2 6-6 0,-3 9-41 16,-4 8-43-16,-2 7-27 0,0 10-27 0,-1 5-41 15,-1 6-47-15,2 6-37 0,0 4-22 0,1 4-18 16,3-1-11-16,2 0-11 0,3-3-7 15,5-3-4-15,3-6-4 0,5-4-3 16,6-7-3-16,2-4-13 0,3-6-33 0,4-8-70 16,2-4-148-16,4-10-135 0,2-6-92 15,-1-9-133-15,-1-5-171 0,-2-8-58 0,-4-5 81 16,-2-3 101-16,-3-7 73 0,-2-3 138 15</inkml:trace>
          <inkml:trace contextRef="#ctx0" brushRef="#br0" timeOffset="7652.4376">865 4016 287 0,'-1'-12'473'0,"1"3"41"0,0 1 24 16,0 4-53-16,1 2-165 0,1 4-91 15,-1 6-4-15,2 4 47 0,0 2 42 16,2 7 31-16,2 2 12 0,-2 3-25 0,2 3-61 16,2 2-83-16,-1 2-66 0,0-1-45 0,0 0-35 15,-1 0-19-15,1-3-22 0,1-3-47 16,-2 0-98-16,-1-4-115 0,3-5-77 15,-2-4-75-15,1-6-140 0,0-5-155 0,0-6-6 16,1-8 58-16,-3-1 45 0,3-7 57 16,-1-5 144-16</inkml:trace>
          <inkml:trace contextRef="#ctx0" brushRef="#br0" timeOffset="7876.4505">1130 3783 336 0,'8'-22'474'0,"2"2"43"0,1 5 25 0,0 3-65 16,1 5-132-16,2 6-27 0,1 5 33 15,1 3 48-15,2 4 49 0,1 6 22 0,2 5-15 16,1 5-67-16,0 5-91 0,0 3-79 15,0 4-71-15,-1 5-47 0,-3-1-34 16,-3 1-27-16,-4 0-12 0,-4 0-10 0,-6-1-10 16,-4-2-24-16,-5-1-30 0,-4-3-47 15,-3-3-84-15,-6-4-125 0,-1-4-118 0,-3-4-60 16,-1-6-55-16,-3-6-100 0,-1-5-114 15,-3-7 22-15,1-1 65 0,3-7 52 16,3-2 67-16,7-2 138 0</inkml:trace>
        </inkml:traceGroup>
        <inkml:traceGroup>
          <inkml:annotationXML>
            <emma:emma xmlns:emma="http://www.w3.org/2003/04/emma" version="1.0">
              <emma:interpretation id="{B9A77EAE-50B0-4945-BEA3-202959A4A243}" emma:medium="tactile" emma:mode="ink">
                <msink:context xmlns:msink="http://schemas.microsoft.com/ink/2010/main" type="inkWord" rotatedBoundingBox="23888,12927 25829,12567 25994,13455 24053,13816"/>
              </emma:interpretation>
              <emma:one-of disjunction-type="recognition" id="oneOf2">
                <emma:interpretation id="interp2" emma:lang="" emma:confidence="0">
                  <emma:literal>(4)</emma:literal>
                </emma:interpretation>
                <emma:interpretation id="interp3" emma:lang="" emma:confidence="0">
                  <emma:literal>(2)</emma:literal>
                </emma:interpretation>
                <emma:interpretation id="interp4" emma:lang="" emma:confidence="0">
                  <emma:literal>CD</emma:literal>
                </emma:interpretation>
                <emma:interpretation id="interp5" emma:lang="" emma:confidence="0">
                  <emma:literal>(40)</emma:literal>
                </emma:interpretation>
                <emma:interpretation id="interp6" emma:lang="" emma:confidence="0">
                  <emma:literal>(6)</emma:literal>
                </emma:interpretation>
              </emma:one-of>
            </emma:emma>
          </inkml:annotationXML>
          <inkml:trace contextRef="#ctx0" brushRef="#br0" timeOffset="8993.5144">2912 3275 55 0,'-17'6'427'16,"-2"1"63"-16,0 0 36 0,-2 5 27 15,-1 2-83-15,0 4-51 0,0 5-2 0,0 3 29 16,2 5 37-16,2 5 13 0,0 4-30 16,3 4-88-16,2 1-98 0,4 0-85 0,5 3-70 15,2-2-50-15,6-1-30 0,3-4-21 16,4-1-8-16,6-6-7 0,2-5-9 0,4-3-31 15,4-8-78-15,0-4-179 0,6-8-137 16,3-8-154-16,1-6-216 0,0-7-131 0,-1-4-8 16,-2-7 133-16,-4-6 113 0,-2-6 142 15</inkml:trace>
          <inkml:trace contextRef="#ctx0" brushRef="#br0" timeOffset="9183.5252">3188 3436 254 0,'-5'0'460'0,"-1"4"55"16,1 2 60-16,-1 6 41 0,2 4-12 15,-1 5-9-15,-1 4 4 0,3 2-1 0,2 4-20 16,1 4-99-16,3 1-134 0,1-1-114 15,4 4-81-15,-1-4-53 0,3 0-36 16,1-2-21-16,0-5-14 0,0-5-17 0,-2 0-22 16,1-4-38-16,1-6-73 0,-1-3-191 15,3-7-162-15,2-9-188 0,2-8-240 0,1-8-101 16,-2-6-2-16,0-5 152 0,-3-10 141 15,-2-5 183-15</inkml:trace>
          <inkml:trace contextRef="#ctx0" brushRef="#br0" timeOffset="9375.5362">3524 3226 77 0,'11'-9'441'0,"1"4"65"0,2 1 52 15,3 5 74-15,0 4-30 0,4 4-28 0,4 5 9 16,1 3 8-16,3 6-3 0,-2 5-48 16,2 3-118-16,-4 8-129 0,-1 3-105 0,-5 3-69 15,-7 3-44-15,-6 2-32 0,-9 1-29 16,-9 3-41-16,-9-2-65 0,-8 2-135 15,-8-5-187-15,-7-2-139 0,-7-2-208 0,-6-6-182 16,-3-3-51-16,-5-3 71 0,1-5 153 16,-4-8 123-16,-1-2 210 0</inkml:trace>
          <inkml:trace contextRef="#ctx0" brushRef="#br0" timeOffset="8216.4697">1881 3738 167 0,'0'-11'519'0,"-2"6"104"15,1 0 70-15,-1 1 43 0,0 1-171 0,0 0-134 16,0 2-105-16,0-1-89 0,1 2-65 15,-1 0-65-15,1 2-113 0,1 2-124 16,1 2-98-16,1 1-107 0,1 3-191 0,-2 2-138 16,0 1-17-16,2 4 45 0,0 1 46 15,1 2 79-15</inkml:trace>
          <inkml:trace contextRef="#ctx0" brushRef="#br0" timeOffset="8370.4787">1949 4112 73 0,'6'21'452'16,"-2"0"71"-16,-1-1 71 0,1-2 100 15,0-2-51-15,-1-2-77 0,1 1-23 0,1-5-19 16,-2 0-40-16,1-3-81 0,-1-1-106 15,0 0-113-15,-1-2-131 0,1-4-229 0,1-6-186 16,0-4-234-16,3-6-243 0,0-4-117 16,3-5-15-16,1-1 138 0,1-3 136 15,1 0 210-15</inkml:trace>
          <inkml:trace contextRef="#ctx0" brushRef="#br0" timeOffset="8774.5018">2242 3956 377 0,'0'-6'490'15,"3"0"42"-15,1 1 32 0,2-2-47 0,2 4-117 16,3-2-35-16,3 0-8 0,1-2-6 15,4-1-17-15,4 1-39 0,4-5-102 16,1 1-159-16,4-2-160 0,1-4-112 0,4-3-85 16,0-5-149-16,0-2-187 0,-1-3-36 15,-1-4 38-15,-2-1 47 0,0-2 53 0,-5-1 131 16</inkml:trace>
          <inkml:trace contextRef="#ctx0" brushRef="#br0" timeOffset="8620.493">2329 3533 294 0,'3'-14'498'16,"-1"2"52"-16,0 5 48 0,-1 2 87 15,2 6-91-15,1 7-20 0,-1 4-9 0,2 5-2 16,-1 9-17-16,2 3-103 0,2 4-130 16,-1 5-107-16,3 3-68 0,-1 4-41 0,2 3-31 15,-1-2-21-15,0 0-17 0,-1 1-9 16,-2-4-7-16,0-1-5 0,-3-1-1 15,-1-2-5-15,-2-3-6 0,1-2-20 0,-4-3-37 16,-1-4-58-16,1-5-127 0,-1-5-176 16,-3-5-114-16,1-6-160 0,-5-5-196 0,1-6-65 15,-6-4 63-15,-1-6 143 0,-1-6 104 0,-3-4 168 16</inkml:trace>
        </inkml:traceGroup>
      </inkml:traceGroup>
    </inkml:traceGroup>
    <inkml:traceGroup>
      <inkml:annotationXML>
        <emma:emma xmlns:emma="http://www.w3.org/2003/04/emma" version="1.0">
          <emma:interpretation id="{EB9CCFA5-148C-442C-9A7F-363E2D3E00B5}" emma:medium="tactile" emma:mode="ink">
            <msink:context xmlns:msink="http://schemas.microsoft.com/ink/2010/main" type="paragraph" rotatedBoundingBox="22855,14628 23177,15197 23101,15239 22779,14671" alignmentLevel="2"/>
          </emma:interpretation>
        </emma:emma>
      </inkml:annotationXML>
      <inkml:traceGroup>
        <inkml:annotationXML>
          <emma:emma xmlns:emma="http://www.w3.org/2003/04/emma" version="1.0">
            <emma:interpretation id="{98E76A8C-818C-4C3D-ACC9-73E120929AA4}" emma:medium="tactile" emma:mode="ink">
              <msink:context xmlns:msink="http://schemas.microsoft.com/ink/2010/main" type="inkBullet" rotatedBoundingBox="22822,14647 22895,14776 22868,14790 22796,14662"/>
            </emma:interpretation>
            <emma:one-of disjunction-type="recognition" id="oneOf3">
              <emma:interpretation id="interp7" emma:lang="" emma:confidence="0">
                <emma:literal>•</emma:literal>
              </emma:interpretation>
            </emma:one-of>
          </emma:emma>
        </inkml:annotationXML>
        <inkml:trace contextRef="#ctx0" brushRef="#br0" timeOffset="12085.6912">737 5218 151 0,'7'-8'487'0,"-3"2"72"16,-1 2 38-16,-1 2 18 0,-2 2-200 16,-2 2-161-16,1 1-113 0,-2 4-67 0,2 0-35 15,1 1-16-15,0 2-14 0,2 0-29 16,4 3-21-16,2 0-58 0,0-2-156 0,2-1-180 15,0-2-91-15,1 1-27 0,1-2-5 16,2 3 39-16</inkml:trace>
      </inkml:traceGroup>
      <inkml:traceGroup>
        <inkml:annotationXML>
          <emma:emma xmlns:emma="http://www.w3.org/2003/04/emma" version="1.0">
            <emma:interpretation id="{BF3829DC-3332-4F95-9A0F-FF773D4BBE09}" emma:medium="tactile" emma:mode="ink">
              <msink:context xmlns:msink="http://schemas.microsoft.com/ink/2010/main" type="line" rotatedBoundingBox="23085,15035 23177,15197 23101,15239 23010,15078"/>
            </emma:interpretation>
          </emma:emma>
        </inkml:annotationXML>
        <inkml:traceGroup>
          <inkml:annotationXML>
            <emma:emma xmlns:emma="http://www.w3.org/2003/04/emma" version="1.0">
              <emma:interpretation id="{EE81C7CE-A2A5-4150-91AF-DA07C5BE8CD6}" emma:medium="tactile" emma:mode="ink">
                <msink:context xmlns:msink="http://schemas.microsoft.com/ink/2010/main" type="inkWord" rotatedBoundingBox="23085,15035 23177,15197 23101,15239 23010,15078"/>
              </emma:interpretation>
              <emma:one-of disjunction-type="recognition" id="oneOf4">
                <emma:interpretation id="interp8" emma:lang="" emma:confidence="1">
                  <emma:literal/>
                </emma:interpretation>
              </emma:one-of>
            </emma:emma>
          </inkml:annotationXML>
          <inkml:trace contextRef="#ctx0" brushRef="#br0" timeOffset="12241.7002">963 5617 262 0,'3'21'482'16,"1"-3"48"-16,0-4 31 0,0 2-3 16,2-4-190-16,-1 1-99 0,2-3-54 0,0-2-34 15,1 0-30-15,-1-3-54 0,4-2-83 16,-1 0-80-16,2-3-100 0,0-1-195 0,-2-2-165 15,1 1-63-15,-4 2-4 0,2 1 15 16,0 3 61-16</inkml:trace>
        </inkml:traceGroup>
      </inkml:traceGroup>
    </inkml:traceGroup>
    <inkml:traceGroup>
      <inkml:annotationXML>
        <emma:emma xmlns:emma="http://www.w3.org/2003/04/emma" version="1.0">
          <emma:interpretation id="{6CF6758A-842F-4064-8DF0-984BE75A8E7F}" emma:medium="tactile" emma:mode="ink">
            <msink:context xmlns:msink="http://schemas.microsoft.com/ink/2010/main" type="paragraph" rotatedBoundingBox="22086,16053 27040,14997 27254,16005 22301,17061" alignmentLevel="1"/>
          </emma:interpretation>
        </emma:emma>
      </inkml:annotationXML>
      <inkml:traceGroup>
        <inkml:annotationXML>
          <emma:emma xmlns:emma="http://www.w3.org/2003/04/emma" version="1.0">
            <emma:interpretation id="{79D2E9C2-92F4-4246-8B83-BF1DC603C595}" emma:medium="tactile" emma:mode="ink">
              <msink:context xmlns:msink="http://schemas.microsoft.com/ink/2010/main" type="line" rotatedBoundingBox="22086,16053 27040,14997 27254,16005 22301,17061"/>
            </emma:interpretation>
          </emma:emma>
        </inkml:annotationXML>
        <inkml:traceGroup>
          <inkml:annotationXML>
            <emma:emma xmlns:emma="http://www.w3.org/2003/04/emma" version="1.0">
              <emma:interpretation id="{21CDAB1B-EB5F-4F22-9FAC-ADA386F46F75}" emma:medium="tactile" emma:mode="ink">
                <msink:context xmlns:msink="http://schemas.microsoft.com/ink/2010/main" type="inkWord" rotatedBoundingBox="22105,16141 23680,15805 23858,16636 22282,16972"/>
              </emma:interpretation>
              <emma:one-of disjunction-type="recognition" id="oneOf5">
                <emma:interpretation id="interp9" emma:lang="" emma:confidence="1">
                  <emma:literal/>
                </emma:interpretation>
              </emma:one-of>
            </emma:emma>
          </inkml:annotationXML>
          <inkml:trace contextRef="#ctx0" brushRef="#br0" timeOffset="13249.7578">428 6889 189 0,'-8'-6'447'0,"-1"0"48"0,-2-1 28 16,-3 0-28-16,-1 4-168 0,-2-1-136 15,-2 3-78-15,0-1-44 0,-3 4-21 0,0 0-9 16,0 2-1-16,0 2-3 0,1 0 1 15,2 1-3-15,1 2-3 0,3 1-3 0,1-1-5 16,2 4 5-16,1 0 7 0,2 0 12 16,4 2 21-16,2 2 17 0,4-1 17 15,4 0 13-15,1 1 8 0,5-1 4 0,3 3-2 16,3-3-10-16,2 0-11 0,3 0-15 15,3-3-11-15,1 0-8 0,1-1-13 0,2-3-9 16,3 0-8-16,0 0-6 0,1-1-7 16,0 1 6-16,-2-1 21 0,-1 2 31 0,-2 0 43 15,-5 0 42-15,-2 2 32 0,-5 0 16 16,-5-1-8-16,-5 5-20 0,-5 1-36 0,-5 0-40 15,-4 4-31-15,-7-2-30 0,-3 3-20 16,-3-2-13-16,-2-2-9 0,-3-1-8 16,-2 1-16-16,1-3-29 0,-1-3-45 0,2-2-82 15,0-4-137-15,3-4-117 0,1-6-68 16,1-4-84-16,2-8-124 0,4-3-83 0,2-4 48 15,4-5 76-15,6-2 57 0,6 1 96 0</inkml:trace>
          <inkml:trace contextRef="#ctx0" brushRef="#br0" timeOffset="13490.7716">621 6615 199 0,'-6'-8'493'0,"0"3"62"0,-3 3 42 0,1 5 47 16,0 6-145-16,1 7-49 0,0 7-7 15,3 5 10-15,3 6 5 0,2 4-19 0,6 5-81 16,2 3-93-16,4 0-87 0,3 2-72 16,4-3-55-16,-1 2-49 0,4-6-49 0,1-3-81 15,2-3-128-15,0-6-120 0,1-7-72 16,2-2-45-16,-1-12-74 0,-1-4-102 0,-2-10-23 15,-2-6 42-15,-1-5 38 0,-2-5 44 16,-1-6 97-16</inkml:trace>
          <inkml:trace contextRef="#ctx0" brushRef="#br0" timeOffset="13877.7937">1032 6763 231 0,'1'-16'483'0,"2"7"80"0,1 6 126 15,2 7 109-15,1 8-90 0,2 4-53 16,2 6-24-16,2 1-35 0,0 5-93 16,4 1-112-16,-2 2-108 0,3-1-72 0,0 0-49 15,-1-1-34-15,-1 0-25 0,-2-3-20 16,-2-1-19-16,-2-3-19 0,-2-4-14 0,-1-3-10 15,-3-2-6-15,-1-2-5 0,-3-3-6 16,-4-2-7-16,-2-4-11 0,-1 0-13 16,-4-2-8-16,-1-3-8 0,-2 0-9 0,2-4-5 15,-2-2-2-15,0-1-5 0,2-1-6 16,-2-4-1-16,3-1-5 0,3-3-8 0,-1-2-8 15,4-3-5-15,2-3 0 0,5-5-2 16,2 1 9-16,3-2 15 0,3-2 18 0,2 0 18 16,4 2 12-16,2 4 13 0,2 0 12 15,0 5 14-15,1 4 13 0,-2 4 14 0,-1 4 16 16,0 4 11-16,-3 5 4 0,0 3-1 15,-1 3-5-15,-2 3-10 0,-1 4-11 0,-2 4-10 16,-3 2-9-16,-1 3-11 0,-5 3-15 16,-3-3-25-16,-3 3-32 0,-2-2-53 15,-3 1-95-15,-1-4-143 0,-2-4-111 0,0-1-60 16,0-7-68-16,1-5-100 0,0-5-83 15,1-7 51-15,2-1 70 0,2-8 53 0,2-6 83 16</inkml:trace>
          <inkml:trace contextRef="#ctx0" brushRef="#br0" timeOffset="14063.8044">1339 6444 352 0,'19'-15'476'15,"2"-1"46"-15,1 6 48 0,0 3-14 0,0 2-45 16,1 5-1-16,1 5 20 0,1 5 21 16,-1 3-9-16,1 5-62 0,-2 6-130 15,-1 3-111-15,-1 6-89 0,-3 4-65 0,-4 5-41 16,-5 0-32-16,-6 2-29 0,-4 0-41 15,-6 0-72-15,-6-3-152 0,-3 0-140 0,-5-5-88 16,-1 0-125-16,-2-7-183 0,0-1-61 16,-1-7 82-16,2-4 105 0,1-6 76 15,1-5 133-15</inkml:trace>
        </inkml:traceGroup>
        <inkml:traceGroup>
          <inkml:annotationXML>
            <emma:emma xmlns:emma="http://www.w3.org/2003/04/emma" version="1.0">
              <emma:interpretation id="{F217B985-3BEE-4002-91CC-5A64820658B9}" emma:medium="tactile" emma:mode="ink">
                <msink:context xmlns:msink="http://schemas.microsoft.com/ink/2010/main" type="inkWord" rotatedBoundingBox="24505,15538 27040,14997 27254,16005 24720,16546"/>
              </emma:interpretation>
              <emma:one-of disjunction-type="recognition" id="oneOf6">
                <emma:interpretation id="interp10" emma:lang="" emma:confidence="0">
                  <emma:literal>step)</emma:literal>
                </emma:interpretation>
                <emma:interpretation id="interp11" emma:lang="" emma:confidence="0">
                  <emma:literal>items)</emma:literal>
                </emma:interpretation>
                <emma:interpretation id="interp12" emma:lang="" emma:confidence="0">
                  <emma:literal>itch)</emma:literal>
                </emma:interpretation>
                <emma:interpretation id="interp13" emma:lang="" emma:confidence="0">
                  <emma:literal>"'top)</emma:literal>
                </emma:interpretation>
                <emma:interpretation id="interp14" emma:lang="" emma:confidence="0">
                  <emma:literal>itchy)</emma:literal>
                </emma:interpretation>
              </emma:one-of>
            </emma:emma>
          </inkml:annotationXML>
          <inkml:trace contextRef="#ctx0" brushRef="#br0" timeOffset="14503.8295">2600 6679 293 0,'-1'27'466'0,"-2"-3"42"0,2-3 24 16,-1-1-60-16,1-1-184 0,1-3-119 15,1 0-75-15,2-4-41 0,3-2-24 0,0-1-17 16,4-5-38-16,1-2-127 0,0-5-192 15,3-3-101-15,0-4-54 0,2-2-25 0,3-2 14 16,2-4 114-16</inkml:trace>
          <inkml:trace contextRef="#ctx0" brushRef="#br0" timeOffset="14353.821">2472 6216 370 0,'-4'-7'489'0,"1"-1"35"15,-1 1 16-15,2 2-73 0,2 3-218 0,0 0-120 16,2 2-79-16,4 3-82 0,1 1-114 15,-2 2-156-15,2 5-118 0,-1 0-62 0,0 3-20 16,3 1 30-16,0 4 88 0</inkml:trace>
          <inkml:trace contextRef="#ctx0" brushRef="#br0" timeOffset="15046.8605">3117 6430 284 0,'-31'-1'481'0,"3"-2"47"15,7 2 27-15,4 0-40 0,3 0-184 16,4 1-106-16,5 0-22 0,5 0 27 0,4 0 20 16,7 1 12-16,5-1-8 0,6 0-25 15,6-1-84-15,5 1-137 0,4-4-126 0,4-2-89 16,6-4-90-16,1-6-178 0,3-1-154 15,0-1-28-15,-2-4 27 0,0-1 33 0,-3-1 63 16</inkml:trace>
          <inkml:trace contextRef="#ctx0" brushRef="#br0" timeOffset="14877.8507">3116 6164 12 0,'3'-21'450'0,"-3"2"83"0,1 3 61 16,-1 1 48-16,0 4-70 0,1 1-128 0,-1 3-38 0,2 1 3 15,2 6 23-15,1 0 16 0,4 7-10 16,0 5-50-16,2 7-64 0,3 8-72 0,0 4-68 15,-2 8-53-15,0 3-28 0,1 6-15 16,-4 2-11-16,0 2-7 0,-2 2-5 16,-2 1-6-16,-2 0-5 0,0-3-4 0,-1-5-3 15,1-4-5-15,0-5-6 0,0-4-1 0,2-4-1 16,1-5-5-16,1-3-3 0,1-4-3 15,1-4-2-15,4-4-7 0,-1-6-9 0,6-2-16 16,1-5-22-16,3-4-31 0,2-5-46 16,0-5-72-16,1-3-136 0,0-4-186 15,0-2-109-15,-3-3-125 0,-4 2-160 0,-5-1-81 16,-3 0 61-16,-5 3 156 0,-2 1 106 15,-8 2 141-15</inkml:trace>
          <inkml:trace contextRef="#ctx0" brushRef="#br0" timeOffset="15257.8727">3824 5930 313 0,'-15'-1'492'16,"0"1"48"-16,0 2 42 0,-3 4 11 0,0 4-85 16,-1 6-1-16,-1 6 25 0,1 5 19 15,3 4-1-15,2 7-38 0,4 1-117 0,5 5-121 16,2 4-95-16,4 2-64 0,6 1-38 15,3 1-28-15,4 0-21 0,4-1-14 0,4-6-14 16,1-4-26-16,2-4-39 0,4-6-75 16,1-8-186-16,0-7-153 0,3-13-136 15,0-8-193-15,-2-9-137 0,-1-6-20 0,-3-5 135 16,0-9 128-16,-4-3 131 0</inkml:trace>
          <inkml:trace contextRef="#ctx0" brushRef="#br0" timeOffset="15897.9093">4650 5616 168 0,'31'10'478'0,"2"2"87"0,0 2 122 16,0 1 129-16,2 4-94 0,-1 2-59 15,0 3-30-15,1 0-47 0,-4 4-97 0,-2 3-108 16,-3 2-117-16,-2 2-90 0,-5 4-63 0,-7 5-37 15,-8 1-22-15,-5 4-21 0,-11 4-22 16,-10 3-24-16,-10 2-40 0,-11 3-57 16,-6-3-105-16,-9 3-160 0,-6-3-124 0,-7-3-57 15,-1-6-12-15,-3-2 13 0,2-5 31 16,2-7-1-16,5-7-20 0,4-7-6 0,6-4 2 15,6-10 20-15,6-4 61 0</inkml:trace>
          <inkml:trace contextRef="#ctx0" brushRef="#br0" timeOffset="15647.895">4161 6124 424 0,'0'-14'497'15,"-2"4"41"-15,0 6 53 0,-3 5 5 0,-1 8-52 16,1 5 12-16,-2 3 24 0,3 5 19 15,-2 6-7-15,1 1-83 0,3 3-122 0,0 4-108 16,2 0-69-16,2 3-44 0,0-2-28 16,3 2-21-16,1-2-16 0,-2 0-13 0,1-4-14 15,1-1-16-15,-2-4-15 0,0-3-10 16,0-5-10-16,-2-3-6 0,-1-4-2 0,0-4-3 15,-1-2-3-15,-1-4-7 0,-2-6-16 16,-1-4-18-16,-1-3-24 0,-2-8-25 16,-2-5-30-16,1-3-29 0,0-6-32 0,0-6-22 15,2-4-11-15,1-1 5 0,2-1 7 16,3 0 11-16,3 1 12 0,2 1 10 0,3 0 13 15,3 2 8-15,5 3 16 0,0 1 20 16,3 2 31-16,3 5 26 0,0 3 28 16,3 6 28-16,1 3 31 0,2 5 37 0,-2 5 34 15,0 3 32-15,-1 5 20 0,-2 5 3 16,-1 2-12-16,-3 4-22 0,-1 5-28 0,-5 1-26 15,-4 2-25-15,-5 4-20 0,-5 1-19 16,-4 0-20-16,-5 1-30 0,-5 0-51 16,-2-4-98-16,-5-3-166 0,-1-2-120 0,0-7-106 15,-4-5-161-15,0-6-134 0,-1-8-1 0,4-3 116 16,2-6 96-16,2-6 102 0</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59:58.18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118C382-EFF0-4F6D-B0A9-97A282368FA1}" emma:medium="tactile" emma:mode="ink">
          <msink:context xmlns:msink="http://schemas.microsoft.com/ink/2010/main" type="inkDrawing" rotatedBoundingBox="21859,12044 21951,10751 22466,10788 22375,12080" semanticType="callout" shapeName="Other">
            <msink:sourceLink direction="to" ref="{A5181005-7B3F-4B54-A231-B967C910FCC6}"/>
            <msink:sourceLink direction="from" ref="{A1E18E9C-B89A-47BE-8940-0D756F7C703B}"/>
          </msink:context>
        </emma:interpretation>
      </emma:emma>
    </inkml:annotationXML>
    <inkml:trace contextRef="#ctx0" brushRef="#br0">96 1331 382 0,'-4'-6'446'0,"1"3"36"0,0-1 21 16,0 3-130-16,2 0-136 0,0 2-85 0,-2 1-51 15,2 6-26-15,1 0-12 0,0 8 1 16,0 1 27-16,1 5 37 0,2 6 50 16,-1 7 51-16,4 5 62 0,-2 7 42 0,2 6-2 15,-2 5-25-15,0 4-45 0,0 4-52 16,0 5-68-16,-1 0-49 0,-3 3-32 0,0-3-23 15,0-1-12-15,-2-5-9 0,0-4-5 16,-2-7-7-16,-2-1 0 0,1-8 1 0,-4-3 0 16,0-4 3-16,-1-6 4 0,0-4 4 15,-1-6 11-15,0-5 15 0,0-7 5 0,-2-3 3 16,-4-8-1-16,-1-9-6 0,-2-8-11 15,-1-5-14-15,0-6-6 0,2-5-1 16,1-2 7-16,2 3 14 0,2 1 15 0,3 3 13 16,1 6 8-16,6 4-1 0,-1 3-8 15,2 5-14-15,0 2-18 0,2 3-14 0,1 3-11 16,1 4-5-16,2 7 0 0,4 3 2 15,1 5 1-15,2 3 0 0,1 3 0 16,1 4-1-16,2-3 0 0,0 1-1 0,1-2 0 16,0-2 1-16,0-3-4 0,2-1-4 15,-1-6-4-15,2-4-7 0,1-5-15 0,3-6-17 16,0-6-17-16,3-6-14 0,-2-5-9 15,1-4-4-15,-2 0 12 0,-2 0 15 16,-2 2 17-16,-3 3 17 0,-2 5 13 0,-2 2 9 16,-2 4-2-16,-3 2-1 0,-1 1-4 15,-1 3-3-15,2 3-4 0,-3 1-18 0,1 4-68 16,-1 1-112-16,1 1-96 0,0-3-71 15,0 1-160-15,0-2-184 0,2-2-37 16,2-3 58-16,2-2 70 0,3-2 62 0,2-2 155 16</inkml:trace>
  </inkml:traceGroup>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0:16.94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57593E6-B564-4CA2-BA22-F1A33FB8A4A6}" emma:medium="tactile" emma:mode="ink">
          <msink:context xmlns:msink="http://schemas.microsoft.com/ink/2010/main" type="writingRegion" rotatedBoundingBox="17998,6448 18149,6448 18149,7725 17998,7725">
            <msink:destinationLink direction="with" ref="{DA93AB26-4A96-4E8F-9CF9-31102FAE0AAC}"/>
          </msink:context>
        </emma:interpretation>
      </emma:emma>
    </inkml:annotationXML>
    <inkml:traceGroup>
      <inkml:annotationXML>
        <emma:emma xmlns:emma="http://www.w3.org/2003/04/emma" version="1.0">
          <emma:interpretation id="{1C0E2FDB-A75A-4AB2-9098-86F9B2D0917A}" emma:medium="tactile" emma:mode="ink">
            <msink:context xmlns:msink="http://schemas.microsoft.com/ink/2010/main" type="paragraph" rotatedBoundingBox="17998,6448 18149,6448 18149,7725 17998,7725" alignmentLevel="1"/>
          </emma:interpretation>
        </emma:emma>
      </inkml:annotationXML>
      <inkml:traceGroup>
        <inkml:annotationXML>
          <emma:emma xmlns:emma="http://www.w3.org/2003/04/emma" version="1.0">
            <emma:interpretation id="{F1880925-763B-45E6-B452-D9665AC17645}" emma:medium="tactile" emma:mode="ink">
              <msink:context xmlns:msink="http://schemas.microsoft.com/ink/2010/main" type="line" rotatedBoundingBox="17998,6448 18149,6448 18149,7725 17998,7725"/>
            </emma:interpretation>
          </emma:emma>
        </inkml:annotationXML>
        <inkml:traceGroup>
          <inkml:annotationXML>
            <emma:emma xmlns:emma="http://www.w3.org/2003/04/emma" version="1.0">
              <emma:interpretation id="{4647E852-4871-4FB1-B1AB-586DBBEBFC62}" emma:medium="tactile" emma:mode="ink">
                <msink:context xmlns:msink="http://schemas.microsoft.com/ink/2010/main" type="inkWord" rotatedBoundingBox="17998,6448 18149,6448 18149,7725 17998,7725">
                  <msink:destinationLink direction="to" ref="{1502E28A-AB01-4F5B-A31D-16F08DAA7FD7}"/>
                  <msink:destinationLink direction="from" ref="{1502E28A-AB01-4F5B-A31D-16F08DAA7FD7}"/>
                </msink:context>
              </emma:interpretation>
              <emma:one-of disjunction-type="recognition" id="oneOf0">
                <emma:interpretation id="interp0" emma:lang="" emma:confidence="0">
                  <emma:literal>|</emma:literal>
                </emma:interpretation>
                <emma:interpretation id="interp1" emma:lang="" emma:confidence="0">
                  <emma:literal>I</emma:literal>
                </emma:interpretation>
                <emma:interpretation id="interp2" emma:lang="" emma:confidence="0">
                  <emma:literal>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13 95 38 0,'-1'-9'379'16,"1"-1"55"-16,-2 0 38 0,1 2 17 15,1-1-131-15,-3-2-110 0,3 4-73 0,-1-3-45 16,-1 4-30-16,2 2-21 0,-1 0-13 15,0 1-12-15,1 1-11 0,-2 0-9 0,2 1-7 16,0 1-9-16,2 3 0 0,0 0 14 16,1 6 28-16,3 5 32 0,-2 6 46 15,1 4 49-15,1 7 33 0,-1 5 16 0,-1 9-5 16,0 7-18-16,1 9-38 0,-1 7-43 15,-2 7-40-15,3 5-33 0,-3 3-23 0,4-1-17 16,-2-1-9-16,1-4-3 0,1-4-2 16,1-6 2-16,-2-6 0 0,2-9-1 15,-1-4-7-15,1-9-32 0,-2-6-80 0,1-7-95 16,0-6-74-16,0-9-67 0,1-8-128 15,-2-8-179-15,-2-8-33 0,-2-4 36 0,-1-6 41 16,0-3 50-16,-2-3 127 0</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0:19.79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A93AB26-4A96-4E8F-9CF9-31102FAE0AAC}" emma:medium="tactile" emma:mode="ink">
          <msink:context xmlns:msink="http://schemas.microsoft.com/ink/2010/main" type="inkDrawing" rotatedBoundingBox="17957,6357 24067,5590 24311,7531 18201,8298" hotPoints="23890,5666 24129,7245 18231,8136 17993,6557" semanticType="enclosure" shapeName="Rectangle">
            <msink:sourceLink direction="with" ref="{357593E6-B564-4CA2-BA22-F1A33FB8A4A6}"/>
          </msink:context>
        </emma:interpretation>
      </emma:emma>
    </inkml:annotationXML>
    <inkml:trace contextRef="#ctx0" brushRef="#br0">-6 406 89 0,'-1'-4'269'0,"1"1"37"0,1 0-8 16,-1-1-43-16,3 2-51 0,-2-2-45 15,2 2-34-15,1-2-26 0,0 0-20 0,3 2-15 16,1-2-9-16,2 1-1 0,1-3-5 0,3 2 0 15,1-2 2-15,3 2 2 0,2-2 3 16,2 0-2-16,3 0-1 0,1 1-10 0,3-1-2 16,1 1-8-16,3 1-7 0,2-2-6 15,2 3-3-15,1-3-2 0,4 2-6 16,0 1-3-16,2-1-3 0,3-1 1 0,0 1-3 15,1 0 0-15,0 1 1 0,2-1 0 16,0-1-1-16,1 1-1 0,3 1 0 0,-2-1-1 16,3 2 1-16,0-2 0 0,0 0 0 15,3 0 2-15,0 0-1 0,1 0 2 16,0 1-1-16,2-1 2 0,-1-1 2 0,2 0-1 15,1 0 1-15,-1 0-2 0,-1 0-1 16,0-1-1-16,-1 1-2 0,-3-1 1 0,1 0-1 16,0 0 0-16,-2-1 1 0,1 1 0 15,-2 0 2-15,-3 0-2 0,0 0 3 16,0 0-1-16,1 2 0 0,-2 0 0 15,-2 0-2-15,-1 2 0 0,-1-2-1 0,0 0 1 16,-2 1 0-16,0 1-1 0,1-1 3 0,-4-1-2 16,1 2 0-16,-2 1-1 0,1-3 0 15,-1 2 1-15,-1-2-4 0,-2 0 3 16,2 2 1-16,-3-2 1 0,0 2 2 0,-1-2-3 15,-2 2 1-15,2-2 0 0,-1 1-3 0,-1 0 2 16,2 2 0-16,-2-2 0 0,2 3 0 16,1 0 0-16,0 0 3 0,0 0-4 15,2 0 1-15,-2-2 3 0,1 1-1 0,1 0 1 16,-1-1-3-16,1 1 1 0,-1-2-2 15,2 1 0-15,-3 0-1 0,2-2 0 0,-2 0 1 16,0 2 1-16,0-2-1 0,-1 3 1 16,-2-2 1-16,-1 1-1 0,2-1-1 15,-2 2-1-15,0 0 1 0,1-1-2 0,-1-1 2 16,-1 2 0-16,2-1 2 0,-1 1 2 15,0-2 0-15,0 3 2 0,2-2-1 0,-2 0 0 16,-2 0 0-16,2 1 0 0,0 1-1 16,-1-1 0-16,-2-1 0 0,0 2-2 15,1 0 1-15,-1 0 0 0,-1 0-2 0,1 0 0 16,-2 0 1-16,-1 0-1 0,1 2-1 15,-1-1-1-15,1-1-1 0,-1 1 2 0,-1 1-1 16,0 0 1-16,0 0 1 0,1 1-1 16,-3 0 1-16,0-2-3 0,-1 2 1 15,0 0 1-15,1 0 0 0,-2-2-1 0,0 1 0 16,-2 1 2-16,1-2-1 0,0 2 1 15,-2-3 0-15,-1 1 2 0,-2 0-1 0,1-1-1 16,-2 1 3-16,-1-1-2 0,-2 0-2 16,1 1 1-16,-4 1-1 0,1-2 1 15,-1 1 0-15,0 1 1 0,0 0 0 0,1-1 1 16,0 0 1-16,1 1-3 0,0 1-1 15,1 0 1-15,2 1-1 0,-1-2-1 0,0 0 3 16,-1 4 3-16,1-2 4 0,-1-1 4 16,-2 0 0-16,-1 3 2 0,-1-3-2 15,-1 4 1-15,-1-4-6 0,-1 1-5 0,-2-2-1 16,1 0-3-16,-1-1-1 0,-2 0-1 15,1 2 2-15,0-2 2 0,0 0 0 0,-1 0 0 16,2 2 1-16,0 0 0 0,1-3-1 16,0 4-1-16,1-2 1 0,2 0 0 0,2 1-1 15,-1 0-1-15,1-1 0 0,1-1 1 16,0 0-1-16,-1 1 1 0,1 0 1 15,-2-1 0-15,-1 0 3 0,-1 1-2 0,-1-2 0 16,-1 1 1-16,2-1-1 0,-2 1 0 16,0 1 2-16,1-2-2 0,2 0 4 0,0 1 1 15,0-1 1-15,3 1-1 0,-1-1 0 16,2 1 0-16,0-1-2 0,2 3-4 0,0-1 2 15,1 1-1-15,-1 1 0 0,0 0-2 16,0 2 2-16,-2 2 3 0,0 2 2 0,-2 1 5 16,1 2 5-16,-3 0 3 0,-2 3 2 15,-2 2 2-15,0 2-3 0,-2 0-5 16,2 4-4-16,-3 0-2 0,3 3-3 0,-2 1-1 15,0 4 0-15,2 1 2 0,1 2-1 16,0 1 0-16,2 1 0 0,-1 0 1 0,4 1-1 16,-1 1-1-16,2-1-1 0,1 1 1 15,0-1 1-15,1-1 1 0,-1 0-1 16,0-2-1-16,-1 1 1 0,-2-5-1 0,0-1-1 15,-1-1 2-15,-2-3 6 0,0-3 1 16,0 2-1-16,-2-3 2 0,1 1 0 0,-1-4-1 16,-1 0-7-16,1-2 0 0,-1-1-1 15,0 0-1-15,2-1-1 0,1-1 1 16,-1 1-4-16,0-1 2 0,1 1-2 0,1-1-1 15,-1 0 0-15,-1 0-1 0,2-1 2 16,-1 1-1-16,1-1 1 0,-3-1 1 0,-1 1 2 16,0-2-1-16,-1-1 1 0,2 0 1 15,-2 0 0-15,1-3 0 0,-2 2-2 16,0-2-1-16,0 0 1 0,0-2-2 0,0 0-7 15,0-2 4-15,-2 1 0 0,2-1 2 16,0 0-1-16,0-1 1 0,0-1 5 0,0 0-1 16,0 1-2-16,0-2 1 0,0 0 1 15,0 0-2-15,0 0 2 0,-1 0-2 16,0 0-2-16,-2 0 2 0,1 1-1 0,2-1-1 15,-1 1 0-15,0-1 0 0,-3 0 0 16,-1 1 1-16,-1-1-1 0,-3 2-1 0,0-1-2 16,-4 0 2-16,0-1-3 0,-3 1-3 15,0 0-1-15,-3-1-4 0,-2 2-1 16,0-1-7-16,-1-1-2 0,-2 1-3 0,-1-1 0 15,-1 2-1-15,-2-1 1 0,1 1 6 16,-3-1 1-16,-1 1 4 0,0-1 3 0,-2 0 4 16,-2 1 1-16,1-2 1 0,-2 0 4 15,0 0 3-15,-1 0-2 0,0 0 3 0,0 0 0 16,-1 0 0-16,-1 0-2 0,-1 0-2 15,2 0 0-15,-2 2 0 0,1 0 1 16,1 0-1-16,1 0 1 0,-2 0 0 0,1-2 0 16,-1 4-1-16,-1-4-1 0,-1 2-1 15,-2-1 1-15,-2-1 1 0,-2 1-3 0,-2 1-1 16,-1-2 3-16,-2 1 1 0,-2-1 2 15,-1 0 1-15,0 0 3 0,0 0 2 0,2 0 2 16,-2 0 0-16,2 1-1 0,0 0 1 0,0 2 1 16,3-2 0-16,-4 4-3 0,2-3 1 15,1 2 0-15,3 0 0 0,2 0 0 16,2-1-1-16,0 3 1 0,2-3-2 0,0 1-2 15,1-1-2-15,0 3 0 0,0-4-1 16,-2 0-1-16,0 4-2 0,1-5 2 0,-1 1 0 16,-1 1 3-16,2-1-1 0,-1 2 3 15,0-1-2-15,1-1-1 0,-1 2-1 16,0 0-3-16,1-1 0 0,-1-2 1 0,-1 2-1 15,0 0 2-15,0 0 0 0,0-2 0 16,-1 3 2-16,2-2-1 0,2 2 3 0,1-1-2 16,1 0-1-16,2-2 1 0,2 1-3 15,-3 1 0-15,3-2 0 0,0 2 1 16,0-1 2-16,-1-1 1 0,0 2-1 0,-2-2 2 15,-2 1 0-15,0 0 0 0,-4 0-3 16,-2 0 0-16,-2 1 1 0,-1 0-1 0,-2 1-3 16,-3-2 1-16,2 2 0 0,-3 0 0 15,3 0 3-15,1 0 19 0,1 0 28 16,5 0 19-16,4-1 17 0,2 2 13 0,3-1 2 15,3-1-10-15,3-1-23 0,1 2-15 16,3-2-18-16,1 2-13 0,2 0-9 0,-2 0-5 16,2 0 0-16,-2 0-4 0,0 0-2 15,-1 0 1-15,-3 0 0 0,-1 0-1 16,-2 0-2-16,-1 0 1 0,0 0 0 0,-1-2 1 15,1 1 1-15,0-1 4 0,1-1 8 16,2 0 20-16,0-1 24 0,1 0 26 0,3-1 32 16,1 0 32-16,2 1 25 0,2-1 5 15,3 1-6-15,0 0-15 0,2 0-26 16,1 0-31-16,0 1-31 0,1-1-24 0,-1 2-16 15,1 1-10-15,0-2-7 0,-1 2-3 16,1-1 0-16,-1-1-2 0,0 2 0 0,-3 0 11 16,2-1 4-16,-1 0 12 0,2 1 13 15,1 0 11-15,-1-2 12 0,3 2-1 16,1-3 3-16,0 2-3 0,1-1-6 0,2-1-10 15,0 1-8-15,1 1-8 0,1-2-5 16,0 0-10-16,0 0-5 0,-1 1-6 0,2-1-2 16,-2 1-3-16,0 0-4 0,-1-1-1 15,-1 1 1-15,0 1-4 0,-2-1 1 0,-2 1 0 16,1 1 0-16,-3-2 1 0,1 4 0 15,-2-4 5-15,-1 2-4 0,-1 0 2 0,3-1 0 16,-1-1 0-16,0 0-1 0,3 2 1 16,-1-2 4-16,2 1 0 0,1-2 4 15,1 0 1-15,3 0 4 0,0 0 1 0,3 0-2 16,0 0 0-16,1 0-1 0,0 0-3 15,1 0-3-15,0 0-1 0,1 0-1 0,0 0-3 16,-2 0 1-16,0 0 0 0,0 2-4 16,1-1 0-16,-3-1 0 0,0 1 1 15,1 1-4-15,0-1 0 0,0 2 3 0,-1-3-1 16,3 0 0-16,-1 0 1 0,0 2 1 15,0-1 0-15,3-1-3 0,-1 0 2 0,0 0 1 16,1 0 0-16,0 0 1 0,0 0 1 16,0 0 4-16,0 0 3 0,0 0 5 15,0-1 6-15,0-1 5 0,1 2 5 0,0-3 2 16,-1-1-1-16,2-2-5 0,-2-1-3 15,0-2-7-15,0-4-7 0,0-3-3 0,0-4-6 16,-2-4-14-16,1-6-32 0,0-3-77 16,-2-6-200-16,-1-5-198 0,0-1-325 0,-3 0-161 15,-4 1-63-15,-4 7 29 0,-5 6 173 16,-3 0 186-16</inkml:trace>
  </inkml:traceGroup>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0:23.50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502E28A-AB01-4F5B-A31D-16F08DAA7FD7}" emma:medium="tactile" emma:mode="ink">
          <msink:context xmlns:msink="http://schemas.microsoft.com/ink/2010/main" type="inkDrawing" rotatedBoundingBox="5087,7917 17268,6261 17499,7957 5317,9613" semanticType="callout" shapeName="Other">
            <msink:sourceLink direction="to" ref="{4647E852-4871-4FB1-B1AB-586DBBEBFC62}"/>
            <msink:sourceLink direction="from" ref="{4647E852-4871-4FB1-B1AB-586DBBEBFC62}"/>
          </msink:context>
        </emma:interpretation>
      </emma:emma>
    </inkml:annotationXML>
    <inkml:trace contextRef="#ctx0" brushRef="#br0">12226 451 55 0,'-8'-6'429'0,"-3"1"57"15,-3-1 29-15,-3-3 16 0,-5 2-154 0,-3-3-158 16,-6 0-94-16,-4-2-57 0,-5 0-24 16,-6 0-7-16,-4-2 4 0,-8 1 16 0,-5-1 18 15,-2 0 24-15,-5 0 32 0,-2 1 25 16,-3 0 27-16,-2 0 14 0,-4 2 6 0,-2 0-3 15,-4 1-25-15,-3 3-29 0,-3-3-32 16,0 3-24-16,-3 1-17 0,-5-3-13 16,-3 3-4-16,-6-1-7 0,-8-1-10 0,-6 0-11 15,-7 0-11-15,-4-1-5 0,-2-1-6 16,-5 0-3-16,-2-1 1 0,-5 2-1 0,-1-1-3 15,-2 2-3-15,-1-1 3 0,2 1 3 0,0 0 2 16,-3 2 0-16,-5 0 1 0,-3-1 0 16,-3 2-7-16,-1 1 1 0,-3 0 0 15,-5 3 0-15,-2-1 3 0,-2-1-1 0,-5 3 0 16,-3-1 1-16,-1 1 5 0,-3 0-5 15,-5 0-3-15,0 0 0 0,-2 1 4 0,3 2-3 16,3-1-6-16,0 1 4 0,1 1 1 16,2 0-1-16,2 4-3 0,6-2 4 15,2 2 1-15,2-1 1 0,2 2-1 0,0 1 1 16,0 3 0-16,1-1-2 0,3 2 0 15,1 1-2-15,1 1 2 0,1 2 0 0,0 1 3 16,2 3-4-16,4 0-1 0,3 0 2 16,6 2 2-16,4 1 3 0,10 1-1 15,6 0 2-15,5 2-2 0,10 3-4 0,6-1-3 16,9 2-3-16,8 3 0 0,11 0-2 15,8 1 0-15,9 3 0 0,7 0 3 0,6 0-5 16,6 3 4-16,4-3 0 0,3 2 4 16,6 1 0-16,0-3 0 0,2 2 5 0,2-1-3 15,1 1 1-15,0-3 1 0,1-1 0 16,1 1 0-16,1-3 0 0,0-2 2 0,0 2-2 15,2-1-2-15,1-1 0 0,1-1 0 16,0 1-1-16,3 0-1 0,1 1-1 16,2-2 1-16,1 2 2 0,2 0-3 0,2-1 0 15,1 2 2-15,0-1 0 0,2 0-1 16,3 3 1-16,0-4 0 0,3 2 1 0,0-1 0 15,4-2 0-15,0-2 0 0,4-1-1 16,1-3 1-16,1-5 1 0,4-2-1 0,1-3 0 16,3-4-2-16,4-4 0 0,3-4-2 15,3-4-3-15,4-2-2 0,5-8-3 0,2 2 1 16,3-3-1-16,2-3-2 0,2-1 3 15,2 0 3-15,2-1 1 0,1-1 3 0,2 0 0 16,2 1 3-16,-3-2-1 0,1 2 0 16,2 0 1-16,-3 1 1 0,3-2 1 15,-4 0-1-15,2 0 2 0,-3 1 0 0,0 0-1 16,-2 0 2-16,1 2-2 0,-3-1-1 15,0 3 2-15,-3-2 1 0,0 0 3 0,-1 0 0 16,-2 1 0-16,-3 0 1 0,-2 2-1 16,-3-1-2-16,-2 4-3 0,-4-1-1 15,-2 1 2-15,-2 1-3 0,-5 2-3 0,-2 1 0 16,-2 0-1-16,-2 2-1 0,-1 1-1 15,-1 0 4-15,0 1 1 0,-2 1 1 0,1-1 0 16,-1 1 2-16,1 1 0 0,-1-2 1 16,1 2 1-16,-1-1-2 0,2 0 3 15,1-1-1-15,2 0 0 0,2 0-2 0,1-2 0 16,2 0-1-16,3-1-1 0,0-1-2 15,1 1 3-15,1 0 1 0,1-1-1 0,-2 0 4 16,1 0-1-16,-3 0 1 0,-1 0 2 16,-1-1-2-16,-2 2 1 0,-2-1 2 15,0-2 4-15,-2 2 3 0,-1 0 4 0,-3-1 1 16,2 1 3-16,-1-1 5 0,1 0-4 15,-2 0-3-15,2 0-3 0,0 0 0 0,1 2-8 16,0-4-4-16,2 4 0 0,0-3-3 16,1 2 0-16,3 1 2 0,1-1-1 15,0-1 2-15,-1 3 2 0,-2-2 1 0,-1 1 0 16,-1 1 1-16,-2 0 4 0,-3 0 1 15,1 1 0-15,-2 0 0 0,-3 1 0 0,1 0-3 16,-1 0-4-16,-1 0 1 0,3 0 1 16,-3 0 2-16,1-2-2 0,1 1 4 0,-2 1 0 15,0 0-1-15,0 0-2 0,0 0-3 16,1 0-1-16,-1 0 0 0,0-1-1 0,0 1 2 15,0-1 7-15,0 1 14 0,0 0 16 16,-1-1 9-16,-1 1 12 0,-2-3 5 16,0 2-1-16,-4-3-10 0,-1 2-9 0,-2-4-6 15,-2 2-9-15,-4 0-7 0,-1-1-7 16,-4-2-2-16,-1 1-6 0,-3-1-6 0,-2-2-2 15,-1 2 0-15,2-2 5 0,-2-1 5 16,1 0 13-16,2-1 13 0,0 0 8 0,3-1 6 16,-1 1 3-16,2 1 4 0,3 0-10 15,1 3-2-15,3-1-4 0,3 3-4 0,-1 1-7 16,5 0-9-16,1 4-7 0,2 0-11 15,1 0-5-15,1 0-4 0,2 4 0 16,2 0-1-16,2 2 0 0,4 3 4 0,4 0 2 16,4 2 2-16,3 1 1 0,5-2 0 15,4 2 1-15,4-2 1 0,4 0 0 0,0-3 1 16,2 2 0-16,-1-2 4 0,-1-1 3 15,-2 2 1-15,-4 0 0 0,-3-2 2 16,-5 0 3-16,-3 1 8 0,-7 3 6 16,-5 3 4-16,-8 3 5 0,-6 6-2 0,-9 5-5 15,-7 7-10-15,-7 8-16 0,-7 4-27 0,-3 6-49 16,-3 2-94-16,0 1-243 0,1-1-241 15,6-5-291-15,4-2-138 0,5-2-43 16,6-2 49-16,6-5 215 0,2 1 228 0</inkml:trace>
  </inkml:traceGroup>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1:59.20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9B9DB53-1828-4660-8880-362DF5B6B1DA}" emma:medium="tactile" emma:mode="ink">
          <msink:context xmlns:msink="http://schemas.microsoft.com/ink/2010/main" type="inkDrawing" rotatedBoundingBox="12392,9450 20767,9289 20770,9443 12395,9604" shapeName="Other"/>
        </emma:interpretation>
      </emma:emma>
    </inkml:annotationXML>
    <inkml:trace contextRef="#ctx0" brushRef="#br0">129 172 56 0,'-8'-2'267'0,"2"2"33"0,-1-2-9 15,3 1-37-15,-3 0-54 0,2-2-48 16,-1 2-30-16,1-1-19 0,1 2-7 0,-2-4-4 15,4 4-2-15,-3-2-2 0,3 1-1 16,-2-2-1-16,1 3-4 0,0 0-6 16,-1-3-5-16,1 2-9 0,0-1-9 15,-1 2-5-15,2 0-6 0,-3 0-6 0,3 0-8 16,-2 0-5-16,1 0-4 0,-1 0-4 15,0 0-2-15,1 0-1 0,-1 0 0 16,1 2-1-16,0-2-1 0,2 1-1 0,-1-1 0 16,2 0 0-16,0 0 0 0,-1 0-1 15,1 0 1-15,0 0-2 0,1 0 1 16,-1 0-1-16,3 0-1 0,-1-1-2 0,0 1 1 15,1 0-1-15,0 0 1 0,2 0-5 16,1 0 1-16,1 0 1 0,2 0-3 16,1 0-1-16,1 1-4 0,3 0 5 15,-1 1 0-15,4-2-2 0,-1 2 3 0,2-1 2 16,2 0-1-16,-1 1-1 0,1 0 0 15,1 0 0-15,1-2 0 0,-1 3-2 16,1-2 2-16,-2 1 1 0,1 0 0 0,0 0 0 16,-1 0 1-16,-1-1 1 0,2 2-2 15,0-2 1-15,1-1 0 0,-2 1-1 16,2-1 0-16,0 0 1 0,0 0 0 15,0 0-3-15,0 0 0 0,0 0 1 0,0-1-2 16,0 1-1-16,0-1 1 0,-1 1 2 16,-2 0 0-16,0 0 0 0,1 0 0 15,-2 0 1-15,1 0-1 0,-1 1 0 0,0-1 0 16,-2 0-1-16,-1 0 1 0,2 1 0 15,-1 0 0-15,-1-1 0 0,2 0 0 16,-2 0 0-16,0 0 0 0,0 0 1 0,0 0 0 16,2 0-1-16,-1 0-2 0,1 1 2 15,1-1-1-15,-2 0-1 0,2 0-2 16,-1 0 3-16,1 2 2 0,-1-2 1 15,1 1 2-15,0-1-1 0,1 1 2 0,-1 1 0 16,2 0-5-16,-1-1 0 0,0 1 0 16,2-1 0-16,-2 1 0 0,2-1 1 15,1-1 0-15,-2 2-1 0,2-1 0 0,-1-1 0 16,1 1 0-16,0-1-1 0,1 0 1 15,1 0 0-15,-1 0 0 0,2 0 2 16,-2 0-2-16,2 0 0 0,-2 0 1 0,2 0-1 16,0 0 0-16,1 0 0 0,0 0 1 15,-1 0 1-15,-1 0-1 0,0 0 1 16,1-1-2-16,-2 0-1 0,0-1 1 15,2 2-1-15,-2-1-1 0,2-1-1 0,0 2 3 16,-2-1 0-16,2-1-1 0,0 2 1 16,0-1-1-16,-1 1-1 0,1 0 0 15,1 0 1-15,0 0 0 0,1 0 0 0,-3 0 0 16,2 1 1-16,-1-1 0 0,0 0-2 15,0 0 2-15,-1 0 0 0,1 0 0 16,0 0 1-16,0 0 0 0,1-1 0 0,0 1-1 16,0-1 0-16,2 0-2 0,-2 1 2 15,0-2-2-15,0 1 2 0,0 1-2 16,2 0 2-16,-1-1 0 0,1 1 0 15,-1 0 0-15,2 0 0 0,-2 0 3 0,1-2 0 16,-1 1-2-16,1 1-2 0,-1-1-3 16,1 0 2-16,-1 1 0 0,0-1 0 15,0 1 2-15,-2-2 2 0,1 1 1 16,0 1-2-16,-1 0-1 0,0 0 0 0,1 0-1 15,-1 0 0-15,-1 0 1 0,2 0-1 16,1 0 1-16,-1 0 0 0,1 1 0 0,2 1 1 16,-1-2 1-16,2 1 1 0,-1-1-5 15,0 1 4-15,-1 0 1 0,3-1-2 16,0 1 4-16,1 1-2 0,0-2 0 15,-1 1-2-15,2-1-1 0,0 0-1 0,3 0-3 16,1 0 2-16,3 0 2 0,3 0 1 16,2-1-1-16,0 1 0 0,2-2 0 15,-1 1 0-15,0 1-1 0,0 0-2 16,0 0 1-16,0 0 1 0,-1 0-1 0,-1 1 0 15,0 1 1-15,-3-1 3 0,-1 2-2 16,0-2-2-16,-1 0 0 0,-2 0 0 0,0 2 2 16,-1-2-4-16,1 0 2 0,-3 0 2 15,3-1 0-15,0 2 2 0,2-1-2 16,1 0-1-16,2-1 2 0,1 0 2 0,3 0-2 15,-2 0-2-15,1 0 0 0,0 0 0 16,2 0-2-16,-2-1-1 0,2-2 2 16,-1 2 2-16,-1 0 0 0,-2-1 0 15,-2-1 0-15,0 1 1 0,-2-1 3 0,-1 2-2 16,-1-3 3-16,-1 2-1 0,-2-2 1 15,1 2-1-15,-2-1-4 0,0 0 0 16,0 1-2-16,-2 0 2 0,5 0-2 0,-2 0 2 16,1 2 1-16,1-2 2 0,-2 2-1 15,3-1 0-15,0 1-1 0,0 0-1 16,1 0 0-16,-1 0-2 0,-3 0 1 15,2 0-1-15,-3-1 2 0,0-1 1 0,-2 2 0 16,1 0-1-16,-2-3-2 0,-1 0 2 16,0 2-1-16,-1 0-1 0,-2-1 0 15,0 0 0-15,1 0 3 0,1-1 0 16,1 1-1-16,0-1 0 0,-2 1 1 0,1-2-1 15,0 1 0-15,0 1 0 0,1 0-2 16,0-1 0-16,-2 2-2 0,1-1 3 0,-1-2-1 16,-2 4-1-16,-2-3 4 15,1 2-1-15,-2-1 0 0,0 0-1 0,-3 0 1 16,2 2 1-16,-2-3-2 0,2 2 0 15,-4-1 1-15,3 0-1 0,-2 0 0 0,-1 0 1 16,0 1-1-16,1-2 2 0,1 2-1 16,-1 0 2-16,3-1-1 0,-1-1 0 15,4 1 1-15,0-1-1 0,2 2 0 16,1-2-1-16,-1 2-1 0,1 0 0 0,-1 0-2 15,0-2 2-15,-1 2 1 0,-1-1-2 16,-2 2 0-16,-2-3 1 0,-1 2 1 0,-1-1 0 16,0 0 0-16,-3 0 2 15,2 2-1-15,-2-3 0 0,0 2-1 0,0-1 1 16,0 1-1-16,0-2 0 0,2 3 0 15,1-2 1-15,0 1 0 0,2-2-1 0,0 2 2 16,2-1 1-16,1-1 0 0,-1 1 0 16,3-1 1-16,0 1 0 0,-2-1-5 15,2 1-1-15,-3-1 1 0,-2 2 1 16,-2 0-1-16,-1-2 1 0,-5 2 4 0,0 0 0 15,-3 1 0-15,-2-1 3 0,-1 1 2 16,-1 0 3-16,-1 0 1 0,-2 0 0 0,0 0-1 16,-1 0-5-16,2 0-1 15,-2 0-2-15,1 0-2 0,-1 0 0 0,0 0-2 16,1 0 3-16,1 0-2 0,-1 0 4 15,1 0 0-15,0 0 0 0,-2 0 3 0,3 0 2 16,0-2 0-16,-1 2 0 0,1 0 0 16,-1 0-1-16,0 0-1 0,-2 0-3 15,1 0-2-15,-1 0-2 0,2 0-2 16,-2 0 2-16,0 0-1 0,2 0-1 15,0 0 1-15,-2 0 1 0,1 0 1 0,-1 0-2 16,2 2 2-16,-2-2 0 0,1 1-2 16,0-1 1-16,0 0 4 0,-1 0 9 15,0 1 12-15,1-1 17 0,-1 0 25 0,2 0 30 16,-2 0 26-16,1 0 24 0,0 0 14 15,0 0 4-15,-1 0-11 0,1 0-19 16,-2 0-24-16,2 0-28 0,-2 0-26 0,3 0-16 16,-2 0-12-16,1 0-11 0,1 1-9 15,-2-1-3-15,0 1-4 0,1 1-3 16,0-1 0-16,1 2-2 0,0-1 0 15,-2-1 1-15,1 2 2 0,-1-1 1 0,2-1 1 16,0 2 0-16,-1-2 3 0,1 2-2 16,-2-2 2-16,2 0-1 0,0 0-1 15,0-1 1-15,-1 2-2 0,1-1 1 0,0-1 2 16,0 0 0-16,-1 0 0 0,1 0-2 15,0 0 3-15,1 0 0 0,0 0-6 0,-1 0-1 16,1 0 3-16,-1 0-5 0,0 0 0 16,-1 0-2-16,1 1 4 0,-2 1-2 15,2-2-2-15,0 0 4 0,1 0 0 16,0 0 2-16,-1 2 0 0,1-1 0 0,-1-1 0 15,0 0 3-15,-2 0 0 0,2 0-1 16,-2 0 0-16,0 0 1 0,1 0 0 16,-1 0-1-16,-1 0 3 0,0 0-2 15,0 0-3-15,-1 0-1 0,-1 0-5 0,2 0-26 16,-2 0-58-16,-1 0-81 0,-1 0-64 15,-2 0-58-15,-1 0-122 0,-1 0-190 0,0 0-59 16,0-1 19-16,-2-1 35 0,2 2 41 16,2-3 116-16</inkml:trace>
  </inkml:traceGroup>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15.90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36 29 18 0,'-5'-2'258'16,"1"2"29"-16,0-1-1 0,1 1-45 15,2-1-57-15,-2-1-56 0,1 2-32 0,0 0-19 16,1 0-7-16,-2-2-7 0,3 2-1 16,-1-1-3-16,1 1-3 0,0-1-2 0,0-1-2 15,0 2 1-15,-2 0-1 0,2 0-1 16,-1 0 0-16,1 0 0 0,-1 0-1 15,1 0 0-15,0 0-1 0,-2 0 1 0,2 0 0 16,-1 2 2-16,-1-1-1 0,2-1-6 16,-1 0-5-16,0 0-8 0,1 0-6 0,-2 0-8 15,1 0-4-15,1 0-2 0,0 0-2 16,0 1-4-16,0-1-1 0,0 0 0 15,0 0-5-15,0 0 0 0,1 2 3 0,1-2 1 16,0 0-1-16,3 0-2 0,-1 2 2 16,3-1 1-16,-1-1-3 0,5 1-1 0,0-1 4 15,3 2 1-15,1-1-5 0,2-1 0 16,1 0 0-16,2-1 4 0,2-1-2 0,2 1 2 15,0 0 3-15,4-1 0 0,0 0 0 16,-1 0-3-16,2 0-1 0,1 0-1 0,0 1-2 16,-1-2-1-16,0 3 1 0,1-1 0 15,-2 1-1-15,-1 0 1 0,1 0 1 16,1 1 0-16,-2-1-3 0,2 2 2 0,0-2 1 15,0 0-1-15,0 0 0 0,1-2 0 16,-2 2 0-16,0-1-1 0,1 1 0 0,-1-2 1 16,1 0 1-16,-2 1 0 0,2 0 2 15,-1-2-3-15,0 3 0 0,0-1 0 16,-1 0 0-16,1 1 0 0,-2 0-2 0,0 0-1 15,2 0 3-15,-4 1-2 0,3 0-1 16,-3 0-1-16,1 1 2 0,0-1 1 0,1 2 0 16,0-2 1-16,0 0 1 0,0 0 2 15,2 2-1-15,1-2-2 0,0 0-1 0,0 0 1 16,1 1-1-16,1-1 1 0,1-1 0 15,1 0 0-15,0 0 0 0,-1 0 0 16,1 0 1-16,0 1-2 0,0-1 0 0,0 0 0 16,0 2 2-16,0-2 0 0,-3 2-1 15,2-1 0-15,-2 0-1 0,-1 2 2 0,0-2-3 16,-2 1 0-16,1-2 2 0,-1 4-1 15,1-4 1-15,-4 2-1 0,2-1 1 16,1 2 0-16,-1-3-1 0,1 2 2 0,1 0 2 16,1-2-2-16,0 0 1 0,-1 0 2 15,3-2 0-15,-1 0 0 0,0 2-2 0,-1 0-2 16,1 0 0-16,-2 0 1 0,-1 0 1 15,1 0 0-15,-3 0-2 0,-1 0 2 16,0 2-2-16,-1 0 0 0,-2 0 0 0,-1 0 0 16,1 1 0-16,-2-1 0 0,0 1 0 15,2-2 0-15,0 1 0 0,-1 0 0 0,1-1 0 16,2 1-1-16,-1 0-1 0,2-1 2 15,0 0 1-15,0 0 1 0,1 1 0 16,-1-1-4-16,1 0 1 0,1 1-1 0,0 0 0 16,-1-1 1-16,1 0-2 0,0 1 4 15,1 2 0-15,-1-4 1 0,-2 4-2 0,1-2 0 16,0-1 2-16,-2 2-1 0,1-3 0 15,-1 2-1-15,-1-1-1 0,0-1-2 16,0 0-1-16,0 0 1 0,0 0 0 0,1 0 1 16,-1 0-1-16,0 0 2 0,0-1 1 15,2 1 0-15,-1 0 0 0,2-2-3 0,1 2 3 16,2 0 0-16,0 0 1 0,4 0-1 15,1 0-2-15,1 0 1 0,4 0 1 16,0 2-1-16,-1-1 0 0,2-1 1 0,-1 0 0 16,-1 0 2-16,-1 0 0 0,-2 0 0 15,-1 0 2-15,-2 0-4 0,-1 0 0 0,-2 0-2 16,-4-1 1-16,1-1-2 0,-3 2-1 15,-1 0 4-15,-3 0-1 0,-3-3 3 16,0 3-3-16,-3-1 1 0,-2 1 0 0,-1-2-3 16,0 1 6-16,-1 0-3 0,-1 1 3 15,0 0-3-15,1 1 1 0,0 2 1 0,0-2-10 16,3 0 3-16,-1 1 1 0,1 1 1 15,0 0 3-15,1-1 0 0,-1 0 4 16,2 1-10-16,-4-2-20 0,2 1-67 0,-4-2-157 16,-3-2-140-16,-4 0-73 0,-4-3-34 15,-3-2-1-15,-4-3 57 0</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17.91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71 134 154 0,'-5'0'269'0,"1"0"9"16,2 0-17-16,-3-2-24 0,1 1-31 0,0 0-40 15,-1-2-29-15,2 2-15 0,-1-1-4 16,1 2-1-16,-1-2-4 0,1 1-4 0,0 0-9 15,1-1-12-15,0 1-13 0,1-2-15 0,-2 3-16 16,0 0-8-16,2-2-9 0,0 1-6 16,-1 1-2-16,2-1-3 0,-1-1-1 15,0 2-1-15,1-1 3 0,-2 1-4 0,1 0-5 16,1 0-2-16,0 0 1 0,0 0-3 15,0 0-4-15,0 0 2 0,-2 1-1 0,2-1 1 16,0 0-2-16,2 0 1 0,-1 0 0 16,2 2 5-16,2-1 0 0,4-1 1 0,0 1-2 15,5 1 6-15,3-2 0 0,3 0-12 16,4 0 4-16,2-2-2 0,4 1 2 15,4 0-6-15,3-1 3 0,3 1 7 0,4-2-3 16,3 0-3-16,3 0 0 0,2 1-1 16,0 0 1-16,3-1-1 0,-3 0 1 0,2 2 0 15,-4 0-1-15,-1 0 0 0,1 1-2 16,-4-2 1-16,1 1-2 0,-3 1 1 15,-1 0 2-15,-2-2 1 0,-1 2-1 0,0 0 1 16,-2-1-1-16,1 1 2 0,-2-2-2 16,1 1-1-16,-1 0 2 0,2-1 0 0,-1-2-2 15,2 1-1-15,0 0 5 0,0-1-3 16,1-2-1-16,1 4-2 0,0-2 3 15,-2 0 0-15,0 2-6 0,0-2 0 0,0 1 4 16,-2-1 2-16,-2 1 0 0,0 1 0 16,0-1 2-16,-2 2 0 0,-1 0-2 0,0 1 0 15,-3 0-1-15,2 0 0 0,-2 1 2 16,2-1 3-16,-2 1-1 0,3 1-2 15,-1-2 2-15,1 1 0 0,0-1-2 0,0 1-1 16,1-1 1-16,-2 0 1 0,2 0-2 16,0-1 4-16,2 0-2 0,3-1 1 0,1 1-1 15,-1 0-1-15,1-1 0 0,0 0-3 16,-1 1 1-16,-2 0-2 0,0-1 0 15,-3 2 0-15,-1 0 2 0,0-2-1 0,-2 2 1 16,-4 0 1-16,1 0 1 0,-2 0-1 16,0 0-1-16,-1 0 1 0,-1 0 2 0,0 0-2 15,0 0-2-15,0 0 2 0,-1 0 0 16,2 0-1-16,0 0-2 0,1-2 1 15,1 2 2-15,2 0 0 0,1 0-1 0,2-3 0 16,1 3 1-16,4-1 1 0,0-1-1 16,2 2 0-16,-1 0 0 0,2 0 0 0,-3 0-2 15,1 0 0-15,-1 0-1 0,-2 0 1 16,3 2 1-16,-1-1 2 0,-3-1-1 0,-1 3-2 15,0-3 1-15,-3 0 0 0,1 0 0 16,-4 2-2-16,-1 0 2 0,0-2 1 16,-1 0 0-16,-2 0 2 0,1 0-2 0,-1-2 1 15,1 0 0-15,-1 2 0 0,3 0 3 16,-1 0-4-16,0-3 1 0,2 3-2 0,-1-1-1 15,2-1 4-15,-1 2-1 0,1 0 2 16,-1 0 1-16,1 0 0 0,-2 2 0 0,1-1-2 16,0-1-1-16,-1 3 1 0,1-3-1 15,1 0 0-15,-1 2 2 0,1 0-2 0,2-2 1 16,0 0-2-16,0 2 0 0,2-2-3 15,2 0-3-15,2 0 2 0,1 0 2 16,3 0 2-16,3 0-1 0,-1-2 1 0,2 2 3 16,2 0 0-16,-1-2-3 0,1 0-2 15,0 2 0-15,0 0 0 0,-1 0-1 0,0 2 2 16,-1 0-2-16,-1-2 1 0,1 3 2 15,-1 0-2-15,-1 0 0 0,0 1 1 16,-2 0 0-16,-1 1 2 0,-1 0-2 0,-3-2 2 16,-2 1 0-16,-1-1 1 0,0 1-1 15,-2 2 0-15,1-4 1 0,1 0 0 0,1 2-1 16,1-1-1-16,1 0 0 0,3-1 0 15,-1-1-1-15,3 2 1 0,-1-2 0 16,1 1-1-16,0 1 0 0,-1-1 0 0,1 1 0 16,-1-1 0-16,-1 2 0 0,-3-2 0 15,-2 2 1-15,-3-2 0 0,-4 1 0 0,-2 0 0 16,-4-1 2-16,-3 0 2 0,-2-2 0 15,-1 3-1-15,-3-2 0 0,0 1-1 16,-3-1-2-16,0-1 2 0,-1 1-1 0,0 1 2 16,0-2 0-16,1 0-1 0,2 2 1 15,-2-1-1-15,1-1-3 0,1 1-2 0,0 1 3 16,-1-1 0-16,1 2-5 0,-2-3-29 15,-4 0-96-15,-1 0-203 0,-4 0-109 16,-6 0-57-16,-6-2-25 0,-4-2 13 0,-4 0 90 16</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20.51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164 102 73 0,'-13'0'335'16,"2"2"33"-16,-1-2 21 0,0-2-30 0,-1 2-112 15,1-2-80-15,1 0-44 0,0 0-14 16,0 0-8-16,1 0-6 0,1-1-4 15,-1-1-5-15,2 1-6 0,1 3-12 0,1-3-9 16,2 0-13-16,1 2-10 0,1-2-10 16,-1 3-4-16,3 0-7 0,3-2-5 0,-1 2-3 15,5 0-2-15,4 0 0 0,3 0-1 16,7 0 2-16,1 0-1 0,5 0 0 0,6 0 2 15,3 0-1-15,5 0-1 0,5-1-1 16,3 1 3-16,5-1 4 0,5-1 4 16,3 2 7-16,5-1 4 0,3 0 4 0,3 0 1 15,3-2-1-15,-2 2 0 0,3 0-6 16,-1-1-3-16,-2 0-4 0,2 1-2 0,-2-1-3 15,-1 1-5-15,0 1 0 0,-1 0-4 16,-3 0-1-16,0 0 0 0,-3 0-2 16,-3 0 0-16,-1 0 0 0,-4 0 0 0,0 1 2 15,-3-1-2-15,-3 0 2 0,0 0 1 16,0 0 2-16,-2-1 2 0,-2 1 3 0,2-2 4 15,-2 2 5-15,0 0 3 0,1 0 6 16,2-1 6-16,1 1 5 0,-1-2 4 16,3 2-1-16,-2 0-5 0,3 0-6 0,-3-1-6 15,1 1-7-15,-1-1-8 0,-2 1-4 16,-4 0-2-16,0 0-3 0,-4 0-1 0,0 0-3 15,-4 1 2-15,-1-1 1 0,0 1 1 16,-2 1 2-16,0-2-2 0,0 1 2 0,-2-1 4 16,1 0-3-16,-1 0-1 0,2 0 0 15,-2 0 2-15,0 0-3 0,0-1-1 16,1 1 1-16,-1-2-1 0,1 2 2 0,-1 0-2 15,2 0 1-15,-2-1-4 0,1 1 1 16,-1-1-2-16,1 1 2 0,0-2-2 0,-1 2 1 16,0 0 3-16,-2-2-1 0,1 1 0 15,-2 0-2-15,-1-2 4 0,0 2-2 0,-2-1-2 16,1 2 2-16,-2-3 2 0,0 2 1 15,2-1-3-15,-2 0 1 0,0 0 0 16,1 2-2-16,2-4-4 0,1 4 1 0,1-2 0 16,2 1 0-16,1 0 1 0,0-1-1 15,2 2 4-15,0-1 2 0,-2 1-2 0,2 0-1 16,0 0 2-16,-2 0-1 0,1 1 0 15,-2-1 0-15,-2 0 0 0,1 2 2 0,-2-1-2 16,-1-1 2-16,0 1-2 0,-2-1 0 16,1 0 0-16,-2 2 0 0,2-2-2 15,-1 0 1-15,1 0 1 0,-1 0 0 0,2 0-2 16,0 0 1-16,1 0 1 0,2 0 0 15,-1 0 0-15,2 0-1 0,0 0 2 0,2 0-1 16,2 0 0-16,0 0 1 0,1 2 1 16,1 0-2-16,-1-2 0 0,2 0 3 15,-1 0 3-15,1 0-3 0,-3 0 0 0,1 0 1 16,1 0 0-16,-2 0-2 0,-1 0-1 15,0 0 0-15,-2 0 0 0,0-2 0 0,1 0-2 16,-2 2 1-16,1-2-1 0,-1 1 0 16,0-2 1-16,0 2 2 0,-1 0 0 15,-2 0 0-15,0 1-2 0,-1-1 0 0,0 1-1 16,1 0 0-16,2 1-1 0,-1 0 0 15,1 0 2-15,1 0 1 0,0 2 0 0,0-2 0 16,1 1 0-16,-1-2 0 0,-1 4 0 16,0-4-1-16,-3 0 1 0,-2 0-2 15,1 0 3-15,-1 0-2 0,-1 0 1 0,0-4-1 16,-1 2-1-16,-1 1 1 0,-1-2-1 15,-1 1 1-15,-1 1-1 0,-2 0 0 0,0-1 1 16,-1 1-2-16,0 1 1 0,0-1 1 16,0 1-1-16,1 0-1 0,1 1-1 15,2-1 3-15,0 1 0 0,0 2-2 0,3-2 0 16,0 1 2-16,1 1 1 0,0 0 0 15,2 1 0-15,1-1-1 0,-2 0 0 0,2-1-2 16,-2 0 1-16,1 0-2 0,-2-1 0 16,0 0 2-16,-1 1 0 0,0-2 1 15,-1 0 0-15,-2 0 1 0,2-2-1 0,-1 1 0 16,1-2 0-16,-1 3 0 0,0-2-1 15,3 1 1-15,-1 0-1 0,0 1 1 0,0-2-1 16,-1 1 1-16,1 0 2 0,1 1 5 16,2 0-2-16,-1 0-2 0,1 0 1 0,1 0-4 15,-2 0 3-15,-1-2-6 0,1 2 0 16,-3 0 3-16,0-2 0 0,-1 0 0 0,-1 0-2 15,-3 2 2-15,2-1 1 0,-2 0-2 16,-1-1 0-16,1 2 0 0,-1-1 1 16,1 0-1-16,1 1 0 0,-2-1-2 0,1 1 1 15,0 0 1-15,0 0-1 0,2 0-1 16,0 0-1-16,1 0 3 0,-2 0-1 0,2 0 1 15,-1 1 0-15,1-1 1 0,-2 1 1 16,1 0-1-16,0-1 0 0,-2 2 0 16,0-1 1-16,-1-1 0 0,-1 1-1 0,-1-1 0 15,1 0 0-15,-2 0 0 0,0-1-1 16,0 1 0-16,-1-1 0 0,1-1 0 15,0 1 1-15,1 0-2 0,1 0 1 0,-2 0-1 16,2-1 1-16,-2 2-2 0,1-1 1 16,1 0 1-16,-2 0 1 0,1 1-3 0,1-2 1 15,-2 1 1-15,2 1 1 0,-2 0-1 16,0 0-2-16,0 1 2 0,0 1 0 0,-3-2 0 15,2 0 0-15,-1 0 1 0,-1 1 0 16,-1 0-1-16,1-1 0 0,-1 0-2 16,2 0 1-16,-1 0 0 0,0 0 1 0,2 0 1 15,0 0 0-15,0 0 1 0,-1 0 1 16,3 0-1-16,-3 0-2 0,2 0-2 0,1 0 1 15,-1-1 0-15,0 1 0 0,0 0 0 16,1 0 5-16,1 0-2 0,1 1 2 16,0-1-1-16,1 1 0 0,0 1 0 0,2-1 1 15,-2 1-2-15,2 1-2 0,-2-1 0 16,-3 0 0-16,0 0-2 0,-3 0-2 0,-2-2 3 15,-1 3 0-15,0-2-2 0,-4 1 0 16,0-2 0-16,1 1 2 0,-2-1-1 16,1 1 1-16,-2 1 1 0,1-2 0 0,0 0 1 15,0 0-1-15,1 0 1 0,-1 0 1 16,2 0-2-16,1 0 2 0,0-2 1 0,1 1-3 15,0 1-2-15,2 0 2 0,0 0 1 16,0 0 0-16,-1 0 2 0,1-1 0 16,-1 1 0-16,-1 0 0 0,1-2-2 0,-1 2-1 15,0-1 0-15,-1 1 0 0,0-1 1 16,0-1 0-16,1 2 0 0,-2 0 0 0,0 0-1 15,-1 0-1-15,1-2 0 0,2 2 0 16,0-2-1-16,-1 2 2 0,3 0-1 16,-1-2 1-16,2 2-1 0,1 0 2 0,1 0-3 15,-1 0 2-15,2 0 2 0,1 0-1 16,-1 0-1-16,0 0 1 0,0 0 3 0,0 0-3 15,-1 0-2-15,0 0 1 0,-2 2 0 16,0-2 0-16,1 0-3 0,-4 2 2 16,2 0 0-16,-1-2 1 0,0 0-2 0,-1 0 2 15,2 0 4-15,-3 0 0 0,1 0-2 0,0 0 1 16,0 0 2-16,-1 0-1 0,1-2-3 15,2 0 0-15,0 2 2 0,3 0 0 0,3 0-1 16,2 0-1-16,4 0 3 0,3 4 0 16,3-2-2-16,2 2 0 0,-1 0 0 15,-1-1-1-15,-2 1 0 0,-1-1 0 0,-2 0 1 16,-2 1 0-16,-3-2-1 0,-4 1 0 15,-1-2-3-15,-3-1-3 0,-2 1-3 0,-2-1-5 16,-1 0 0-16,-3 0-3 0,-1-1 2 16,1 1-3-16,-3-1-2 0,0-2 3 15,-1 1 2-15,-1 1 2 0,1-1 0 0,0 1 6 16,1 0 3-16,-2-1 2 0,1 2-4 15,-1 0-5-15,1-2-16 0,-2 1-22 0,-1 1-18 16,-3-1-27-16,0-2-65 0,-2 0-119 16,-2 1-150-16,-2 0-69 0,-2-1-28 15,-1 0 4-15,-3 1 53 0</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22.07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99 89 85 0,'-7'1'240'0,"0"0"16"15,1 2-11-15,0-2-16 0,-1 1-18 0,2-2-27 16,-1 2-31-16,2-1-18 0,-1-1-10 15,2 1-2-15,-1-1-2 0,1 0 0 0,-1 0-5 16,1-1-11-16,0 0-13 0,1-1-12 16,-1 2-12-16,0-3-13 0,0 0-11 15,1 2-8-15,0 0-5 0,-1-1-7 0,1 0-5 16,0 1-3-16,1 1-1 0,0-1-2 15,-1-1-2-15,2 2-1 0,-1-1-3 0,1 1-2 16,0 0-3-16,0 0-2 0,0 0 0 16,1 1 0-16,2-1 1 0,2 3 0 15,2-2 2-15,6 1 3 0,5 0 1 0,4-1 2 16,8 0 4-16,7-1 12 0,8-1 15 15,9-2 17-15,9 0 17 0,10-2 17 0,8-1 8 16,7-1-1-16,4 1-12 0,2 0-14 16,1-2-17-16,0 2-19 0,-3 2-9 0,-1-3-9 15,-5 1-3-15,-2 0-4 0,-4 2-3 16,-3-1-1-16,-6 1-7 0,-3 2 1 0,-6 1 0 15,-5-2-1-15,-4 3-1 0,-5 0 1 16,-6 0 0-16,-3 0 0 0,-5 1-1 16,-3 1 1-16,-7-2 0 0,0 1 0 0,-4 0 1 15,-2 0 1-15,-1-1 0 0,-4 1 0 16,0 1 2-16,-2-2 3 0,-2 1 3 0,2-1-3 15,-2 1 4-15,-1-1 2 0,0 0 4 16,0 0 0-16,1 0-2 0,-1 0 3 16,-1 0 0-16,-2 0-2 0,1 0-2 0,-2 2 0 15,0-2 1-15,0 0 10 0,-2 0 11 16,0 0 23-16,1 0 28 0,-3 0 30 0,1 1 29 15,-1-1 21-15,0 0 10 0,0 0-2 16,0 0-10-16,-1 0-17 0,-2 0-17 16,2 0-20-16,0 0-18 0,1 0-16 0,0 0-17 15,0 0-14-15,0 0-14 0,0 0-10 16,0 0-9-16,0 0-7 0,0 0-4 0,0 0-2 15,0 1-9-15,-2-1-23 0,1 1-67 16,-2 2-137-16,-1 0-120 0,-3-1-136 16,-4-1-260-16,-3-1-118 0,-5 0-8 0,-3-3 97 15,-3 1 101-15,-1-4 124 0</inkml:trace>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44.18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0B241C9-437A-4D59-A75F-EDDD2C0BCEF0}" emma:medium="tactile" emma:mode="ink">
          <msink:context xmlns:msink="http://schemas.microsoft.com/ink/2010/main" type="writingRegion" rotatedBoundingBox="13048,3249 13385,3249 13385,5175 13048,5175"/>
        </emma:interpretation>
      </emma:emma>
    </inkml:annotationXML>
    <inkml:traceGroup>
      <inkml:annotationXML>
        <emma:emma xmlns:emma="http://www.w3.org/2003/04/emma" version="1.0">
          <emma:interpretation id="{8E6C2EC5-BD4E-489C-8222-52B653BB8F51}" emma:medium="tactile" emma:mode="ink">
            <msink:context xmlns:msink="http://schemas.microsoft.com/ink/2010/main" type="paragraph" rotatedBoundingBox="13048,3249 13385,3249 13385,5175 13048,5175" alignmentLevel="1"/>
          </emma:interpretation>
        </emma:emma>
      </inkml:annotationXML>
      <inkml:traceGroup>
        <inkml:annotationXML>
          <emma:emma xmlns:emma="http://www.w3.org/2003/04/emma" version="1.0">
            <emma:interpretation id="{01A0248D-8F1A-43F1-A78A-51FC7CB47AA3}" emma:medium="tactile" emma:mode="ink">
              <msink:context xmlns:msink="http://schemas.microsoft.com/ink/2010/main" type="line" rotatedBoundingBox="13048,3249 13385,3249 13385,5175 13048,5175"/>
            </emma:interpretation>
          </emma:emma>
        </inkml:annotationXML>
        <inkml:traceGroup>
          <inkml:annotationXML>
            <emma:emma xmlns:emma="http://www.w3.org/2003/04/emma" version="1.0">
              <emma:interpretation id="{3F911ADD-592A-4887-ABD7-68C22D6333D5}" emma:medium="tactile" emma:mode="ink">
                <msink:context xmlns:msink="http://schemas.microsoft.com/ink/2010/main" type="inkWord" rotatedBoundingBox="13048,3249 13385,3249 13385,5175 13048,5175"/>
              </emma:interpretation>
              <emma:one-of disjunction-type="recognition" id="oneOf0">
                <emma:interpretation id="interp0" emma:lang="" emma:confidence="0">
                  <emma:literal>Y</emma:literal>
                </emma:interpretation>
                <emma:interpretation id="interp1" emma:lang="" emma:confidence="0">
                  <emma:literal>t</emma:literal>
                </emma:interpretation>
                <emma:interpretation id="interp2" emma:lang="" emma:confidence="0">
                  <emma:literal>f</emma:literal>
                </emma:interpretation>
                <emma:interpretation id="interp3" emma:lang="" emma:confidence="0">
                  <emma:literal>}</emma:literal>
                </emma:interpretation>
                <emma:interpretation id="interp4" emma:lang="" emma:confidence="0">
                  <emma:literal>6</emma:literal>
                </emma:interpretation>
              </emma:one-of>
            </emma:emma>
          </inkml:annotationXML>
          <inkml:trace contextRef="#ctx0" brushRef="#br0">46 869 98 0,'-1'-3'413'15,"-2"-1"57"-15,2-2 38 0,-2-1 1 16,0 3-138-16,0-1-108 0,1 3-55 0,-1-1-24 15,0 2-8-15,0 0-9 0,1 2-6 16,-2 2 23-16,-3 2 23 0,0 3 22 0,-1 4 19 16,-2 4 25-16,0 1 10 0,1 3-33 15,-1 2-43-15,3 0-44 0,2 1-40 16,2 1-29-16,2-1-15 0,2 1-8 0,2-2-2 15,2-3-1-15,3-1 0 0,3-3-9 16,5-1-6-16,1-4-2 0,4-2-9 0,2-5-9 16,4-3-8-16,0-3-3 0,2-7-4 0,0-1-7 15,-4-4-1-15,-2-4-2 0,-2-1 0 16,-5 1-2-16,-2-3 4 0,-4 2 4 15,-5-1 6-15,-1 5 5 0,-2 1 9 0,-5 2 6 16,-1 0 2-16,-3 2-2 0,-3 1 0 16,-2 1-7-16,-2 1-5 0,-3 2-9 0,1 3-7 15,-2 0-8-15,2 2-16 0,-2 1-19 16,3 0-34-16,-1 2-49 0,4 2-90 15,1 0-147-15,1 2-125 0,4 1-65 0,0-1-72 16,2 1-141-16,0 2-73 0,1-2 64 16,0 2 91-16,3 0 56 0,0-1 92 0</inkml:trace>
          <inkml:trace contextRef="#ctx0" brushRef="#br0" timeOffset="311.0178">115 1432 371 0,'0'0'498'0,"0"3"40"0,0 0 25 0,-1 1-32 15,1 6-134-15,0 3-45 0,1 5 8 16,0 4 41-16,2 1 24 0,0 5-10 0,0 2-60 16,1 0-68-16,-2 1-71 0,1 0-76 15,1-1-48-15,0-1-38 0,-1-2-22 16,1-1-18-16,-1-2-25 0,1-1-53 0,-1-3-123 15,0-2-146-15,-1-5-94 0,3 1-106 16,-4-4-164-16,2-4-123 0,-3-2 30 0,0 0 96 16,2-4 66-16,1-1 97 0</inkml:trace>
          <inkml:trace contextRef="#ctx0" brushRef="#br0" timeOffset="-596.0341">8 80 91 0,'0'-12'386'0,"1"2"59"16,-1 0 42-16,0 0 1 0,-1 2-137 0,1 1-100 15,0 0-60-15,-2 4-42 0,1-1-26 16,1-2-16-16,-1 6-10 0,-1-3-9 0,2 3-17 16,-1 0-15-16,-1 0-17 0,2 3-11 15,0 4 4-15,2 2 17 0,-1 1 38 16,-1 5 38-16,3 1 38 0,-2 1 40 0,1 5 28 15,-1 2 11-15,2 0-16 0,-3 1-20 16,1 1-28-16,1 1-31 0,-2-1-31 0,1-1-32 16,0-1-19-16,1 0-14 0,-1-1-12 15,0-3-11-15,1-1-10 0,-1 1-6 0,2-3-4 16,-2-3-2-16,1 0 0 0,0-1-1 15,-2-3 1-15,2 0 0 0,-1-4-4 0,-1-1-15 16,2-2-36-16,-2-1-91 0,1-1-126 16,0-1-100-16,2-1-81 0,0-3-127 0,0 2-176 15,-2-2-21-15,2 0 66 0,-1 3 68 16,0-1 65-16,-1-1 133 0</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50.32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100A9FB-CF0C-4026-BFFB-EEEE7D1EE4DA}" emma:medium="tactile" emma:mode="ink">
          <msink:context xmlns:msink="http://schemas.microsoft.com/ink/2010/main" type="writingRegion" rotatedBoundingBox="22809,2798 23310,2798 23310,5514 22809,5514"/>
        </emma:interpretation>
      </emma:emma>
    </inkml:annotationXML>
    <inkml:traceGroup>
      <inkml:annotationXML>
        <emma:emma xmlns:emma="http://www.w3.org/2003/04/emma" version="1.0">
          <emma:interpretation id="{69FC55DC-9AE5-4961-8059-DA64131D0915}" emma:medium="tactile" emma:mode="ink">
            <msink:context xmlns:msink="http://schemas.microsoft.com/ink/2010/main" type="paragraph" rotatedBoundingBox="22809,2798 23310,2798 23310,5514 22809,5514" alignmentLevel="1"/>
          </emma:interpretation>
        </emma:emma>
      </inkml:annotationXML>
      <inkml:traceGroup>
        <inkml:annotationXML>
          <emma:emma xmlns:emma="http://www.w3.org/2003/04/emma" version="1.0">
            <emma:interpretation id="{6A4A092A-726C-4029-B7C4-77CE94D0C6FB}" emma:medium="tactile" emma:mode="ink">
              <msink:context xmlns:msink="http://schemas.microsoft.com/ink/2010/main" type="line" rotatedBoundingBox="22809,2798 23310,2798 23310,5514 22809,5514"/>
            </emma:interpretation>
          </emma:emma>
        </inkml:annotationXML>
        <inkml:traceGroup>
          <inkml:annotationXML>
            <emma:emma xmlns:emma="http://www.w3.org/2003/04/emma" version="1.0">
              <emma:interpretation id="{FFCAEF2B-AC72-4960-B040-B64A1C2D6855}" emma:medium="tactile" emma:mode="ink">
                <msink:context xmlns:msink="http://schemas.microsoft.com/ink/2010/main" type="inkWord" rotatedBoundingBox="22809,2798 22950,2798 22950,3397 22809,3397"/>
              </emma:interpretation>
              <emma:one-of disjunction-type="recognition" id="oneOf0">
                <emma:interpretation id="interp0" emma:lang="" emma:confidence="1">
                  <emma:literal/>
                </emma:interpretation>
              </emma:one-of>
            </emma:emma>
          </inkml:annotationXML>
          <inkml:trace contextRef="#ctx0" brushRef="#br0">8314-722 238 0,'-4'-20'565'0,"0"2"114"16,-1 4 77-16,0 2 45 0,1 2-223 16,1 4-147-16,-1 0-123 0,0 2-90 15,1 1-54-15,-1 0-31 0,1 3-21 0,-1-1-15 16,1 1-20-16,2 1-22 0,0 3-21 15,2 2-12-15,2 5-10 0,1 4-5 0,3 4 1 16,0 3-3-16,2 3 0 0,1 4-3 16,1 4 0-16,-2 1-10 0,2 0-45 15,0 3-96-15,-1-1-97 0,-2 2-66 0,1-2-46 16,-1-1-57-16,-1-2-74 0,0-1-99 15,-3-3-7-15,-2-1 11 0,1-5 17 0,-3-1 52 16,0-5 108-16</inkml:trace>
        </inkml:traceGroup>
        <inkml:traceGroup>
          <inkml:annotationXML>
            <emma:emma xmlns:emma="http://www.w3.org/2003/04/emma" version="1.0">
              <emma:interpretation id="{A6C7B836-1C3D-461A-876F-5B2A9049B3F6}" emma:medium="tactile" emma:mode="ink">
                <msink:context xmlns:msink="http://schemas.microsoft.com/ink/2010/main" type="inkWord" rotatedBoundingBox="22961,3677 23310,3677 23310,5514 22961,5514"/>
              </emma:interpretation>
              <emma:one-of disjunction-type="recognition" id="oneOf1">
                <emma:interpretation id="interp1" emma:lang="" emma:confidence="0">
                  <emma:literal>of</emma:literal>
                </emma:interpretation>
                <emma:interpretation id="interp2" emma:lang="" emma:confidence="0">
                  <emma:literal>Q</emma:literal>
                </emma:interpretation>
                <emma:interpretation id="interp3" emma:lang="" emma:confidence="0">
                  <emma:literal>0,</emma:literal>
                </emma:interpretation>
                <emma:interpretation id="interp4" emma:lang="" emma:confidence="0">
                  <emma:literal>if</emma:literal>
                </emma:interpretation>
                <emma:interpretation id="interp5" emma:lang="" emma:confidence="0">
                  <emma:literal>oh</emma:literal>
                </emma:interpretation>
              </emma:one-of>
            </emma:emma>
          </inkml:annotationXML>
          <inkml:trace contextRef="#ctx0" brushRef="#br0" timeOffset="540.0309">8425 60 229 0,'2'1'474'15,"-1"-1"43"-15,-1 2 24 0,0 1-8 0,-1-1-223 16,-1 3-142-16,1 1-76 0,-2 4-37 16,0 3-19-16,1 2-2 0,0 1-6 15,2 5 1-15,0 1 1 0,0 0-2 0,3 2-3 16,1 0-6-16,3-1-1 0,3 0-2 15,1-4-1-15,4-1 1 0,0-3 0 0,3-5-2 16,2-4-1-16,2-4 0 0,2-4 2 16,-1-4 4-16,-1-4 5 0,-1-3 15 15,-5-4 16-15,-2-3 17 0,-6-1 20 0,-4-3 33 16,-1 2 50-16,-4 0 52 0,-2 0 25 15,-1 5 8-15,-3 1-12 0,-3 2-27 0,-1 2-57 16,-1 4-61-16,-3 0-44 0,0 5-27 16,-3 0-16-16,0 3-29 0,0 3-54 15,0 1-104-15,2 4-107 0,1-1-68 0,1 2-64 16,3 2-84-16,0 1-142 0,1 1-29 15,2 0 34-15,1 3 34 0,3-1 46 0,3 1 91 16</inkml:trace>
          <inkml:trace contextRef="#ctx0" brushRef="#br0" timeOffset="772.0441">8579 852 98 0,'4'9'488'0,"-4"1"69"0,2-1 38 0,-2 2 21 15,1 5-162-15,2 4-173 0,1 9-108 16,1 7-50-16,4 7-20 0,0 4-7 0,4 6-6 16,-1 5-10-16,0 3-15 0,2 4-27 15,0 1-71-15,-2 0-60 0,2 0-56 16,0-4-111-16,-5 1-192 0,1-4-119 0,-2-5-17 15,-2-2 11-15,-1-5 29 0,-1-4 97 16</inkml:trace>
        </inkml:traceGroup>
      </inkml:traceGroup>
    </inkml:traceGroup>
  </inkml:traceGroup>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3:46.30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95265CF-F8A0-4704-99ED-05ED5E6F6A5C}" emma:medium="tactile" emma:mode="ink">
          <msink:context xmlns:msink="http://schemas.microsoft.com/ink/2010/main" type="writingRegion" rotatedBoundingBox="14544,3576 21661,3350 21694,4387 14577,4613"/>
        </emma:interpretation>
      </emma:emma>
    </inkml:annotationXML>
    <inkml:traceGroup>
      <inkml:annotationXML>
        <emma:emma xmlns:emma="http://www.w3.org/2003/04/emma" version="1.0">
          <emma:interpretation id="{8F30A787-BC06-4F72-87DB-626289E651C8}" emma:medium="tactile" emma:mode="ink">
            <msink:context xmlns:msink="http://schemas.microsoft.com/ink/2010/main" type="paragraph" rotatedBoundingBox="14544,3576 21661,3350 21694,4387 14577,4613" alignmentLevel="1"/>
          </emma:interpretation>
        </emma:emma>
      </inkml:annotationXML>
      <inkml:traceGroup>
        <inkml:annotationXML>
          <emma:emma xmlns:emma="http://www.w3.org/2003/04/emma" version="1.0">
            <emma:interpretation id="{C9FBD9D4-0F22-4509-8646-D7B66915EA8B}" emma:medium="tactile" emma:mode="ink">
              <msink:context xmlns:msink="http://schemas.microsoft.com/ink/2010/main" type="line" rotatedBoundingBox="14544,3576 21661,3350 21694,4387 14577,4613"/>
            </emma:interpretation>
          </emma:emma>
        </inkml:annotationXML>
        <inkml:traceGroup>
          <inkml:annotationXML>
            <emma:emma xmlns:emma="http://www.w3.org/2003/04/emma" version="1.0">
              <emma:interpretation id="{9F39EFAF-3A0F-49A2-A25D-618157A34273}" emma:medium="tactile" emma:mode="ink">
                <msink:context xmlns:msink="http://schemas.microsoft.com/ink/2010/main" type="inkWord" rotatedBoundingBox="14544,3576 15820,3535 15853,4572 14577,4613"/>
              </emma:interpretation>
              <emma:one-of disjunction-type="recognition" id="oneOf0">
                <emma:interpretation id="interp0" emma:lang="" emma:confidence="1">
                  <emma:literal/>
                </emma:interpretation>
              </emma:one-of>
            </emma:emma>
          </inkml:annotationXML>
          <inkml:trace contextRef="#ctx0" brushRef="#br0">33 148 154 0,'-9'-21'400'15,"5"1"47"-15,-1 4 37 0,2 1-28 0,0 4-135 16,0 1-102-16,2 2-68 0,-2 1-47 15,2 1-35-15,0 0-28 0,1 2-17 0,0 1-20 16,0-1-19-16,2 2-33 0,2-2-62 16,2 1-101-16,2 1-159 0,0 1-80 15,3 0-34-15,0-1 8 0,3-1 47 0</inkml:trace>
          <inkml:trace contextRef="#ctx0" brushRef="#br0" timeOffset="-154.0088">115 407 19 0,'10'0'429'0,"-3"0"55"0,-1 3 34 16,-1 1 15-16,-1 2-122 0,1 4-171 0,-1 3-90 16,2 6-39-16,-1 3-15 0,-1 1 28 15,1 2 18-15,-1 2 8 0,-2-3-6 16,3 1-8-16,-3-1-15 0,2-1-40 0,1-3-29 15,-3-1-19-15,2-1-22 0,-1-4-45 16,0-1-48-16,-2-3-43 0,2-5-35 0,-3-4-76 16,0-3-143-16,-3-6-129 0,-1-5-44 15,-1-5-9-15,-4-4 8 0,-2-5 61 16</inkml:trace>
          <inkml:trace contextRef="#ctx0" brushRef="#br0" timeOffset="226.013">390-53 15 0,'7'5'364'0,"0"2"63"0,-2 3 52 16,1 2 37-16,-2 6-141 0,3 4-102 0,-2 3-56 16,2 4-41-16,-1 3-36 0,1 5-28 15,-1 3-16-15,0 5-15 0,1 4-20 16,-2 2-21-16,2 2-17 0,-1-2-25 0,1-3-27 15,-1-4-24-15,3-6-20 0,-1-4-24 16,2-7-68-16,-1-4-122 0,-1-5-139 0,1-8-64 16,2-7-29-16,0-6 0 0,1-7 57 15</inkml:trace>
          <inkml:trace contextRef="#ctx0" brushRef="#br0" timeOffset="666.0381">841 321 376 0,'7'2'468'0,"0"2"43"0,-3 6 29 16,2 2-88-16,-1 5-123 0,1 5-8 0,-1 0 25 15,1 7 52-15,-1-2 43 0,2 5 26 16,0-2-3-16,0 4-71 0,1 0-80 0,0 2-84 16,2 0-65-16,-1 0-52 0,1 2-47 15,0-3-24-15,-1 1-11 0,1-7-9 16,-3 0-7-16,-2-3-5 0,1-4 2 0,-2-5-3 15,-1-5 0-15,-1-2 5 0,1-3-2 16,-3-7 0-16,-1-5-1 0,-2-7 1 0,-1-5-5 16,0-7-6-16,-2-8 0 0,-2-5-2 15,1-8-2-15,-1-5 0 0,1-5-2 0,0-2 2 16,4-1-1-16,2 2 1 0,2 3 1 15,4 3 1-15,1 4 2 0,3 5 1 0,2 3 0 16,0 5-1-16,2 5-1 0,3 3 0 16,-1 4-1-16,1 3-2 0,2 4 1 15,0 6-2-15,0 2 3 0,1 4-2 0,2 8 1 16,1 1 2-16,0 4 2 0,0 5 0 15,-2 4-1-15,-2 1-1 0,-4 3-4 0,-6 0-2 16,-4 2-5-16,-5 2 1 0,-7 0-10 16,-6-1-15-16,-4 1-22 0,-3-5-38 15,-2-1-60-15,0-5-133 0,-2-4-115 0,0-4-69 16,2-5-64-16,1-4-116 0,1-4-129 15,3-3 34-15,2-1 72 0,2-1 58 0,4 2 73 16,2-3 149-16</inkml:trace>
        </inkml:traceGroup>
        <inkml:traceGroup>
          <inkml:annotationXML>
            <emma:emma xmlns:emma="http://www.w3.org/2003/04/emma" version="1.0">
              <emma:interpretation id="{F9D49B4F-6B01-4B00-842A-01CE76C000D5}" emma:medium="tactile" emma:mode="ink">
                <msink:context xmlns:msink="http://schemas.microsoft.com/ink/2010/main" type="inkWord" rotatedBoundingBox="20033,3489 21663,3437 21690,4264 20059,4316"/>
              </emma:interpretation>
              <emma:one-of disjunction-type="recognition" id="oneOf1">
                <emma:interpretation id="interp1" emma:lang="" emma:confidence="1">
                  <emma:literal/>
                </emma:interpretation>
              </emma:one-of>
            </emma:emma>
          </inkml:annotationXML>
          <inkml:trace contextRef="#ctx0" brushRef="#br0" timeOffset="1603.0917">5584 97 235 0,'-7'-25'439'0,"-1"3"50"15,0 3 31-15,-1 5-47 0,1 2-161 16,1 4-99-16,0 4-56 0,-1 1-18 0,1 3 6 15,2 1 13-15,-2 3 7 0,1 0-5 16,4 3-13-16,-1 2-27 0,2 0-28 0,2 1-25 16,2 0-21-16,2-2-10 0,2 1-8 15,1-2-2-15,2-2-7 0,2-1-8 16,1-2-22-16,-1-5-18 0,2-4-26 0,-2-1-32 15,-1-2-19-15,-1-1-20 0,-5-2 2 16,-1 1 3-16,-2-1 14 0,-2 4 22 0,-3-1 9 16,-2 3 17-16,-1 0 8 0,-1 1 6 15,-1 2 3-15,0 1-1 0,1-1 1 16,1 2-9-16,4-1-38 0,-1 0-71 0,1 0-115 15,1 2-130-15,2 0-66 0,1 1-22 16,3 0 25-16,5 1 65 0</inkml:trace>
          <inkml:trace contextRef="#ctx0" brushRef="#br0" timeOffset="1340.0767">5625 235 14 0,'4'-8'461'0,"-1"2"98"0,-1-2 58 0,-4 2 34 16,2 2-92-16,-1 2-171 0,-1 0-67 16,2 4-21-16,-1 5 16 0,0 6 34 15,-1 1 22-15,1 7-2 0,0 5-45 0,-1 1-69 16,1 4-68-16,1 1-67 0,1 0-51 15,1-3-31-15,0 3-20 0,1-5-16 0,0-2-29 16,1-1-48-16,0-4-98 0,-1-4-143 16,1-2-112-16,0-7-84 0,0-5-140 15,-1-4-164-15,0-5-12 0,-2-6 82 0,0-4 83 16,-3-5 73-16,-1-7 157 0</inkml:trace>
          <inkml:trace contextRef="#ctx0" brushRef="#br0" timeOffset="1774.1015">5873 113 278 0,'0'8'386'0,"0"-3"22"0,0 0 14 16,0-2-110-16,0 3-137 0,1-3-85 15,1 0-49-15,2-2-64 0,1 0-118 0,2-2-138 16,1-2-74-16,3-1-36 0,5-5-15 16,1-1 29-16</inkml:trace>
          <inkml:trace contextRef="#ctx0" brushRef="#br0" timeOffset="2009.115">6279-153 204 0,'-3'6'449'15,"-1"-2"53"-15,0 6 44 0,-2 0 30 0,-1 6-64 16,0 3-19-16,2 3 14 0,1 4 35 15,1 4 10-15,2 4-38 0,3 2-102 0,1 5-103 16,3 1-87-16,0 4-80 0,4 4-51 16,0 0-35-16,-1 1-23 0,4-1-13 15,-2-1-10-15,1-4-10 0,-2-3-14 0,-1-5-16 16,1-6-31-16,-2-3-50 0,-1-7-88 15,-1-5-161-15,0-6-116 0,1-7-114 0,-1-6-174 16,-1-7-123-16,-1-4 1 0,-1-5 115 16,1-7 101-16,-1-1 117 0</inkml:trace>
          <inkml:trace contextRef="#ctx0" brushRef="#br0" timeOffset="2390.1367">6497 266 68 0,'11'-18'443'16,"-1"4"58"-16,-1 4 34 0,1 3 29 0,0 1-93 16,1 3-37-16,2 4 18 0,3 5 38 15,3 2 43-15,1 4 16 0,5 5-41 16,1 3-109-16,2 2-104 0,1 3-84 0,1 2-63 15,0 1-38-15,-1 0-25 0,-1 1-21 16,-4-1-17-16,-2-3-13 0,-5-2-10 0,-3 0-8 16,-5-4-5-16,-2-1-6 0,-3-4-4 15,-2-2-3-15,-5-3-3 0,-4-4-7 16,-3-5-13-16,-3-4-8 0,-4-5-7 0,-3-4-11 15,-1-6-9-15,-1-6 1 0,0-5 1 16,1-5 3-16,3-4 3 0,5 0 9 0,2-6 5 16,4 0 5-16,4 1 6 0,3 2 7 15,3 2 4-15,4 2 3 0,4 1 4 16,2 5 2-16,5 2 1 0,3 4 2 0,0 4 2 15,2 2 2-15,0 6 0 0,3 2 1 0,1 6 1 16,0 4 2-16,2 3 3 0,-2 4 2 16,0 5 3-16,-3 2 2 0,-2 4 1 15,-4 2-2-15,-5 2-4 0,-11 3-8 0,-6 0-26 16,-10 2-72-16,-8 0-169 0,-8 0-148 15,-4-1-123-15,-9-2-217 0,-1-2-156 0,-3-3-27 16,1-2 115-16,2-3 123 0,2-4 108 16</inkml:trace>
        </inkml:traceGroup>
      </inkml:traceGroup>
    </inkml:traceGroup>
  </inkml:traceGroup>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4:12.640"/>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41 88 206 0,'-5'0'372'0,"-1"0"32"15,1 0 24-15,-1 0-74 0,2 0-110 0,0 0-68 16,0 0-41-16,1 0-17 0,0 0-14 15,2 0-12-15,0 0-12 0,1 1-14 16,-2-1-13-16,2 0-13 0,0 0-6 0,0 0-11 16,0 0-6-16,0 0-4 0,2 0-3 15,-2 0 3-15,0 1-1 0,0 1 3 0,0-2 1 16,0 1 7-16,0 0 6 0,0-1 5 15,0 1 11-15,0 0 11 0,0-1 14 0,0 0 9 16,-2 0 10-16,2 0 5 0,0 0 4 16,0 0 3-16,0 0-2 0,2 0 2 15,-2 0 4-15,2-1 1 0,2 0-2 0,1 1-3 16,1 0-4-16,3 0-9 0,0 0-11 15,1 0-9-15,2 0-11 0,2 0-10 0,0 0-10 16,1 0-9-16,0 1-2 0,2 0-9 16,-1 1-4-16,1-2 1 0,0 1-3 15,1 0-4-15,0 0-3 0,0 2 2 0,0-2 1 16,0 0-5-16,0 1 1 0,1 0 0 0,-1-1-1 15,1-1-1-15,0 2-1 0,1-1 1 16,-1-1 0-16,0 0-1 0,-1 0 0 16,1 0 1-16,-1 0 1 0,-1 0-1 0,0-1 1 15,-1-1 1-15,0 2-1 0,-1 0-1 16,0 0 1-16,1-1-1 0,-3 1-1 0,1 0 0 15,1 0 0-15,0 0 0 0,0 0-2 16,2 1 0-16,-1-1-1 0,0 0 1 16,0 2 1-16,-1-1 2 0,2-1 0 0,-2 1-2 15,1-1 3-15,-1 1 0 0,1-1-2 16,-1 0-3-16,0 0 3 0,0 0 2 0,0 0-2 15,0 0 0-15,0 0 1 0,0 0-1 16,1 0-4-16,-1 0-1 0,-2 0 2 16,1 0 2-16,1 1 0 0,-1-1 3 0,0 0 1 15,-2 2-2-15,1-1-1 0,0 0-1 16,1-1-1-16,0 2-1 0,-2-2 4 0,3 2 1 15,-1 0-2-15,1-2 1 0,0 0 1 16,0 2-1-16,1-1-1 0,-1-1-1 16,0 0 3-16,1 0-1 0,-1 0-3 0,2 0 0 15,-1 0-1-15,0 0 0 0,0 0-2 16,1 0 2-16,-1 0-2 0,1 0 4 0,-1 0 0 15,-1 0 1-15,2 0-1 0,-2 0 0 0,-1 0 1 16,-1 0 0-16,1 0 0 0,0 1-1 16,-2 1 3-16,-1-2 1 0,2 1 0 15,-2-1-1-15,0 0-1 0,1 1 1 0,0 1-2 16,2-2-3-16,-1 0 3 0,0 0 0 15,1 0-1-15,1 2 1 0,-1-2 0 0,2 0 0 16,1 0 0-16,-1 0 0 0,2 0 1 16,0 0-1-16,3-2-1 0,-2 2 2 15,3 0 0-15,-1-2 0 0,1 1 1 0,-2 0-1 16,1 1-1-16,-2-2 0 0,0 1-3 15,-1 1 2-15,-1-1 0 0,-1-1 0 16,-1 2 1-16,-1 0 1 0,0 0 1 0,-2 0-1 16,1 0-1-16,-2 0 1 0,0 0 1 15,1 0-4-15,-1 0-1 0,1 0 3 0,1 0 1 16,1 0-1-16,-1 0-6 0,1 0 4 15,1 0 0-15,2-2 0 0,-1 0 0 0,2 2 3 16,0 0 4-16,0-2-4 0,1 2 4 16,0-1-4-16,1 0 1 0,-1-1-3 15,-1 2 8-15,-2-1-2 0,2 0 1 0,-3 1-1 16,0-1-2-16,0 1 1 0,1 0-8 15,-1-1 4-15,-2 1-1 0,1-2 1 0,0 2 1 16,1-1 1-16,-3 1 1 0,4-2-1 16,-3 0 0-16,3 1-2 0,-1-1 0 0,1-1-1 15,2 1 0-15,1-2 4 0,1 2 1 16,-1-1-2-16,1 2 0 0,1-2 0 0,1 0-1 15,0 1-6-15,1 0 1 0,1 0 1 16,-1 0 1-16,1 0 2 0,0 2-1 16,1-3-3-16,0 0 4 0,0 2 0 0,-2-2 1 15,2 3-1-15,-2-3 2 0,0 2 2 16,1-2 1-16,-1 1-5 0,-1-1 3 0,0 2-2 15,0-1 0-15,0-2-3 0,0 1-1 16,-1 1 2-16,1 1-2 0,-3-2 1 16,2 2 0-16,-1-1 1 0,1 2 0 0,0-2-1 15,-1 1 1-15,-1 1 1 0,3-1 2 16,-1 1 0-16,1-2-1 0,0 1-2 0,0 1 2 15,0-1-2-15,1 1-2 0,1-2 1 16,-1 2 0-16,-1 0 1 0,0 0 0 16,0 0 0-16,0 0 1 0,0 0-1 0,-1 0-1 15,0-2 1-15,-2 2-1 0,0 0 3 16,-2 0 2-16,0 0 1 0,0 0-2 0,-1 0-1 15,0 0-1-15,0 0-1 0,-1 0-4 16,2 0 1-16,-1 0 2 0,1 0-1 16,1 0 1-16,-1 0 0 0,4 0 0 0,1 0 2 15,0-1 0-15,0 1 2 0,0 0-1 16,0 0-1-16,-1 0 1 0,-1 0-1 0,-2 0 0 15,0 0 1-15,0 0-1 0,-3 0 1 16,-1 0 1-16,0 0 1 0,-2 0-2 16,0 0 0-16,-2 0 1 0,0 0 1 0,-1 0-4 15,-1 0 0-15,1-1-1 0,-1 1-1 16,0 0 2-16,0 0-1 0,-1 0 2 0,2 0-1 15,-1 1 1-15,0-1 0 0,2 1-1 16,-1 1 0-16,1-2 1 0,0 0 1 0,-1 2-1 16,1-1-1-16,-1-1-1 0,0 1-1 15,-2 1 2-15,1-2 1 0,-3 1 0 0,2-1 1 16,-3 1-1-16,2 1 1 0,-1-2 1 15,-2 0-1-15,0 0 2 0,0 0-3 0,-2 0 4 16,2 0-1-16,-2 0-2 0,-1 0 0 16,1 0-1-16,1 0 0 0,-2 0 0 15,0 0 0-15,0 0 0 0,0 0 0 16,0 0 0-16,0 0 1 0,0 0-1 0,0 0-1 15,0 2-1-15,0-2-5 0,0 0-15 0,0 0-65 16,-2 1-88-16,1-1-73 0,0-1-60 16,-2-1-147-16,-3-1-189 0,0-1-49 15,-4-2 30-15,0 2 44 0,-1-1 46 0,-1 0 139 16</inkml:trace>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5:33.3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32 127 0,'0'-2'225'15,"0"2"11"-15,0 0-5 0,0-1-16 0,0 1-19 16,0 0-25-16,0 0-31 0,0 0-29 16,0 0-23-16,0 0-18 0,0 0-12 15,0 0-8-15,0 0-1 0,0 0-3 0,0 0 0 16,0 0-1-16,0 0-4 0,0 0-9 15,0 0-9-15,0 0-8 0,0 0-4 0,0 0-6 16,2 0-4-16,-1 0-1 0,0 0 0 16,2 1 3-16,0-1 9 0,2 0 12 15,2 0 10-15,2 2 6 0,0-2 6 0,4 0 0 16,-1 0-5-16,3-2-7 0,3 2-6 15,0-1-4-15,3 0-3 0,-1-1-1 0,4 2-1 16,-1-3-4-16,2 2-2 0,1-1-1 16,1 1 1-16,1-2 2 0,2 3 1 15,3-2-2-15,-1 1 1 0,2 0-4 0,0-1-3 16,2 2-4-16,0-1-2 0,1 0 0 15,-1 1-1-15,0-1 2 0,-2 1-3 0,0-2 0 16,1 1-2-16,0 1 1 0,1-1-1 16,0 1 0-16,0-1 2 0,-1 0-1 0,3-1 1 15,-1 1-2-15,0 1 0 0,0-1 0 16,3 1 2-16,-2-2 1 0,2 1 0 15,0 1-4-15,1 0 3 0,1 0 0 0,-2 0-1 16,-1 0 2-16,0 0 1 0,-1 1 4 16,1 1-3-16,-2-2-2 0,-1 1-1 0,0-1 1 15,-2 1-2-15,-1 1 2 0,-1-1-2 16,-1 0 1-16,1-1-1 0,-2 1-2 0,0 0 1 15,1 1 0-15,-1-2 1 0,1 1 0 16,1-1 1-16,1 1 0 0,0-1 0 16,3 0 0-16,-2 0-1 0,3 0 1 0,-1 0 0 15,1 0 4-15,2 1 1 0,-2-1-3 16,1 2 2-16,1-1-2 0,-2-1 0 0,2 1-3 15,-1-1 1-15,1 2 0 0,-2-2 0 16,0 0 0-16,-1 2 0 0,1-1 0 0,-2-1-1 16,3-1 1-16,-3-1 1 0,2 2-1 15,-1 0 1-15,0-2 2 0,0 2 0 0,-1-1-2 16,1 0-1-16,-1-1-1 0,-1 1 1 15,0 0-1-15,-1 1-1 0,-1-1-1 0,-2 1 2 16,1 0 0-16,-1 0-1 0,0 0 0 16,0 1 0-16,1 0 2 0,-1 0 0 15,-1 2 0-15,1-2-1 0,2 1 2 0,-2-2-1 16,3 3 0-16,1-2-1 0,1-1 2 15,2 0 0-15,1 0-2 0,5 0 2 0,-1 0-2 16,5-1 4-16,1 1-6 0,0-1 3 0,2 1 0 16,-1 0 0-16,1 0 2 0,-2 1-3 15,0 0 2-15,-1 2-2 0,-2 0 0 0,-1 1 1 16,-2 2-2-16,-1-2 0 0,-3 2 1 15,-2 0 2-15,-3 0 2 0,0-1-2 0,-3 0 1 16,1 0 2-16,-4 0-3 0,1-2 1 16,-1 1 0-16,-1-2-2 0,2 2 0 15,-1-4-1-15,2 0-2 0,1 0 0 0,3 0 2 16,3-2 0-16,3 0-1 0,2 0 2 15,3 0 3-15,3-1-2 0,-1 1-1 0,3-1 0 16,0 2 0-16,-1 2-1 0,-1 1 0 16,0-1 0-16,-3 0 0 0,-2 0 1 15,0 2-2-15,-4-1 0 0,-1 0 2 0,-2 2-2 16,-2-4 1-16,-3 3-2 0,-3 0 1 15,1-1 0-15,-3 0 0 0,-2 0-1 0,0-1 3 16,-1 2 0-16,-1-2 1 0,0-1 3 16,1 1-3-16,-2 0 5 0,4-1-2 15,-1 1-2-15,3 1-2 0,3-2 0 0,1 1 0 16,3-1-4-16,2 0 2 0,2-1 1 15,1 1 1-15,4-2 0 0,-1 2 0 0,-1 0 0 16,0 0 1-16,-2 0 1 0,-1 0-2 16,-1 0 0-16,-2 0 0 0,1 0 0 15,-4 0-1-15,2 0 0 0,-2 0 1 0,-2 0 0 16,-1 0 0-16,0 2-2 0,-3-2 0 15,-1 0 2-15,0 1 1 0,-2-1 1 0,0 1-1 16,0 0 3-16,-2-1 0 0,2 0-2 16,-1 0-2-16,1 0 1 0,0 0 0 0,1 0-1 15,2 0 0-15,3-2 1 0,-1 1-1 16,3-2-1-16,2 1 3 0,1 1-1 0,2-2-2 15,0 2 1-15,2-3 0 0,2 2 0 16,1-1-1-16,1 0-1 0,0 3 2 16,1-2 0-16,-1 0 0 0,-1 2-4 0,0 0 3 15,-3 0 1-15,-2-2-1 0,0 1 0 16,-5 1 1-16,-2-1 2 0,-4 1-1 0,-2-2-1 15,-1 1 0-15,-3 0 0 0,-2 0 1 16,-2-2-1-16,-2 2 0 0,-1-2 0 0,0 2 3 16,-1 0-2-16,0 0 1 0,-1-2-3 15,0 2-4-15,-3 1 4 0,3-1-3 16,-2 0 1-16,1 1 2 0,0 0 0 0,-1 1 1 15,-2 0-26-15,1 0-66 0,-3 1-191 16,-2-1-117-16,-2 0-61 0,-5-1-32 0,-3-1 7 16,-5-2 57-16</inkml:trace>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5:35.18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83 58 108 0,'-10'-2'314'16,"1"1"31"-16,-1-2 19 0,2 1-74 0,1 0-95 16,0-1-68-16,0 2-37 0,2-1-14 15,-1 0-3-15,2 0 1 0,0 2-1 16,2 0 0-16,0-2-7 0,2 1-12 0,-2 1-14 15,2 0-9-15,2 0-5 0,-2-1 1 16,2 1 5-16,3 0 5 0,3 0 8 0,1 0 5 16,4-2 0-16,2 2-2 0,4-2-3 15,5 0-4-15,3 0-3 0,3 0-5 16,5-1 0-16,2 1-2 0,3-2-1 0,2 1-4 15,4 0-3-15,-1-1-7 0,3 2-3 16,2-1-2-16,-1 2-7 0,1 1-3 0,-1-1 0 16,-1 1 2-16,-1 0-2 0,-1 0-2 15,-1 0 3-15,0 1-2 0,-2-1 0 16,0 1 0-16,-2-1 0 0,1 1 0 0,0 1 0 15,-1-1-1-15,2 0 2 0,1-1-1 16,0 1 4-16,1-1 0 0,2 3 1 0,1-3 1 16,1 1 0-16,1-1-3 0,-1 1-1 15,1 0 2-15,-1-1-2 0,0 2 2 16,-3-1-3-16,0 0 0 0,-2 2 2 0,-2-2-2 15,0 0 1-15,-3 0-2 0,-1 2 0 16,-1-2-1-16,-3 1 0 0,0-2 1 0,1 2-2 16,-2 0 1-16,0-2 1 0,0-2 0 15,-2 0-1-15,2 2-2 0,-1-2 1 0,0 1 0 16,-1-2 0-16,0 1 2 0,-1 0 0 15,0-1 2-15,2 2-1 0,-2-1 1 0,3 0 0 16,-1 1-5-16,1 1 2 0,0-3 1 16,0 3-1-16,0 0 1 0,1 0 0 15,0 0 5-15,-1 3-3 0,2-3-2 0,-2 1 0 16,1 0-3-16,-1 0 1 0,2-1 0 15,-1 2 2-15,0-2 1 0,1-2 2 0,-1 2 0 16,2-2 0-16,0 1-2 0,-1-2 0 16,2 1 2-16,1-1 0 0,0 1 2 15,-1 0 0-15,0-1 3 0,1 2 0 0,-1-1-2 16,-2 1-1-16,0 1-2 0,1 0 1 15,-3 0-2-15,1 0 0 0,-1 0-1 0,-1 1 2 16,1 1-1-16,-2-1 0 0,1 2 0 16,1-2-1-16,-2 0-1 0,2 0 2 15,0 2-2-15,0-2 0 0,0 0 1 0,2 0 1 16,1-1-2-16,1 3-1 0,-2-3 0 15,3 0 1-15,-1 0-1 0,0 0 1 0,0 0 0 16,-1 1 0-16,-2-1 2 0,-1 1 0 16,0 0-2-16,-3-1-1 0,-1 3 1 15,0-2 0-15,0 1-1 0,-1-1-1 0,-1 1 1 16,1-1 2-16,-1 1-1 0,-1 0-1 15,2 0 1-15,-1 2 0 0,2-2 0 0,0 0 0 16,1 0 1-16,2 2 0 0,1-2-1 16,1-1 2-16,2 2-2 0,1-2 1 15,2-1-1-15,0 1 1 0,3 0-1 0,-2 0 1 16,-2 1-1-16,1-1 1 0,-2 2-1 15,-3-1 0-15,-1-1 2 0,-4-1-2 0,-3 1 1 16,-1 1-1-16,-2-2 1 0,-3 1-1 16,-1-1 0-16,-1 1-1 0,-2 0-1 0,1-1 0 15,-1 3 1-15,1-2-2 0,-2 1 2 16,1-2 0-16,2 0 0 0,1 2 0 0,1-1-2 15,0 0 2-15,2 2-1 0,2-2 2 16,0 1 1-16,3-2 2 0,0 3 1 16,2-2-1-16,1-1 1 0,3 2-1 0,2-1-1 15,-1-1 0-15,2 0-1 0,-1 0 5 16,3 1 8-16,-1 1 13 0,0-2 16 0,1 0 16 15,2 0 9-15,0 0 9 0,-1 0 2 16,-1 0-4-16,-1 0-7 0,-1 0-6 16,-2 0-6-16,-2 0-7 0,-3 0-7 0,-2 0-6 15,-3 0-2-15,-2 0-6 0,-3 0 0 16,-1 2-3-16,-2-1 0 0,-2-1-1 0,0 1-4 15,-3 1-1-15,0-2-3 0,-1 1-3 16,-1-1-4-16,-1 1-4 0,1-1-2 16,-2 2-1-16,-1-2 0 0,1 0 0 0,0 0-7 15,-1 0-37-15,-1 2-64 0,-1-2-52 16,-1 1-53-16,-6-1-156 0,-1-1-184 0,-7 1-64 15,-4-2 9-15,-3 0 22 0,-4 0 38 16,-1-4 147-16</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2:07.3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3915388-5406-412E-BAB2-FB66DE719FDE}" emma:medium="tactile" emma:mode="ink">
          <msink:context xmlns:msink="http://schemas.microsoft.com/ink/2010/main" type="inkDrawing" rotatedBoundingBox="6670,10240 18216,10040 18218,10187 6673,10387" shapeName="Other">
            <msink:destinationLink direction="with" ref="{3F14E7FE-67AF-48B3-BE32-13927ADCC300}"/>
          </msink:context>
        </emma:interpretation>
      </emma:emma>
    </inkml:annotationXML>
    <inkml:trace contextRef="#ctx0" brushRef="#br0">-1 178 194 0,'0'0'289'0,"0"0"33"16,1 0 6-16,-1 0-12 0,0 0-17 15,0 0-32-15,0 0-39 0,0 0-44 16,-1-1-41-16,1 1-31 0,0 0-28 0,0-1-21 16,0 0-16-16,0 1-16 0,0-3-9 15,0 3-5-15,0 0-4 0,0 0-3 16,1 0-2-16,-1 0-2 0,2-1 0 0,-1 1-5 15,2-1-1-15,1 1-1 0,1 0 0 16,1 0-2-16,1 0 1 0,2 0 1 16,1 1-1-16,1-1 1 0,1 1-2 15,1 2 2-15,2-2 2 0,1 0 1 0,2 0 2 16,0 2-1-16,3 0 2 0,-2-1 0 15,3 0-4-15,0 1 0 0,1 0 1 16,2-3 2-16,0 4-2 0,2-1 2 0,1-2-1 16,-1 1-1-16,1-2-1 0,2 3-1 15,0-2 0-15,3 1 0 0,2-1 0 16,-1 2 0-16,2-2 0 0,0 1-2 0,1 1 1 15,0-2-1-15,0 0 0 0,0 2 1 16,2-2-1-16,-1 0 2 0,1 2-1 16,-2-2 0-16,0 0 0 0,0-1-3 15,2 1 2-15,-2-1-2 0,3 2 1 0,-2-2 1 16,-1 0 1-16,0 0 2 0,-1-2 1 15,1 2-1-15,-1-1 1 0,1 1 0 16,0 0 0-16,0 0-2 0,-1 0 1 0,1 0 2 16,-1 0-3-16,1 1 1 0,2-1-1 15,-1 2 1-15,-1-1-2 0,1-1-2 16,-3 3 2-16,0-3 0 0,0 2 1 15,0-1-2-15,1 0 2 0,1 1 0 16,-3-2-1-16,2 0 1 0,-3 2-3 0,1-2 0 16,-1 0-1-16,2 0 1 0,-1-2-2 15,2 2 5-15,-1 0 1 0,1-2 5 0,1 1-1 16,-1 1-2-16,1-3 3 0,0 3-1 15,0 0-2-15,2-2-3 0,-2 1 0 16,3 1 1-16,0-1 0 0,1-1-1 16,0 2 1-16,2 0-1 0,1 0 0 0,1 2-4 15,2-1 1-15,-3-1 1 0,2 1-1 16,-1 1 0-16,-1-2 2 0,1 0 4 15,-1 0-3-15,0 2-3 0,0-2 1 16,0 0 0-16,-2 0-2 0,-1-2 1 0,-3 2 2 16,1 0 1-16,-2 0 0 0,0-2 0 15,-1 1 0-15,-2 1-1 0,-1-1 1 0,2-1 1 16,-2 1-1-16,0 0-1 0,2 0 1 15,1 1 2-15,4-2-1 0,0 1-2 16,3 1 3-16,1-1-1 0,0 1 0 16,0 0-1-16,1 0 0 0,-2 1 1 0,-1-1 0 15,1 1-1-15,-5 1-1 0,1-2 0 16,-3 0-1-16,-1 0 0 0,0 0-3 15,-1 0 3-15,0 0 3 0,-1 0 0 0,-1 0 4 16,0-2-2-16,-1 1 2 0,2 1 0 16,-1-1-2-16,0 1-2 0,-1-1 0 15,1-1 3-15,1 1-1 0,-1 0-1 0,1 0 1 16,0 1-3-16,2-2 0 0,1 1-2 15,3 1-1-15,-2-1 1 0,1 1 1 16,-1 0 1-16,0 0 0 0,1 0 0 16,-3 0 1-16,1 0-2 0,0 0 0 0,-2 0 2 15,-1 0-3-15,0 0 1 0,0 0-1 16,0 0 1-16,0-1 0 0,0 0 0 0,0 1 1 15,-1-2-2-15,2 1 2 0,-1 1-1 16,0-1 1-16,2-2-2 0,-2 2 2 16,1-1 0-16,-1 2 0 0,0-3 0 15,0 3 0-15,1-1 1 0,1-1 1 0,1 2-2 16,1 0 0-16,0-2 0 0,1 2 2 15,1-2 0-15,-2 2-2 0,-1 0 2 16,1 0 0-16,-3 0-2 0,1-2-3 16,-4 1 0-16,-1 1 0 0,1-3 1 0,-4 2 1 15,1 0 1-15,-1-1 0 0,1 0 0 16,-1 1-3-16,1-2 0 0,-2 1 1 0,0-2-1 15,2 3 1-15,-2-2 1 0,1 1 0 16,1 1 1-16,1-2 2 0,1 1 1 16,1-1 1-16,2 1 2 0,3 0 0 15,0 2 0-15,0-3-3 0,-1 3 1 0,0-1 0 16,1-1 0-16,-2 2 0 0,2 0-3 15,-1-1 3-15,1 1-4 0,0 0 0 16,-2-1-2-16,1-1-1 0,-1 2 1 16,-2-2 0-16,-1 0 1 0,-2-1 1 0,0 0 1 15,-1-1-1-15,-1-2-2 0,-1 0 0 16,2 1 2-16,-2 0-3 0,1-1 3 15,0 0 0-15,0 3 0 0,1-1-2 16,2-2-1-16,1 4 2 0,1 0-2 0,4 0 1 16,-2 2 0-16,3 2 0 0,-1-2 0 15,1 4 1-15,2-2 0 0,-1 2-1 0,1 0 4 16,-2-1 0-16,-1 2 1 0,-3-1-2 15,-2-1 0-15,-2 1 1 0,-3-1-4 16,-1-1 2-16,-3-1-1 0,-1 1 2 16,-2-1 1-16,0-1-1 0,0-1 3 0,-2-1 3 15,2 0 3-15,0-2 3 0,2 2 4 16,1-2 5-16,1-1 0 0,1 0-1 0,0 0-4 15,4 0-3-15,1 2-3 16,3-1-6-16,2-2-1 0,-1 4-3 0,0 0-1 16,-1-1 0-16,-2 2 1 0,0-1 0 15,-2 1-1-15,-1 0 0 0,-1 1 2 0,-1-1-1 16,-2 0 0-16,1-1 2 0,-2 1 2 15,0-1-1-15,-2 0 1 0,-2 0-1 16,0-1 1-16,-1 1-2 0,-1-1 1 16,1 1 3-16,-1-2-1 0,1 2 1 0,0-2 0 15,1 0-1-15,3-1-3 0,0 2-1 16,-1-1 0-16,2 1-2 0,3 0-2 0,1 0 1 15,4 0 0-15,7 2 2 16,3 0-3-16,4 1 2 0,0 1 0 0,2 0 0 16,-2 2 0-16,0 0-3 0,-3 1 0 15,-1 2-1-15,-2-2 1 0,-2 2 0 0,-1 1 3 16,-4-2-2-16,-1 0 2 0,1 0 1 15,-1-1 0-15,0-1-1 0,0 1 0 16,1-2 2-16,0 1-2 0,0-2 3 16,0 1 1-16,2-2 2 0,3 0 1 0,2 2 0 15,2 0 4-15,3-2-1 0,2 0-2 16,1 0-1-16,-2 3 1 0,0-3-2 15,0 0-1-15,-2 0-3 0,0 0 4 16,-4 0 0-16,-3 0-4 0,-5-3 1 0,-4 3 1 16,-4 0-1-16,-3 0-2 0,-2 0-4 15,-4 0 2-15,-2 0-2 0,0 0 2 16,-2-2 1-16,-1 0-1 0,0 0 2 0,-1 2 0 15,0-1 0-15,0 1-2 0,2-1-1 16,0-1 0-16,0 2 2 0,2-1 0 16,0 0-1-16,0 1 1 0,2-1-1 15,0 1 1-15,4-1-2 0,1 1 3 0,1 1-1 16,2-1 0-16,-2 1-1 0,2 0 1 15,-2 0 1-15,0 2-1 0,-1-2 1 16,-2 1 1-16,1-2 2 0,-2 0-2 0,0 2-1 16,0-2-1-16,0 0 1 0,-2 0-1 15,-1 0 1-15,1 0 0 0,-4 0 2 0,-1-2-1 16,1 2 4-16,-1 0 5 0,0 0 3 15,-1 0 4-15,1 0 3 0,-1 0 2 16,1 0 0-16,-1 0-3 0,0 0-5 16,0 0-2-16,0 0-2 0,0 0-2 0,-2 0-4 15,1 0 1-15,-2 0-4 0,0 0 0 16,-1 0-6-16,-2 0-15 0,-1 0-25 15,0 0-23-15,-3 0-29 0,-2 0-156 16,-3-2-189-16,-3-2-87 0,-4 1-30 0,-1-3-6 16,1-3 15-16,0-2 148 0</inkml:trace>
  </inkml:traceGroup>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5:37.47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21 100 234 0,'-3'-1'268'0,"2"-3"15"0,-2 2-39 16,0-2-58-16,0 0-28 0,1 2-2 15,0 0 12-15,0 1 10 0,2-2-7 0,-2 3-17 16,1 0-29-16,1-2-31 0,1 0-29 16,2 2-25-16,2 0-15 0,2 0-5 15,3 0 1-15,4 2 6 0,1-2 6 0,4 0 6 16,3 2 3-16,4-2 1 0,3 0-3 15,4 0 0-15,4-2-5 0,3 0-2 0,4 0 0 16,3-2 1-16,2 2-1 0,2-2-4 16,3 0 0-16,-1 2-4 0,0 1-5 15,0-2-8-15,0 2-4 0,-3 1-3 0,0-1-2 16,-2 0-1-16,-2 1-1 0,-1 0 1 15,0 0-2-15,-2 0-1 0,0 1 1 0,-2 0-1 16,0-1-2-16,0 1 1 0,-1-1 1 16,1 2-2-16,-1-1 0 0,0-1 2 15,1 1 3-15,1-1 5 0,-1 1 7 0,2 0 16 16,-1-1 22-16,4 0 22 0,0 0 20 15,1-1 4-15,0 0 2 0,1 1-8 0,-1-1-18 16,0 1-21-16,-2 0-21 0,-2 0-8 16,-1 0-13-16,-3 0-2 0,-2 0-5 15,-1 1 3-15,-3-1-2 0,0 2-3 0,-2 0 2 16,1-1-5-16,-2 2 0 0,0-2-5 15,1 1 2-15,-1-1 2 0,-1 1-1 0,0-1 3 16,1 2 0-16,0-3 4 0,2 0-1 16,-1 0 3-16,2 0 1 0,0 0 1 15,0 0 3-15,2 0-2 0,0 0 3 0,0 0 0 16,-1 0 3-16,-1-2 2 0,0 1 3 15,-1 1 2-15,0-1 1 0,-1-1-1 0,-1 2 1 16,2-1-5-16,-2 1-1 0,1-1-3 16,-1 0-1-16,-1 1-2 0,0-1-4 15,-2 1 3-15,1 0-1 0,-1 0-1 0,-2 0-2 16,0 0 1-16,-1-2-1 0,-2 1-1 15,2 1-3-15,-2-1 1 0,0-1 1 0,-2 2-2 16,0-1 2-16,-1 0 2 0,0 1 0 16,2-1-1-16,-1 0 0 0,1-1 0 15,1 2-4-15,0-1-2 0,1 1-1 0,1-1 0 16,0 0-2-16,3 1 2 0,-1 0 2 15,1 0 0-15,1 0-1 0,-1 1-1 0,1 0 1 16,-1-1 1-16,1 1-2 0,-1-1 2 16,-1 2-1-16,1-1 2 0,-3-1-1 15,1 1-1-15,1-1 1 0,-1 2 0 0,-2-2 2 16,1 2 1-16,0-1-1 0,1-1 2 15,0 1-3-15,0 1-1 0,-1-1-1 0,1-1-3 16,0 1 3-16,1 0-5 0,0-1 5 16,-1 1-3-16,2-1 4 0,0 2 0 15,-1-1-2-15,1-1 2 0,-2 1 0 0,0 1 4 16,1-2-5-16,-3 0 3 0,1 0 1 15,-1 0-4-15,0 0 1 0,-1-2-3 0,0 1 3 16,0 1-1-16,0-1-2 0,-1-1 6 16,0 2-4-16,-2-1 6 0,0 0-1 15,0 0 0-15,1 1 0 0,-2-1 1 0,1 1 0 16,1 0-4-16,0 0-2 0,2 0 1 15,-2 0 6-15,2 0-5 0,2 0 0 0,0 0-3 16,0 0 1-16,1 0-4 0,-1 0-3 16,1 0 4-16,0 0 0 0,0 0 3 0,-1 0 3 15,1 0-2-15,0 0 2 0,-2 0-1 16,1 0 2-16,-1 0-3 0,-1 0-1 15,-1 1-1-15,1-1-1 0,-2 1 1 0,-1 0 0 16,1-1 1-16,-1 1-3 0,2-1 3 16,-2 2 1-16,0-1 0 0,0-1-1 0,1 0 1 15,-1 1 0-15,-1-1 0 0,0 0 0 16,-1 0-1-16,1 0 2 0,0 0-2 0,0 0 3 15,0-1-2-15,1 1 0 0,0 0-2 16,-1 0-1-16,2 0 3 0,-2-1 1 16,-1-1 0-16,1 2 1 0,0-1 0 0,0 1 0 15,0-1-3-15,0 0-5 0,-2 1 3 16,2-1-2-16,0-1 1 0,1 1 2 0,-1 1 1 15,1-1 0-15,-1-1-5 0,2 2 3 16,-1-1 1-16,0 1 1 0,2 0 1 16,-1 1-2-16,2-1 5 0,0 3 0 0,0-2-3 15,0 2 1-15,0-3-1 0,0 1 2 16,0 0-2-16,0-1 0 0,-1 0 1 0,1 0 3 15,-1 0-2-15,1-1-2 0,-2 0 2 16,2-2-1-16,2 1-1 0,-1-1-1 16,0 1 0-16,-1-1 1 0,0 2 0 0,0-1-1 15,-1-1-3-15,0 2 1 0,-1-1 1 16,1 1 1-16,-2 0 0 0,0 0 2 0,2 1 0 15,-2-1 0-15,0 1 3 0,-1 0-4 16,0 0-1-16,0 0-2 0,0 0 0 16,-1 1 1-16,0-1 1 0,0 0 1 0,-1 0 0 15,1 0 3-15,-2 0 1 0,0-1-4 16,0 1-3-16,0-3 2 0,-1 2 1 0,0-1 1 15,-3 0-1-15,0 1 0 0,0 0 1 16,0-2-1-16,0 2 0 0,-1-1 2 16,1 2 0-16,0-3 3 0,-2 2-3 0,1-1 1 15,-1 2-2-15,1-1 0 0,1 1-1 16,0-1 0-16,0-1-1 0,1 2 2 0,-1 0-1 15,0 0-1-15,2 0-2 0,-2 0 0 16,0 0 3-16,0-2-3 0,0 1 1 16,0 1-1-16,-2 0 3 0,1 0 1 0,1 0-1 15,-1 0 0-15,-1 0 0 0,0 0 1 16,0 0-1-16,1 0-2 0,1 0-1 0,0 0 1 15,0 0 2-15,0 1-1 0,0 1 0 16,1-2 1-16,1 0 1 0,-1 2-1 16,2-1 1-16,-2-1 3 0,0 1-2 0,1-1 1 15,-4 2 1-15,1-1 0 0,-2-1-1 16,-1 1 2-16,-1 1 3 0,1-2 3 0,-1 0 6 15,0 0 2-15,-2 0 5 0,0 0-3 16,0 0 0-16,-1 0-1 0,-2 0-10 16,2 0 0-16,0 0-7 0,0 0 3 0,-1 0-6 15,3 0 0-15,-1 2 0 0,1-1 0 16,2-1 1-16,-1 3 0 0,0-3 3 0,3 1-4 15,-1 0 2-15,-1 1-3 0,0 0 1 16,0-1 0-16,-1 2 0 0,0-2 3 16,1 0-3-16,-2 0 4 0,1 2-3 0,-2-2-3 15,0-1-4-15,-3 1-16 0,2 1-31 16,0-1-41-16,-2 0-41 0,1 0-37 0,-1 2-25 15,0-2-9-15,1 1 17 0,-1 1 18 16,-1 0 0-16,2-2-28 0,-2 1-76 16,0 2-132-16,0-1-70 0,-2 1-23 0,1-1 18 15,-2 0 53-15</inkml:trace>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5:40.39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33 88 211 0,'-4'0'244'0,"-2"0"22"0,1-2-62 0,1 1-54 15,-2 1-21-15,3-1 3 0,-1-1 10 16,2 1 12-16,-1-2 10 0,1 0-2 0,1-1-11 16,2 1-19-16,1-1-28 0,1 0-27 15,1 0-23-15,0-1-12 0,1 3-5 16,1-2-3-16,-1 2-1 0,2-1-2 0,-1 0-3 15,1 3-2-15,-1 0-7 0,1 0-6 16,2 0-2-16,0 0-3 0,1 2 5 16,1 0 2-16,1 1 6 0,1 0 5 0,0-1 1 15,2-1 2-15,3 2 0 0,2-1-2 0,3-1-1 16,2 2 3-16,2-3 4 0,4 1 7 15,3-1 2-15,6 1 4 0,2 0-2 16,7-1-5-16,1 2-4 0,5-1-8 0,3-1-5 16,1 1-5-16,2-1-4 0,-1 0-3 15,1 0-3-15,-2 0-3 0,-1-1-3 0,-1-2 0 16,1 1 0-16,-3-2 1 0,-3 1 4 15,1 0 4-15,-1 0 9 0,-2 0 13 0,-2 0 13 16,0 1 7-16,-3 0 2 0,-4 2 2 16,1 0-5-16,-5 0-14 0,-3 0-13 0,-1 0-8 15,-4 2-7-15,-1-1-3 0,-2 2-2 16,-3-2-2-16,-1 0 2 0,0 1 1 15,-3 1 2-15,2 0 16 0,0-1 32 0,-1 1 28 16,1-1 21-16,2 0 22 0,2 0 17 16,0-1 1-16,2 0-20 0,3 2-17 15,2-2-9-15,2 0-18 0,2 0-14 0,0-1-16 16,1 3-10-16,0-2-12 0,2 1-10 15,-2 0-5-15,-1-1-4 0,-1 0-3 0,0 1-1 16,-2-1 0-16,-2 0-3 0,0 1-2 16,-2-2 1-16,-2 2-1 0,-2 0-1 0,0-2 0 15,-2 2 0-15,0-1-1 0,-1 0 0 16,0 1 2-16,2-2-1 0,-1 2 1 0,0-1 0 15,1-1 4-15,1 1-4 0,1 1-1 16,-2-1 3-16,4-1 1 0,-1 0 0 0,1 0 0 16,-1 0 4-16,2 0 3 0,-1 0 1 15,-1 0-1-15,1 0 0 0,-2 0-3 16,0 1-1-16,-1 1 1 0,0-2-5 0,-3 1-2 15,1 0 0-15,0-1 4 0,1 1-1 16,-4-1 1-16,2 1 1 0,-2 1 1 0,0-2-1 16,1 1-2-16,-2-1 0 0,2 0-2 15,-2 0 0-15,2 0 2 0,1 0 1 16,0 0 0-16,2 0 0 0,3 0 5 0,0 0 9 15,1-1 11-15,0 1 12 0,3-2 8 16,0 1 5-16,1 0-1 0,0-1-7 0,-1 0-11 16,1 1-12-16,-1-2-8 0,1 2-4 15,-2-2-4-15,-1 3-4 0,1-2 1 16,-2 1-3-16,1 1-1 0,-2-1-1 0,1 1 1 15,-2 0-2-15,0 0 1 0,-1 0 0 16,0 0 1-16,1 0 1 0,-1-2 0 0,2 2 1 16,1 0-1-16,-1-2 3 0,1 0 0 15,2 2 2-15,0 0-2 0,2-3 6 0,-1 2 7 16,1-1 3-16,0 1 4 0,-1-2-1 15,1 1 1-15,-2 1-6 0,-2 0-8 0,-1-1-5 16,-2 1-3-16,-2-1 0 0,1 1-2 16,-1-1 0-16,-1 1 0 0,-1-2-1 0,-1 2 0 15,1 0-1-15,-1 0 1 0,1 0 0 16,1-1 0-16,1 1 1 0,1-1-2 15,-1 2 2-15,2-3 2 0,2 3-1 0,1-1-2 16,2-1 1-16,0 2 0 0,2-2-2 16,1 1 0-16,0 1 1 0,-1-1 1 15,1 1 0-15,-2-2 0 0,1 1 1 0,0 1-1 16,-3-1 0-16,-2 1 0 0,-1 0 0 15,0 0 0-15,-2 0 0 0,-1 1 2 0,-1-1 1 16,0 1-2-16,-1 1-1 0,-2-2 3 16,2 1 0-16,-1 0-2 0,1 1 0 15,-1-2 0-15,1 2 1 0,0-2-2 0,1 1 0 16,0-1 1-16,0 1-1 0,2-1 0 15,1 0 0-15,1 0 0 0,2-1 0 0,-1 1 0 16,4 0-2-16,-3-1 2 0,4 1-1 16,0-2 1-16,1 2-1 0,-2-2 0 0,1 1 1 15,0 1-1-15,-3-1 1 0,-1-1-3 16,0 1 1-16,-1 1 1 0,0-1-1 0,0-1 2 15,-2 2-1-15,0 0 1 0,-3 0 0 16,0-2 1-16,-3 2 0 0,1 0-2 0,0 0 0 16,-2 0 1-16,1 2 0 0,-1-2 0 15,0 0 0-15,1 0 2 0,-1 2-1 16,1-1-1-16,0-1 0 0,2 0 0 0,1 0 0 15,1 0 3-15,2-1 1 0,1-1 0 16,0 2-1-16,3-2 1 0,0 1-2 16,1 0-3-16,0-1-1 0,3 1 0 0,-1 1 0 15,0-1 0-15,1-1 0 0,0 2 1 16,0 0 1-16,0 0 0 0,0 0-1 0,0 0-2 15,-2 0 1-15,1-2 1 0,-2 1 0 16,-1 1-1-16,0-1 2 0,0-1 0 16,-2 2 0-16,1-1 1 0,-1 0-1 0,0-1 0 15,-3 2 0-15,0 0-1 0,-1 0 1 16,-1 0-1-16,-1 0 1 0,-1 0 1 0,0 0 1 15,-3 0 0-15,3 0 0 0,-2 2 0 16,-1-2-1-16,1 1-1 0,0-1 0 0,1 0-1 16,-1 0-1-16,2 0 1 0,-1 0 1 15,0 0 4-15,0 0-4 0,-1-1 1 0,0-1 1 16,-1 2 2-16,-1 0-2 0,-1-2-3 15,-1 2 1-15,-2 0 0 0,-1 0 0 0,-2 0 0 16,-4 0 0-16,1 0-1 0,-4 0-7 16,-2 0-19-16,-2 0-68 0,-5 0-149 0,-4 0-116 15,-6 0-174-15,-3-1-235 0,-5 0-110 16,-4-2 1-16,0 1 114 0,0-1 95 15,0-2 168-15</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5:43.58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 47 72 0,'-2'-1'287'0,"-1"-1"30"0,2 0 21 0,0 0-70 15,1 2-75-15,0-3-44 0,0 2-21 16,0-1-10-16,0 1 0 0,0 1-2 0,0-1-8 15,0-1-12-15,0 2-19 0,1 0-19 16,2 0-19-16,1 0-12 0,1 0-1 0,4 0 3 16,2 2 5-16,1-1 6 0,5-1 6 15,0 0 3-15,5 0-3 0,3-1-6 16,4-1-4-16,1 2-6 0,5-2-4 0,2 1-2 15,3-2 3-15,2 1 2 0,4 0 1 16,2-1 1-16,0 0 1 0,3 2-4 0,0-1-4 16,1 0-5-16,0 1-8 0,-1 1-3 15,0 0-3-15,-3 0-3 0,-1 1-2 16,-2 1 1-16,-2-2 0 0,-3 1-1 0,-3 0 1 15,0 0 0-15,-3 2 1 0,-1-2-3 16,-1 1 3-16,0 0 2 0,-1-1-4 0,0 0-1 16,-1 2 1-16,0-2 3 0,2 1 6 15,-1 1 8-15,0 0 13 0,0-1 17 16,1 0 16-16,1 1 12 0,0 1 5 0,0-1 3 15,1 0-6-15,1 0-9 0,-1 0-14 16,0 1-14-16,1-2-11 0,-1 2-8 0,-1-1-7 16,0-1-4-16,0 1-3 0,0-1-2 15,-1 0 2-15,-2 1 2 0,-1-2 2 16,0 2 2-16,-2-2 3 0,-1 1 2 0,2-2 1 15,-3 0-1-15,-1 0 0 0,3 2 1 16,-3-2 2-16,1 0 2 0,0 0 6 0,0 0 0 16,-1 2-1-16,1-2-1 0,0 0-1 15,0 2-3-15,-1-2-5 0,2 1-4 16,-1-1 4-16,0 0 9 0,-2 0 6 0,1 0 7 15,-1 0 3-15,-1-1 3 0,0 1-3 0,0-2-8 16,0 2-4-16,0 0-8 0,-1-4-2 16,1 4-6-16,-2-2 3 0,2 1-2 0,0 0-2 15,-1-1-1-15,1 2 0 0,0-1 0 16,0 1-1-16,1-1 0 0,2-1-3 15,0 2 0-15,1 0 1 0,0-2 0 0,2 2-2 16,1 0 0-16,-1 0-1 0,1 0 0 16,2 0-5-16,-4 2 2 0,1-2 2 0,-1 2 1 15,-2-1 0-15,0-1 3 0,-1 0 3 16,0 1 1-16,-2-1-2 0,-2 2 0 15,1-1 1-15,-2-1-2 0,0 0-2 0,-1 0-1 16,2 0-1-16,-3 0 0 0,1 0-1 16,0 0 1-16,0 0-1 0,0 0 0 0,0-1 3 15,0-1 2-15,0 2 2 0,0-1-1 16,-1 1 0-16,3-1-2 0,-2-1-3 15,1 2-3-15,0-2-3 0,0 2 0 0,2 0-2 16,0 0-1-16,-1 0 0 0,2 0 1 16,-1 2 0-16,1-2 0 0,-2 2 0 0,1-2 1 15,-2 0 0-15,1 1 0 0,-1-1 2 16,-1 0-1-16,0 0 2 0,-1 0-3 0,0 0 3 15,-1 0 0-15,1 0 0 0,-1 0-2 16,1 0 0-16,-2-1 1 0,2-1-2 0,-2 2 0 16,1-2 0-16,-1 2-2 0,2-1 0 15,-1 0-2-15,1-1 2 0,1 1 1 16,0 1 1-16,1-1 0 0,0 0 1 0,0 1 0 15,2-1-1-15,0-1-1 0,-1 2 1 16,2 0 0-16,-1 0-1 0,-1 0-1 0,1 0-2 16,0 0 2-16,-2 0 1 0,0 0 0 15,-1 0 0-15,1 0 3 0,-1 0 3 16,0 0-2-16,-1 0-2 0,-1-1-1 0,2 1 1 15,-1-1-2-15,-1-1 1 0,1 2 0 16,0 0 0-16,0 0 0 0,-1 0-1 0,2 0 3 16,0 0 2-16,0 0 0 0,1 2 1 15,1-1-1-15,-3-1 0 0,3 1-2 16,-1-1-2-16,-1 3-2 0,1-3 1 0,-1 1 1 15,0 0-1-15,0-1 1 0,0 1-2 16,-2-1 1-16,1 0 0 0,0 0 0 0,1 0 0 16,0-1-1-16,0 0 2 0,-1 0-2 15,-1-2 4-15,1 2 1 0,0 0-1 16,1-1 0-16,0 0-1 0,1 1 1 0,-1 0-2 15,2-1 0-15,-1 0 0 0,0 1 0 16,0 1 0-16,1-2-2 0,0 1 0 0,1 1 1 16,-2 0 2-16,-1 0 0 0,1 0-1 15,-1 0 2-15,0 0-2 0,0 0 0 16,0 0-2-16,0 0 1 0,0-1 3 0,-2 1-2 15,1-2 2-15,0 2 0 0,0 0-2 16,-1-2-2-16,1 1-2 0,1 1 3 0,0-1-1 16,1 1 1-16,-1 0 0 0,1 0 1 15,0 0 0-15,1 0 0 0,0 0 0 16,1 0 1-16,-1 0 0 0,2 0 3 0,-1 0-1 15,1 0-2-15,-1 0-2 0,1 0-1 0,-2 0-2 16,0 0 2-16,0 0-1 0,-1 0 0 16,2 0 3-16,-3 0 0 0,0 0 2 0,0-2-2 15,0 1 0-15,-1 1 0 0,1-1 0 16,-1-1-2-16,-1 2 0 0,-1 0 2 15,1 0-5-15,-3-2 3 0,1 1 2 0,0 1-1 16,1-1 2-16,-1 1-1 0,-1-2 4 16,3 2-1-16,-1 0-2 0,0 0-1 0,0 0 1 15,0 0-1-15,0 0-1 0,0 2 0 16,2-2 1-16,1 0 0 0,0 0-2 15,-1 1 1-15,3-1 1 0,-2 0 1 0,0 0-1 16,-1 0 0-16,1-1 3 0,0 1-2 16,0-2 2-16,0 1-3 0,1-2 1 0,0 3 1 15,1-2-3-15,0 1-2 0,1 1 0 16,0-1 0-16,-2-1 0 0,0 2 1 15,0 0 1-15,-1 0 2 0,1 0 1 0,-1 0-2 16,2 0 0-16,-1 0 2 0,0 2-2 16,-2-1 2-16,0-1-7 0,1 3 1 15,0-3 2-15,-1 2 0 0,-2-1 2 0,1-1 0 16,-1 1 8-16,-1 1 0 0,1-2 0 15,-1 0-1-15,0 0-3 0,1 0-2 0,-3 0-2 16,2 0 0-16,0 0 0 0,0 0 0 16,-1-2 0-16,2 2-1 0,-1 0 0 0,0 0 1 15,1 0-2-15,-1 0-5 0,1 0 2 16,-3 2 2-16,2-2-1 0,-2 1 1 0,1-1 2 15,-2 0 5-15,0 0-2 0,1 0-2 16,-1 0 0-16,2 0-1 0,-1 0 1 0,2-1 4 16,-1 1-1-16,0 0-2 0,1 0 3 15,-2-2-1-15,0 1-3 0,1 1-5 16,-1-1 3-16,1-1 1 0,-1 2-1 0,0 0 1 15,1-2 1-15,-1 1 0 0,0 1 0 16,2-1-2-16,0-1 1 0,1 2 1 0,0-1 0 16,2 1-1-16,-2 0 1 0,1-1 1 15,-1-1-1-15,1 2-2 0,-1 0-1 16,0-2 1-16,0 2 2 0,-1-1 0 0,-1 1 2 15,0-1 0-15,1-1 1 0,-2 2-1 16,0-1-2-16,1 1 2 0,-1-2-3 0,0 2 1 16,1-2-1-16,-1 1-1 0,1 0 2 15,-2 0 0-15,0-1-1 0,1 2 0 16,-1 0-1-16,1 0-1 0,2 0-1 0,0 0 3 15,1 2-1-15,-1-1 0 0,-1 0 0 16,0 2 3-16,-1-2 0 0,1 0-2 0,-1 0 1 16,0 2 1-16,1-2 1 0,-1 1 5 15,-1-2 2-15,0 2 5 0,0-1 4 16,-1-1 1-16,-2 1 5 0,2-1-3 0,-2 2 0 15,0-2-2-15,0 0 1 0,1 0 3 0,-3-2-2 16,1 2 1-16,0-1-1 0,0 1 0 16,0-3-3-16,1 3-3 0,0-2-3 0,2 1-4 15,0-2-3-15,1 2-3 0,0 1-3 16,1-1-2-16,-1 0 0 0,0 1 1 15,1-2 3-15,-1 1-1 0,2 1-2 0,-1 0 1 16,1 0 1-16,-2 0-2 0,0 0-1 16,0 0 1-16,-2 0 5 0,-1 0 0 0,1 0-1 15,-1 0 0-15,-1 0 1 0,1-1-2 16,-1 0 1-16,0-1-2 0,0 2 0 15,0-1 2-15,1 0-2 0,2 1 2 0,-1-1-1 16,2 1 0-16,2-2 0 0,0 1-1 16,1 1-1-16,0 0 0 0,1-1-1 0,-1 1-1 15,-1 0 2-15,1 0 0 0,-1 0 1 16,-2 0 0-16,-2 0-1 0,-1 0 1 15,-1 0-2-15,-1 1 0 0,-2-1-1 0,0 1 0 16,-3 1 2-16,2-2-1 0,0 1 2 16,-2-1 1-16,1 1 2 0,0 0 0 0,0-1-2 15,1 2 2-15,-1 0-1 0,4-2-1 16,-1 1 0-16,2 1 0 0,3-2-1 15,-1 1 0-15,2 0 0 0,-1 0-2 0,2 2 1 16,-2-2-1-16,1 1 0 0,0-2 2 16,-1 3-1-16,-1-2 0 0,1 2 1 0,-3-2 0 15,0 1 0-15,0 0 0 0,-2-1 0 16,1 2 0-16,-1-2 1 0,-1 0 0 15,2 1 0-15,1-2-1 0,-2 0 1 0,2 0 1 16,-2 2-1-16,2-1-1 0,-1-1 0 16,-1 1 2-16,1 1 0 0,-2-2 1 0,1 0 1 15,1 0-2-15,-2 0 5 0,-1 0-1 16,0 0-3-16,-1 1 1 0,0-1-2 0,-2 0 1 15,1 0-6-15,0 0 1 0,1 1 1 16,-1 1-1-16,2-2 2 0,-2 0-1 0,1 2 1 16,0-2 2-16,0 1-2 0,1 2-1 15,-1-2-1-15,1 1 2 0,1 1 0 16,-1-2-1-16,1 1 1 0,0 1 2 0,0 0 1 15,0 0 1-15,1-2 0 0,-3 2-2 16,1 0-9-16,-2 0-24 0,1-2-44 0,-2 1-81 16,-2-1-103-16,0-1-76 0,-2-3-73 15,-5 1-188-15,0-3-124 0,-4 1-11 16,1-2 56-16,0 0 52 0,-1-3 69 0</inkml:trace>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22.29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0EA4F12-7A7B-4BC3-B705-7DFDB6756121}" emma:medium="tactile" emma:mode="ink">
          <msink:context xmlns:msink="http://schemas.microsoft.com/ink/2010/main" type="writingRegion" rotatedBoundingBox="23885,10463 24609,13246 23780,13461 23056,10679">
            <msink:destinationLink direction="with" ref="{31FA4287-BACC-44EF-ACDD-AC7C843B8C24}"/>
          </msink:context>
        </emma:interpretation>
      </emma:emma>
    </inkml:annotationXML>
    <inkml:traceGroup>
      <inkml:annotationXML>
        <emma:emma xmlns:emma="http://www.w3.org/2003/04/emma" version="1.0">
          <emma:interpretation id="{48FACFF5-57BA-4A63-9437-9ECB6C3226A3}" emma:medium="tactile" emma:mode="ink">
            <msink:context xmlns:msink="http://schemas.microsoft.com/ink/2010/main" type="paragraph" rotatedBoundingBox="23885,10463 24609,13246 23780,13461 23056,10679" alignmentLevel="1"/>
          </emma:interpretation>
        </emma:emma>
      </inkml:annotationXML>
      <inkml:traceGroup>
        <inkml:annotationXML>
          <emma:emma xmlns:emma="http://www.w3.org/2003/04/emma" version="1.0">
            <emma:interpretation id="{D0CFA88B-9904-4E7E-A2FC-31B72077FE25}" emma:medium="tactile" emma:mode="ink">
              <msink:context xmlns:msink="http://schemas.microsoft.com/ink/2010/main" type="line" rotatedBoundingBox="23885,10463 24609,13246 23780,13461 23056,10679"/>
            </emma:interpretation>
          </emma:emma>
        </inkml:annotationXML>
        <inkml:traceGroup>
          <inkml:annotationXML>
            <emma:emma xmlns:emma="http://www.w3.org/2003/04/emma" version="1.0">
              <emma:interpretation id="{87D51A6B-4546-477B-9A2F-A8830FADE44B}" emma:medium="tactile" emma:mode="ink">
                <msink:context xmlns:msink="http://schemas.microsoft.com/ink/2010/main" type="inkWord" rotatedBoundingBox="23805,10484 24045,11406 23463,11557 23223,10635">
                  <msink:destinationLink direction="with" ref="{6B3687C7-9783-4AA8-92A5-20B662AEC13D}"/>
                </msink:context>
              </emma:interpretation>
              <emma:one-of disjunction-type="recognition" id="oneOf0">
                <emma:interpretation id="interp0" emma:lang="" emma:confidence="1">
                  <emma:literal>2</emma:literal>
                </emma:interpretation>
                <emma:interpretation id="interp1" emma:lang="" emma:confidence="0">
                  <emma:literal>Z</emma:literal>
                </emma:interpretation>
                <emma:interpretation id="interp2" emma:lang="" emma:confidence="0">
                  <emma:literal>z</emma:literal>
                </emma:interpretation>
                <emma:interpretation id="interp3" emma:lang="" emma:confidence="0">
                  <emma:literal>I</emma:literal>
                </emma:interpretation>
                <emma:interpretation id="interp4" emma:lang="" emma:confidence="0">
                  <emma:literal>1</emma:literal>
                </emma:interpretation>
              </emma:one-of>
            </emma:emma>
          </inkml:annotationXML>
          <inkml:trace contextRef="#ctx0" brushRef="#br0">-241-506 49 0,'-14'-4'367'0,"3"2"62"0,0-2 45 0,1-1-7 16,2-1-97-16,1 1-104 0,3 0-75 15,1-2-53-15,3 3-41 0,3-2-30 0,4-4-21 16,5 2-16-16,6-3-8 0,7-1-3 15,4-2 6-15,5 2 4 0,4 0 6 16,0-1 8-16,1 3-1 0,-4 0-2 0,-4 0-8 16,-5 4-12-16,-6 1-7 0,-3 3-2 15,-6 2 2-15,-4 3 12 0,-6 5 26 0,-5 6 34 16,-7 6 33-16,-7 3 33 0,-7 7 32 15,-4 3 27-15,-2 3 8 0,-4 0-2 16,2 0-9-16,0-1-15 0,5-4-21 0,3-2-30 16,4-6-31-16,3-1-28 0,6-5-24 15,4-2-18-15,3-4-12 0,5-1-8 0,6-1-4 16,6-4 0-16,8-1-5 0,4-4-15 15,5 0-42-15,4-2-113 0,0-2-129 16,2 0-83-16,-2-1-71 0,-3 2-90 0,0 1-88 16,-4 0-53-16,-2 2 39 0,-1 0 35 0,-4 4 48 15,-1-4 87-15</inkml:trace>
          <inkml:trace contextRef="#ctx0" brushRef="#br0" timeOffset="182.0104">246-283 21 0,'4'-6'406'0,"0"1"60"0,1-1 35 0,0 0 23 15,-1 0-132-15,1 3-147 0,2 0-90 16,1 2-50-16,1 1-28 0,-1 1-15 15,1 3-10-15,2 2-2 0,0 4 8 0,2 3 5 16,-4 4 1-16,1 3-2 0,-2 5-3 16,-2 5-12-16,-3 2-31 0,-5 7-46 0,1-1-54 15,-6 7-154-15,-1-2-195 0,-5 2-100 16,0 0-42-16,0 1 3 0,2-1 32 15,3-2 139-15</inkml:trace>
          <inkml:trace contextRef="#ctx0" brushRef="#br0" timeOffset="-20508.173">114 26 131 0,'-9'6'346'0,"3"0"46"15,-1-2 29-15,-2 0-71 0,3 1-94 16,0-1-80-16,1 1-57 0,0-1-42 0,3 2-28 15,2 1-14-15,0-1-8 0,2 2-5 16,4 1-1-16,2 1 0 0,3-1-6 0,2 0 6 16,3-2 4-16,1-1 1 0,0-3 1 15,1-2 1-15,-1-2 10 0,-1-3-2 16,-2-1 2-16,-2 0 4 0,-2-3 0 0,-3 1 0 15,-4-2-6-15,-2 0-4 0,-4-1-9 16,-2 0-10-16,-5-2-5 0,-2 3-1 0,-6-1-2 16,-3 2-3-16,-1 0-2 0,0 0 3 15,-1 1-1-15,2 1-6 0,2 2-3 16,3 1-12-16,0 0-31 0,4 3-61 0,2 0-110 15,2 4-159-15,3-1-81 0,2 5-34 16,2 0 9-16,1 2 46 0</inkml:trace>
        </inkml:traceGroup>
        <inkml:traceGroup>
          <inkml:annotationXML>
            <emma:emma xmlns:emma="http://www.w3.org/2003/04/emma" version="1.0">
              <emma:interpretation id="{39318320-1602-49B7-AAB7-2F42766820DE}" emma:medium="tactile" emma:mode="ink">
                <msink:context xmlns:msink="http://schemas.microsoft.com/ink/2010/main" type="inkWord" rotatedBoundingBox="23917,12194 23963,12372 23836,12405 23790,12227"/>
              </emma:interpretation>
              <emma:one-of disjunction-type="recognition" id="oneOf1">
                <emma:interpretation id="interp5" emma:lang="" emma:confidence="1">
                  <emma:literal/>
                </emma:interpretation>
              </emma:one-of>
            </emma:emma>
          </inkml:annotationXML>
          <inkml:trace contextRef="#ctx0" brushRef="#br0" timeOffset="-20248.1581">277 1065 92 0,'-1'0'293'0,"1"0"38"0,-1 0 4 15,-1 0-39-15,1 1-43 0,-1 1-42 0,1 2-27 16,-2-2-23-16,1 2-18 0,-1-1-24 16,0 0-28-16,2 0-22 0,-2 1-17 0,3 2-9 15,-1-2-7-15,1 1-1 0,1 0 0 16,0 0-7-16,2 2-7 0,1-1-2 15,0-2-6-15,3 2-4 0,0-2-4 0,1 0-1 16,1 0 2-16,2 0-3 0,0-2-1 16,1-1-1-16,-1-1 0 0,0 0 2 0,-1 0-2 15,-2-1 0-15,0-1 2 0,-1-1 3 16,-2 0 1-16,-2-1 0 0,-1-1 3 15,-2 0 0-15,-2-1-2 0,-1-2-1 0,-2 0-5 16,-2 0-1-16,-4-1-3 0,1 0 1 16,-2 1-1-16,2 3-3 0,-1-3-3 0,2 2-11 15,-1 0-30-15,3-3-73 0,2-1-121 16,2 1-148-16,3 0-75 0,1-1-33 15,4 0 9-15,3-3 62 0</inkml:trace>
        </inkml:traceGroup>
        <inkml:traceGroup>
          <inkml:annotationXML>
            <emma:emma xmlns:emma="http://www.w3.org/2003/04/emma" version="1.0">
              <emma:interpretation id="{29AF6E6A-FBD5-4E64-B42C-84C24DD69236}" emma:medium="tactile" emma:mode="ink">
                <msink:context xmlns:msink="http://schemas.microsoft.com/ink/2010/main" type="inkWord" rotatedBoundingBox="24491,12795 24609,13246 23780,13461 23663,13010"/>
              </emma:interpretation>
              <emma:one-of disjunction-type="recognition" id="oneOf2">
                <emma:interpretation id="interp6" emma:lang="" emma:confidence="1">
                  <emma:literal>in</emma:literal>
                </emma:interpretation>
                <emma:interpretation id="interp7" emma:lang="" emma:confidence="1">
                  <emma:literal>Z n</emma:literal>
                </emma:interpretation>
                <emma:interpretation id="interp8" emma:lang="" emma:confidence="0">
                  <emma:literal>z n</emma:literal>
                </emma:interpretation>
                <emma:interpretation id="interp9" emma:lang="" emma:confidence="0">
                  <emma:literal>2 n</emma:literal>
                </emma:interpretation>
                <emma:interpretation id="interp10" emma:lang="" emma:confidence="0">
                  <emma:literal>1 n</emma:literal>
                </emma:interpretation>
              </emma:one-of>
            </emma:emma>
          </inkml:annotationXML>
          <inkml:trace contextRef="#ctx0" brushRef="#br0" timeOffset="1064.0609">129 1833 70 0,'-7'4'445'0,"3"1"55"0,1-3 31 0,2-2 16 16,1 0-158-16,2-1-166 0,4-4-101 0,2 0-52 15,3-3-31-15,4-2-14 0,3 0-10 16,4-2-3-16,2 0-2 0,2-1 1 15,1 1 1-15,1 0 1 0,-4 2-2 0,-2 3-1 16,-4 1 1-16,-4 1 10 0,-3 1 22 16,-5 3 40-16,-4 2 64 0,-2 3 77 0,-4 2 56 15,-4 3 29-15,-2 3 16 0,-2 2-9 16,0 5-47-16,-1 0-53 0,1 1-43 15,-1 2-30-15,4 0-25 0,2-2-27 0,1 0-12 16,2 0-18-16,4-2-15 0,2-2-13 16,2-3-8-16,3-1-10 0,4 0-3 0,1-3-5 15,3-3-10-15,2-2-36 0,1-3-115 16,1-1-168-16,0-5-117 0,0-1-171 0,-1-4-214 15,-1-3-87-15,-2 2 47 0,-3-4 133 16,1-1 99-16,-2 1 163 0</inkml:trace>
          <inkml:trace contextRef="#ctx0" brushRef="#br0" timeOffset="1402.08">610 1733 217 0,'3'-5'463'0,"0"2"46"0,1-1 24 16,0 2-28-16,0 2-168 0,1 3-66 16,1 2 26-16,1 2 57 0,1 3 61 0,-1 2 52 15,3 2 20-15,-2 2-48 0,1 1-97 16,0 1-91-16,-2-1-83 0,-1 1-61 0,-1-1-41 15,-1-2-25-15,-3 0-15 0,0-3-7 16,-1-2-6-16,-1-2-2 0,0-1-7 16,-2-3-7-16,2 1-9 0,-2-4-12 0,0-1-18 15,2-1-20-15,-1-4-19 0,1-2-17 16,1-3-9-16,1 0-3 0,3-3 8 0,3 1 16 15,2-4 20-15,3 2 17 0,2 1 16 16,4-1 16-16,1 4 8 0,3-2 9 16,0 4 8-16,1 2 6 0,-1 5 7 0,-1 1 6 15,0 1 5-15,-2 5 2 0,-3 2-2 0,-1 4-2 16,-1 0-4-16,-3 4-6 0,-3 3-3 15,-1 1-10-15,-1-1-46 0,-3 3-158 16,-2-1-130-16,-2-3-167 0,-5 0-251 0,1-4-128 16,-4-1-30-16,1-3 121 0,-2-1 105 15,-1-2 158-15</inkml:trace>
        </inkml:traceGroup>
      </inkml:traceGroup>
    </inkml:traceGroup>
  </inkml:traceGroup>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04.13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2F3563E-61C8-468B-BF31-247BF7B40F7D}" emma:medium="tactile" emma:mode="ink">
          <msink:context xmlns:msink="http://schemas.microsoft.com/ink/2010/main" type="writingRegion" rotatedBoundingBox="24143,11908 22375,13461 21570,12544 23337,10991"/>
        </emma:interpretation>
      </emma:emma>
    </inkml:annotationXML>
    <inkml:traceGroup>
      <inkml:annotationXML>
        <emma:emma xmlns:emma="http://www.w3.org/2003/04/emma" version="1.0">
          <emma:interpretation id="{08F85F88-FCC7-4FA7-88FF-8F62DBF5258E}" emma:medium="tactile" emma:mode="ink">
            <msink:context xmlns:msink="http://schemas.microsoft.com/ink/2010/main" type="paragraph" rotatedBoundingBox="24143,11908 22375,13461 21570,12544 23337,10991" alignmentLevel="1"/>
          </emma:interpretation>
        </emma:emma>
      </inkml:annotationXML>
      <inkml:traceGroup>
        <inkml:annotationXML>
          <emma:emma xmlns:emma="http://www.w3.org/2003/04/emma" version="1.0">
            <emma:interpretation id="{ED608D9F-95A5-48ED-82BB-0D2A68EB4E40}" emma:medium="tactile" emma:mode="ink">
              <msink:context xmlns:msink="http://schemas.microsoft.com/ink/2010/main" type="line" rotatedBoundingBox="24143,11908 22375,13461 21570,12544 23337,10991"/>
            </emma:interpretation>
          </emma:emma>
        </inkml:annotationXML>
        <inkml:traceGroup>
          <inkml:annotationXML>
            <emma:emma xmlns:emma="http://www.w3.org/2003/04/emma" version="1.0">
              <emma:interpretation id="{3C946988-D91B-429A-B092-23E4977F5099}" emma:medium="tactile" emma:mode="ink">
                <msink:context xmlns:msink="http://schemas.microsoft.com/ink/2010/main" type="inkWord" rotatedBoundingBox="24143,11908 22375,13461 21570,12544 23337,10991"/>
              </emma:interpretation>
            </emma:emma>
          </inkml:annotationXML>
          <inkml:trace contextRef="#ctx0" brushRef="#br0">-1339 1010 150 0,'-4'4'347'16,"2"-1"59"-16,-1-1 26 0,0-2-47 15,3 0-63-15,0 0-69 0,3-4-66 0,2-1-54 16,2-1-44-16,6-4-35 0,4-5-22 15,7-2-14-15,5-5-9 0,5-4-7 16,6-3-4-16,5-4 4 0,8-7-2 0,4-4 0 16,7-3 2-16,3-3 3 0,6-3 7 15,4 1-1-15,1 2 3 0,1 3 0 0,-2 2 1 16,-4 3 3-16,-3 3-6 0,-4 4-3 15,-6 4-2-15,-6 4 1 0,-6 2 0 16,-7 3-1-16,-5 2 2 0,-8 4 0 0,-5 4 3 16,-4 2 0-16,-5 1 0 0,-3 3-1 15,-1 1-1-15,-4 0-1 0,0 1-2 0,-2 3-4 16,0-2-2-16,-1 2-1 0,-2 0 0 15,1 1-1-15,-1 0-3 0,2 0-1 16,-2 2-1-16,1 0-4 0,-1 0-5 0,-1 1-18 16,-1-1-54-16,-1 2-103 0,-1-1-127 15,-1 1-117-15,-3 2-59 0,-1 1-16 0,-3 2 38 16,0-3 94-16</inkml:trace>
          <inkml:trace contextRef="#ctx0" brushRef="#br0" timeOffset="-2358.1348">-1363 772 74 0,'-15'10'429'0,"1"1"50"0,0 2 29 0,2-1 15 16,-2 3-164-16,2 1-154 0,1 0-87 15,2 3-47-15,5 0-24 0,3 1-14 0,2-3-9 16,5 5-7-16,3-3-6 0,6 3-3 16,3-1-1-16,6 0-3 0,2-1-2 15,3 0 0-15,2 0 1 0,2-2-1 0,0-5-1 16,0 0 0-16,-4-4-1 0,-3-3-2 15,-4-2 4-15,-4-4 5 0,-3-4 7 0,-5-2 20 16,-2-2 41-16,-6-6 49 0,-2 1 61 16,-4-7 60-16,-5-1 56 0,0 1 35 15,-5-3 9-15,-3-1-18 0,1 3-47 0,-2 0-55 16,0 0-54-16,0 3-53 0,3 1-45 15,0 3-30-15,1 2-18 0,3 2-12 0,0 3-8 16,3 0-12-16,0 3-10 0,-1 3-18 16,3 1-38-16,-1 3-108 0,0 6-133 15,1-2-83-15,4 3-89 0,-3 3-165 0,3 0-135 16,0 0 18-16,1 3 86 0,4 0 64 15,-1-3 85-15</inkml:trace>
          <inkml:trace contextRef="#ctx0" brushRef="#br0" timeOffset="799.0457">-1189 2228 137 0,'-1'3'350'0,"1"-1"53"16,0 1 30-16,1-3-55 0,2-3-76 0,3 0-74 15,2-3-66-15,3-4-49 0,3-3-35 16,2-5-23-16,5-2-12 0,2-6-3 0,3-3 2 15,5-7 1-15,2-5 1 0,4-4 2 16,5-4-1-16,2-4-9 0,4-3-4 0,5-2-4 16,-1-6-2-16,4 0-4 0,3-5-5 15,1 0 2-15,0-5-1 0,-1-1-1 0,-1-6-2 16,-3 1 1-16,-1-1 1 0,-6 4 3 15,-1 5 2-15,-5 5 0 0,-2 3 1 16,-4 6 3-16,-5 7 3 0,-2 3 5 0,-3 3 8 16,-2 5 10-16,-4 4 4 0,-2 4 12 0,-1 1 4 15,-3 5 8-15,-3 3 1 0,-2 1-4 16,1 4-2-16,-3 1-15 0,-2 3-12 15,1 1-15-15,-2 2-10 0,0 2-6 0,-1 3-1 16,-2 1 2-16,0 0-2 0,2 1-2 16,-3 0 0-16,2 2-2 0,-1 1-4 0,-1-2-4 15,1 3 0-15,-1-1-1 0,0 1-3 16,0-1 1-16,0-1-2 0,2 2-1 15,-2 0-2-15,0 0 0 0,0 0 0 0,0 0-2 16,0 0 0-16,0 0-1 0,0 0-9 16,0 0-8-16,0 0-23 0,-3 0-47 0,-1 0-50 15,-3 0-34-15,-3-2-33 0,-2 1-89 16,-5-3-122-16,0 1-99 0,-4-1-24 15,2 0-6-15,-1-1 20 0,1-3 86 0</inkml:trace>
        </inkml:traceGroup>
      </inkml:traceGroup>
    </inkml:traceGroup>
  </inkml:traceGroup>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27.92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311FCC4-6AE3-4AD4-AA27-980C74E0BC01}" emma:medium="tactile" emma:mode="ink">
          <msink:context xmlns:msink="http://schemas.microsoft.com/ink/2010/main" type="inkDrawing" rotatedBoundingBox="21307,10475 25842,13023 25778,13136 21243,10588" semanticType="strikethrough" shapeName="Other">
            <msink:sourceLink direction="with" ref="{197406D7-2E7F-4799-AEFA-3050736E8A86}"/>
            <msink:destinationLink direction="with" ref="{6958E9B9-2387-479F-9296-0CC80BDB73EF}"/>
            <msink:destinationLink direction="with" ref="{ED5403F2-D4C2-4613-A7AE-6EE0532C6545}"/>
          </msink:context>
        </emma:interpretation>
      </emma:emma>
    </inkml:annotationXML>
    <inkml:trace contextRef="#ctx0" brushRef="#br0">33 24 250 0,'-8'-5'436'0,"1"2"47"0,1-3 28 15,2 2-64-15,0 1-159 0,1 0-108 16,2 3-73-16,2-2-43 0,2 2-24 0,4 2-13 15,4 4-6-15,7 4 0 0,9 3-1 16,8 5 3-16,9 5 1 0,11 7 3 16,14 6 10-16,13 7 9 0,16 9 17 0,14 6 11 15,14 10 15-15,11 3 16 0,16 9 3 16,13 3-3-16,12 6-6 0,11 4-10 0,9 6-9 15,2 4-18-15,6 3-15 0,0 3-9 0,-2 2-12 16,-8-3-11-16,-11-2-8 0,-13-2-3 16,-14-7 3-16,-14-5-1 0,-13-9-1 15,-10-2 2-15,-10-7-3 0,-10-5-2 0,-9-6-3 16,-13-8-1-16,-6-4-1 0,-8-6 4 15,-11-6 1-15,-8-5 5 0,-7-7 25 0,-6-3 42 16,-4-6 53-16,-4-1 46 0,-5-5 41 16,-1-2 26-16,-2-2 0 0,-2-2-27 15,-1-2-41-15,-2 0-42 0,1-4-35 0,-4 2-33 16,1-1-23-16,-2-1-16 0,-1 0-12 15,-2 0-5-15,0 1-12 0,-3 1-28 0,1-1-82 16,-2-1-149-16,1-3-111 0,1-1-100 16,-3-3-160-16,1-2-170 0,-1-1-24 15,0-1 92-15,1-3 84 0,1-6 83 0,-1-2 159 16</inkml:trace>
  </inkml:traceGroup>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05.4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958E9B9-2387-479F-9296-0CC80BDB73EF}" emma:medium="tactile" emma:mode="ink">
          <msink:context xmlns:msink="http://schemas.microsoft.com/ink/2010/main" type="inkDrawing" rotatedBoundingBox="22429,11019 23905,12468 23842,12533 22366,11083" semanticType="callout" shapeName="Other">
            <msink:sourceLink direction="with" ref="{0311FCC4-6AE3-4AD4-AA27-980C74E0BC01}"/>
            <msink:sourceLink direction="with" ref="{31FA4287-BACC-44EF-ACDD-AC7C843B8C24}"/>
          </msink:context>
        </emma:interpretation>
      </emma:emma>
    </inkml:annotationXML>
    <inkml:trace contextRef="#ctx0" brushRef="#br0">-1161-168 106 0,'1'-5'283'0,"2"0"42"16,0 0-10-16,0 1-43 0,-1 2-52 0,1-1-53 16,0 2-46-16,0 1-39 0,1 0-26 15,0 4-15-15,3 1-6 0,0 1-3 0,2 5 4 16,4 1 5-16,2 8 5 0,3 1 2 15,4 3-3-15,2 5-1 0,5 6-7 0,3 5-6 16,6 6-8-16,4 4-7 0,3 6-2 16,6 6-1-16,4 3-3 0,5 5-2 0,6 4 0 15,4 2-1-15,3-1-2 0,2 0-4 16,2-2 0-16,-2-8 2 0,1-7-1 15,-6-5 6-15,-5-7 2 0,-8-7 5 0,-6-6 1 16,-8-3 2-16,-7-5 2 0,-9-3 0 16,-3-2 3-16,-5-2 0 0,-5-2 6 0,-3-3 2 15,-3 0 1-15,-1 0-2 0,-3-3-5 16,-1-1-3-16,-2 1-3 0,0-4-6 15,-1 4-6-15,2-4-3 0,-1-2 0 0,2-1-4 16,0 1 0-16,-1-2-3 0,2 1-7 16,1-2-16-16,0-1-45 0,1-2-86 0,-2-1-126 15,0 1-122-15,-3-2-61 0,-1 0-17 16,0 0 25-16,-1 0 77 0</inkml:trace>
  </inkml:traceGroup>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02.57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AC8F6F0-9561-4A50-AA2A-56CFE5F8E8E4}" emma:medium="tactile" emma:mode="ink">
          <msink:context xmlns:msink="http://schemas.microsoft.com/ink/2010/main" type="writingRegion" rotatedBoundingBox="24774,12297 24535,10700 25406,10570 25644,12167"/>
        </emma:interpretation>
      </emma:emma>
    </inkml:annotationXML>
    <inkml:traceGroup>
      <inkml:annotationXML>
        <emma:emma xmlns:emma="http://www.w3.org/2003/04/emma" version="1.0">
          <emma:interpretation id="{07834517-BD00-44B7-BBEE-632C0B41AEE7}" emma:medium="tactile" emma:mode="ink">
            <msink:context xmlns:msink="http://schemas.microsoft.com/ink/2010/main" type="paragraph" rotatedBoundingBox="24774,12297 24535,10700 25406,10570 25644,12167" alignmentLevel="1"/>
          </emma:interpretation>
        </emma:emma>
      </inkml:annotationXML>
      <inkml:traceGroup>
        <inkml:annotationXML>
          <emma:emma xmlns:emma="http://www.w3.org/2003/04/emma" version="1.0">
            <emma:interpretation id="{4542F0A2-8665-4CD5-B78C-DF5A67DF3220}" emma:medium="tactile" emma:mode="ink">
              <msink:context xmlns:msink="http://schemas.microsoft.com/ink/2010/main" type="line" rotatedBoundingBox="24774,12297 24535,10700 25406,10570 25644,12167"/>
            </emma:interpretation>
          </emma:emma>
        </inkml:annotationXML>
        <inkml:traceGroup>
          <inkml:annotationXML>
            <emma:emma xmlns:emma="http://www.w3.org/2003/04/emma" version="1.0">
              <emma:interpretation id="{F7180F25-FE18-411A-AF3E-FFC49C103583}" emma:medium="tactile" emma:mode="ink">
                <msink:context xmlns:msink="http://schemas.microsoft.com/ink/2010/main" type="inkWord" rotatedBoundingBox="24774,12297 24535,10700 25406,10570 25644,12167"/>
              </emma:interpretation>
              <emma:one-of disjunction-type="recognition" id="oneOf0">
                <emma:interpretation id="interp0" emma:lang="" emma:confidence="1">
                  <emma:literal/>
                </emma:interpretation>
              </emma:one-of>
            </emma:emma>
          </inkml:annotationXML>
          <inkml:trace contextRef="#ctx0" brushRef="#br0">69 1 189 0,'-2'0'435'0,"1"-2"49"16,-1 2 29-16,0 0-41 0,0 0-140 15,2 0-123-15,-2 0-77 0,0 2-42 16,1-1-25-16,-2 0-13 0,0 2-11 0,1 0-8 16,-3 1-6-16,1 1-3 0,0 2-6 15,-1 3-4-15,1 2-3 0,-2-1-4 0,3 1-4 16,2 1-1-16,0-3 2 0,2 0-3 15,0-1 0-15,2-3 2 0,1-3 0 16,3 1 1-16,3-4-2 0,-1-1 0 0,4-2 3 16,0-4-2-16,1 0 0 0,-1-3 2 0,-2-1 2 15,-3-1 2-15,-1 1 2 0,-3 1-1 16,-1 0 1-16,-5 2-2 0,-2-2-2 15,-1 4-2-15,-4 0-5 0,-3 2 2 0,-2 1-2 16,0 0-6-16,-1 3-8 0,2 2-16 16,0 0-16-16,2-1-66 0,2 0-160 0,0 2-156 15,4-3-76-15,-1 1-32 0,6-1-6 16,3-2 52-16</inkml:trace>
          <inkml:trace contextRef="#ctx0" brushRef="#br0" timeOffset="15583.8914">-109-606 210 0,'6'-3'362'0,"2"4"46"0,-1 5 19 16,1 4-53-16,2 4-95 0,-1 5-65 0,2 3-45 16,0 3-37-16,2 4-31 0,-1-1-21 15,-1 4-20-15,0-2-16 0,-1 0-13 0,-3-3-8 16,-1-3-5-16,-1-2-5 0,-3-2-5 15,0-2-2-15,-4-3-4 0,0-4-14 16,-3-2-51-16,-1-5-113 0,-5-2-170 0,-3-4-104 16,-1-4-55-16,1-4-15 0,2-3 35 15,1-6 104-15</inkml:trace>
          <inkml:trace contextRef="#ctx0" brushRef="#br0" timeOffset="15424.8823">-519-772 61 0,'-5'-9'427'16,"1"3"60"-16,0-2 35 0,1 2 18 15,2 1-159-15,-1 0-152 0,1 4-92 0,2 0-55 16,2 2-24-16,0 3-4 0,2 2 6 16,2 1 8-16,1 5 9 0,2 2 7 0,-2 0 2 15,0 3-7-15,2-1-10 0,-2 0-8 16,1-3-15-16,-3 3-9 0,0-2-10 15,1-4-9-15,-2 0-4 0,-1-1-3 0,1-3-2 16,-1 0-2-16,1-4 0 0,2-2-2 16,0-2 1-16,4-4-2 0,1-2-5 0,2-3 0 15,0-2 1-15,1-1 1 0,-3-1-2 16,2 2-2-16,-2 3 1 0,-1 0-2 0,0 4-3 15,0 2-3-15,-1 4 2 0,0 4 3 16,1 6 8-16,-2 6 8 0,2 5 10 0,-2 3 5 16,-1 8 3-16,-3 1-2 0,1 1 0 15,-3 2-8-15,-2 0-7 0,0-3-4 16,-1-2-15-16,0-5-27 0,0-4-35 0,0-3-37 15,2-5-29-15,-1-8-49 0,3-4-71 16,-1-8-78-16,1-6-73 0,-1-3-81 0,0-6-33 16,-1-3 18-16,1-3 64 0,1-3 94 15</inkml:trace>
          <inkml:trace contextRef="#ctx0" brushRef="#br0" timeOffset="15730.8998">-79-639 192 0,'2'-24'350'0,"-1"1"29"16,1 3 18-16,-1 4-90 0,2 3-106 15,-2 3-67-15,0 4-42 0,2 0-22 0,-1 2-15 16,-1 0-13-16,2 2-11 0,-1 2-14 15,1 0-12-15,0 4-33 0,0-2-70 16,-1 2-116-16,-2-2-113 0,0 2-59 0,0-2-27 16,2 1 13-16,-1-1 56 0</inkml:trace>
          <inkml:trace contextRef="#ctx0" brushRef="#br0" timeOffset="16054.9183">62-696 16 0,'7'10'339'16,"-2"-3"50"-16,1 3 42 0,0 0 31 0,0 2-121 15,2 0-80-15,0-1-50 0,1 1-38 16,0 0-34-16,0-1-37 0,-1-1-32 15,-1 0-22-15,-2-2-16 0,-1 2-9 0,0-4-8 16,-1 1-7-16,-1-2-1 0,-2 0-3 16,0 0-3-16,-3 0-5 0,-1 0-4 0,0 1-3 15,-1-2-4-15,1-3-1 0,0-2 0 16,3-3 2-16,-3-3 1 0,2-2 4 15,4-1 1-15,0 0 2 0,4 2 1 0,1-2 4 16,1 1-1-16,2 2 1 0,2 1 1 16,0 4 1-16,4 1 3 0,-1 3 2 0,3 2 5 15,2 3 1-15,1 5 4 0,1 4 1 16,0 4 0-16,0 1-3 0,-3 4-3 15,-2 2-1-15,-4 0-5 0,-3 1-2 0,-4 1-7 16,-4-2-11-16,-2-1-54 0,-5-1-145 16,-5-3-174-16,-1-2-93 0,-4-2-43 0,0-5-14 15,0-3 38-15</inkml:trace>
          <inkml:trace contextRef="#ctx0" brushRef="#br0" timeOffset="17837.0202">280-226 247 0,'0'-6'410'15,"-1"-2"35"-15,0 0 25 0,-2 2-67 0,-3 0-133 16,1 1-86-16,-3-1-51 0,-2 2-28 15,-2 1-18-15,-2 1-19 0,-4 1-20 16,0 2-15-16,-4 4-8 0,0 2-5 0,-3 3 0 16,-1 7 9-16,-1 1 19 0,-1 8 22 15,1 2 21-15,1 5 14 0,-1 2 5 0,5 7-3 16,0 3-13-16,5 1-21 0,1 2-21 15,7 1-13-15,1 0-9 0,5-2-5 16,6 1-4-16,5-3 4 0,4-4 3 0,5-2 5 16,3-1 6-16,5-6 0 0,3-3 4 15,2-5-2-15,0-3-1 0,-1-4-6 0,0-3-3 16,-4-3-3-16,-2-1-1 0,-2-3-4 15,-5 0 1-15,-2-1-1 0,-2-2 1 16,-2 1-2-16,-2-1 2 0,-2 1 3 0,-2-2 7 16,0 1 3-16,-3 0 4 0,1-1 2 15,-2 3-4-15,-2-2-4 0,1 2-4 0,-2-2-1 16,0 2 2-16,1-3 6 0,-3 1 9 15,1 0 6-15,0-2 0 0,0-1-2 16,-1-1-5-16,-1-1-10 0,-2 0-8 0,0-1-8 16,-2-5-8-16,-2 1-4 0,-1-1-1 15,-1-3-3-15,-2-2-1 0,-3-1-2 0,-2-3-7 16,-1-2 2-16,-3-3-2 0,1-1 2 15,-1-5 0-15,0-1 2 0,2-1 7 16,2-3-1-16,2-5-4 0,2 1-3 0,5-3 2 16,4 1-4-16,2-2-3 0,3 0 0 15,6 3 1-15,3-1-4 0,2 3-5 0,3 1-5 16,4 3-4-16,0 0-3 0,4 4-3 15,2 1 2-15,1 0 0 0,1 4 5 0,1 2 4 16,1 1 2-16,-1 2 4 0,2 1 0 16,-1 2 1-16,0 0 2 0,-2 4-2 0,-1-3 0 15,-1 4 0-15,-3-1 1 0,-2 3 6 16,-2 1 0-16,-4 0 4 0,-1 2 0 15,-3 1-1-15,-3 0-2 0,-2 3-3 0,-2 3-2 16,-5 3 1-16,-1 1 2 0,-5 3 1 16,-2 3 3-16,-2 3 3 0,-4 3 2 0,0 1 0 15,-1 1-2-15,-1 2 3 0,0 0-6 16,1 1 1-16,-1 0 1 0,2 1-1 15,1 1 0-15,1-1 2 0,1 2 4 0,1 1-1 16,2 2 1-16,0-1 3 0,2 5 1 16,2 1 1-16,-1 2 3 0,4 2-2 0,0 3 1 15,2 2-2-15,1-2 0 0,2 2 1 16,2-1-1-16,3-5 7 0,1-4 13 15,2-3 13-15,2-6 17 0,2-4 18 0,1-6 11 16,2-2 4-16,5-6-9 0,0-4-12 16,3-6-17-16,-1 0-16 0,0-7-17 0,-4 0-8 15,-1-2-6-15,-2 1-5 0,-4-1-3 16,-2 0-1-16,-3 2-2 0,-1 0-5 0,-2 1 1 15,-3 2 1-15,-4 0 2 0,-2 1-2 16,0 3 3-16,-5-1 4 0,4 1 0 0,-2-3 1 16,-2 2 1-16,0-2-1 0,-1 1 0 15,-1-1 3-15,1-1 0 0,0-4 1 0,-1 1-2 16,3-6 1-16,-2 0-4 0,3-3-1 15,0-4-2-15,3-5-3 0,2-5-6 16,1-6-1-16,3-3-5 0,4-6-9 0,0-3-19 16,4 2-18-16,2 0-13 0,2 2-14 15,1 8-13-15,1 0-10 0,1 5 0 0,-2 6 9 16,1 1 13-16,-2 7 13 0,1 2 17 15,-2 3 18-15,-1 3 17 0,1 2 9 16,-2 3 6-16,-1 2 0 0,1 4 0 0,2 0 3 16,-4 2-2-16,2 2-3 0,-3 1 1 15,2 4 2-15,-4 0 2 0,0 6 2 0,-4 0 5 16,0 5 6-16,-5 3 2 0,-3 5 1 15,-4 3 0-15,-1 5 1 0,-4 2 6 16,-3 4 2-16,-1 1 3 0,1 2 3 0,-2-1 4 16,5 0-4-16,1-2 1 0,3-2-2 15,3-5 2-15,5 0-4 0,1-3 0 0,8-2 2 16,3-1-8-16,6-1-7 0,7 1-18 15,4-1-78-15,5 1-82 0,5-4-91 16,1 3-189-16,3-4-174 0,0 2-81 0,-3-1 28 16,0-3 52-16,-3 0 72 0</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28.62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1FA4287-BACC-44EF-ACDD-AC7C843B8C24}" emma:medium="tactile" emma:mode="ink">
          <msink:context xmlns:msink="http://schemas.microsoft.com/ink/2010/main" type="inkDrawing" rotatedBoundingBox="20545,13916 26290,10335 26439,10574 20694,14155" semanticType="underline" shapeName="Other">
            <msink:sourceLink direction="with" ref="{E0EA4F12-7A7B-4BC3-B705-7DFDB6756121}"/>
            <msink:destinationLink direction="with" ref="{6958E9B9-2387-479F-9296-0CC80BDB73EF}"/>
          </msink:context>
        </emma:interpretation>
      </emma:emma>
    </inkml:annotationXML>
    <inkml:trace contextRef="#ctx0" brushRef="#br0">5712 116 119 0,'7'-10'351'15,"-3"-2"45"-15,2 2 32 0,-3 0-39 0,-1 1-106 16,0-1-74-16,0 3-43 0,-2-2-29 16,2 3-25-16,-1 1-24 0,-1-1-22 0,0 1-18 15,0 1-16-15,-1 1-13 0,-1 0-6 16,2 2-4-16,-1-2-4 0,0 2-2 0,1-1 0 15,-2 2-2-15,2 0-1 0,-1 0 2 16,0 0 2-16,1 0 1 0,-2-2 1 16,1 2 3-16,-1 0-1 0,0 0 0 0,-1 0 1 15,-4 2-1-15,-1-2 0 0,-5 3-1 16,-2 0 1-16,-5 1 1 0,-7 3 0 0,-6 4 3 15,-6 2 1-15,-10 4 7 0,-8 4 3 16,-11 6 7-16,-11 5 8 0,-14 9 15 16,-14 8 14-16,-18 14 15 0,-17 12 26 0,-16 12 43 15,-19 14 27-15,-23 14 1 0,-14 14 3 16,-13 9-5-16,-3 10-22 0,3 4-47 0,3 3-34 15,8-5-14-15,9-1-17 0,10-7-10 16,7-2-3-16,7-7 0 0,7-2-2 16,7-8-2-16,8-7-1 0,7-7-4 0,10-9-2 15,8-10 9-15,7-4 7 0,9-7 7 0,7-8 6 16,6-7 1-16,9-4 1 0,6-9-9 15,10-8-11-15,6-2-9 0,9-9-4 0,9-3-5 16,8-5-5-16,10-3-5 0,6-3-2 16,8-3 1-16,5-4-5 0,5-1-4 15,5-1-1-15,3-1-1 0,2-1-1 0,5 2-3 16,1-2-5-16,1 2-12 0,0 1-36 15,1-1-96-15,-4 1-71 0,0 4-55 0,-2-2-36 16,-3 0-15-16,0-1 3 0,-1-1 44 16,-2-1-13-16,-1-2-58 0,0-1-94 15,0-3-44-15,0 0-3 0,3-3 34 0,1 0 74 16</inkml:trace>
  </inkml:traceGroup>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34.17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34ED4A8-9F12-48A8-9868-0D89DD3BE434}" emma:medium="tactile" emma:mode="ink">
          <msink:context xmlns:msink="http://schemas.microsoft.com/ink/2010/main" type="writingRegion" rotatedBoundingBox="26027,12377 27823,12661 27376,15484 25580,15199"/>
        </emma:interpretation>
      </emma:emma>
    </inkml:annotationXML>
    <inkml:traceGroup>
      <inkml:annotationXML>
        <emma:emma xmlns:emma="http://www.w3.org/2003/04/emma" version="1.0">
          <emma:interpretation id="{537C9354-8F1D-4545-846A-EAD047B748B5}" emma:medium="tactile" emma:mode="ink">
            <msink:context xmlns:msink="http://schemas.microsoft.com/ink/2010/main" type="paragraph" rotatedBoundingBox="26361,12408 27824,12661 27713,13298 26251,13044" alignmentLevel="1"/>
          </emma:interpretation>
        </emma:emma>
      </inkml:annotationXML>
      <inkml:traceGroup>
        <inkml:annotationXML>
          <emma:emma xmlns:emma="http://www.w3.org/2003/04/emma" version="1.0">
            <emma:interpretation id="{706F507A-2E92-46A0-BB0F-9D34577AAD40}" emma:medium="tactile" emma:mode="ink">
              <msink:context xmlns:msink="http://schemas.microsoft.com/ink/2010/main" type="line" rotatedBoundingBox="26361,12408 27824,12661 27713,13298 26251,13044"/>
            </emma:interpretation>
          </emma:emma>
        </inkml:annotationXML>
        <inkml:traceGroup>
          <inkml:annotationXML>
            <emma:emma xmlns:emma="http://www.w3.org/2003/04/emma" version="1.0">
              <emma:interpretation id="{2F4B3AC4-6701-40A1-B561-1CACE8ED3DEC}" emma:medium="tactile" emma:mode="ink">
                <msink:context xmlns:msink="http://schemas.microsoft.com/ink/2010/main" type="inkWord" rotatedBoundingBox="26361,12408 27824,12661 27713,13298 26251,13044"/>
              </emma:interpretation>
              <emma:one-of disjunction-type="recognition" id="oneOf0">
                <emma:interpretation id="interp0" emma:lang="" emma:confidence="1">
                  <emma:literal/>
                </emma:interpretation>
              </emma:one-of>
            </emma:emma>
          </inkml:annotationXML>
          <inkml:trace contextRef="#ctx0" brushRef="#br0">257 48 226 0,'1'-6'466'0,"1"-3"44"15,-2 0 22-15,-2 3-12 0,1-1-213 0,-1 3-131 16,0 1-57-16,-2 0-7 0,-3 5 41 15,-4 2 62-15,-3 3 62 0,-4 3 54 0,-1 4 26 16,-2 3-9-16,-1 4-35 0,-1 1-61 16,-1 1-61-16,2 5-46 0,3-1-30 15,1 1-15-15,4 0-15 0,3-1-12 0,6-2-7 16,4 2-12-16,3-3-14 0,5-2-12 15,7-2-7-15,5-3-4 0,7-4-3 0,6-4-1 16,5-2-1-16,3-6-5 0,0-5-1 16,-2-2-4-16,-2-5 1 0,-3 0-3 15,-5-3 1-15,-5 1 0 0,-4-3 3 0,-4 3 3 16,-2 0 6-16,-6 1 1 0,-2-1 0 15,-5 2 0-15,-3 0-1 0,-3 0-1 0,-5-1-7 16,-5 2 0-16,0-2 0 0,-5 1-3 16,2 1 0-16,-2-2-1 0,2 4-4 0,1-1-8 15,3 0-19-15,1 3-45 0,3-1-105 16,2 1-147-16,2-1-109 0,3 1-74 0,1 0-107 15,2 2-129-15,1-1-39 0,2 1 73 16,4 0 70-16,2 1 61 0,3 0 116 0</inkml:trace>
          <inkml:trace contextRef="#ctx0" brushRef="#br0" timeOffset="418.0238">525 106 131 0,'0'8'458'0,"0"-1"48"0,0-1 30 0,-1 2 24 16,1 3-160-16,0 2-65 0,0 4 15 15,2 2 44-15,1 2 50 0,0 0 36 0,1 2-8 16,0 1-75-16,2 2-91 0,-1-1-81 16,1-1-74-16,-1 1-59 0,-1-1-32 15,2-2-22-15,-1-3-13 0,-2 0-10 0,0-6-4 16,-1 0-4-16,0-4 0 0,1-2-1 15,-2-2 0-15,0-2-1 0,-1-3-3 0,-1-4-2 16,1-3-2-16,0-3-5 0,0-6-5 16,3-4-3-16,-1-2-5 0,1-4-1 15,3-4 1-15,1 2 1 0,1 0 3 0,1 2 3 16,1 1 5-16,2 4 2 0,1 3-1 15,-1 2 1-15,1 5 2 0,2 3-2 0,-2 4 1 16,1 4 0-16,1 0 4 0,-1 6 3 0,0 4 0 16,0-1 0-16,-2 7 0 0,0 2 1 15,-1 3-1-15,-1 2 0 0,-2-1 0 0,-1 2-1 16,-3 0 2-16,-2-1-1 0,-2 3-2 15,-3-3-16-15,-1-1-35 0,-2 0-80 0,1-6-136 16,-2-1-127-16,1-5-82 0,4-6-92 16,-1-2-125-16,1-6-92 0,4-4 42 0,2-2 79 15,3-5 56-15,1-4 92 0</inkml:trace>
          <inkml:trace contextRef="#ctx0" brushRef="#br0" timeOffset="774.0441">1032 304 89 0,'7'10'431'15,"0"-1"60"-15,0 1 32 0,0 2 22 16,1-2-173-16,0 4-130 0,3-4-54 0,2 2 1 15,2-3 38-15,1 1 37 0,2-2 25 0,2-3-2 16,2-2-26-16,1-3-55 0,2-4-66 16,2-2-55-16,2-2-39 0,0-2-18 15,-2-1-14-15,1-4-3 0,-3-2-5 0,-3 0-1 16,0-3 0-16,-4-1 3 0,-2-1 5 0,-2 0 25 15,-3 1 44-15,-3 3 48 0,-2 2 38 0,-2 2 24 16,-3 5 9-16,-1 2-16 0,-1 1-39 16,-3 3-41-16,-5 1-31 0,-3 4-15 0,-5 4-6 15,-5 1-4-15,-2 6-5 0,-4 2-1 16,1 2-4-16,-2 5-11 0,0 1-6 0,3 2-2 15,1 2 0-15,2 1-5 0,3 1-7 0,4 0 5 16,2 1-5-16,5 1-2 0,3-1-4 16,5 1-2-16,2-1-3 0,5-1-11 15,2 0-19-15,1-3-31 0,4-1-78 0,1-2-168 16,-1-4-143-16,1-3-113 0,-2-4-182 0,-2-2-162 15,-3-3-22-15,-4 1 113 0,-1 0 118 16,-4-2 106-16,-4-2 191 0</inkml:trace>
        </inkml:traceGroup>
      </inkml:traceGroup>
    </inkml:traceGroup>
    <inkml:traceGroup>
      <inkml:annotationXML>
        <emma:emma xmlns:emma="http://www.w3.org/2003/04/emma" version="1.0">
          <emma:interpretation id="{CBABBE7B-E70C-4F5D-8A1D-67537EBF0908}" emma:medium="tactile" emma:mode="ink">
            <msink:context xmlns:msink="http://schemas.microsoft.com/ink/2010/main" type="paragraph" rotatedBoundingBox="26266,13451 27471,13642 27337,14484 26132,14293" alignmentLevel="1"/>
          </emma:interpretation>
        </emma:emma>
      </inkml:annotationXML>
      <inkml:traceGroup>
        <inkml:annotationXML>
          <emma:emma xmlns:emma="http://www.w3.org/2003/04/emma" version="1.0">
            <emma:interpretation id="{1CD0F93F-07CB-424D-AF3A-EC79B2036635}" emma:medium="tactile" emma:mode="ink">
              <msink:context xmlns:msink="http://schemas.microsoft.com/ink/2010/main" type="line" rotatedBoundingBox="26266,13451 27471,13642 27337,14484 26132,14293"/>
            </emma:interpretation>
          </emma:emma>
        </inkml:annotationXML>
        <inkml:traceGroup>
          <inkml:annotationXML>
            <emma:emma xmlns:emma="http://www.w3.org/2003/04/emma" version="1.0">
              <emma:interpretation id="{B5A625C4-44CA-4D98-962D-1BB97369B8E5}" emma:medium="tactile" emma:mode="ink">
                <msink:context xmlns:msink="http://schemas.microsoft.com/ink/2010/main" type="inkWord" rotatedBoundingBox="26604,13503 26931,14227 26419,14458 26092,13734"/>
              </emma:interpretation>
              <emma:one-of disjunction-type="recognition" id="oneOf1">
                <emma:interpretation id="interp1" emma:lang="" emma:confidence="1">
                  <emma:literal>of</emma:literal>
                </emma:interpretation>
                <emma:interpretation id="interp2" emma:lang="" emma:confidence="0">
                  <emma:literal>o/</emma:literal>
                </emma:interpretation>
                <emma:interpretation id="interp3" emma:lang="" emma:confidence="0">
                  <emma:literal>01</emma:literal>
                </emma:interpretation>
                <emma:interpretation id="interp4" emma:lang="" emma:confidence="0">
                  <emma:literal>o</emma:literal>
                </emma:interpretation>
                <emma:interpretation id="interp5" emma:lang="" emma:confidence="0">
                  <emma:literal>0/</emma:literal>
                </emma:interpretation>
              </emma:one-of>
            </emma:emma>
          </inkml:annotationXML>
          <inkml:trace contextRef="#ctx0" brushRef="#br0" timeOffset="2176.1243">2 1263 122 0,'0'-8'453'0,"2"0"57"16,-2 2 30-16,0 2 19 0,0 1-189 15,-2 0-152-15,0 2-80 0,-1 2-5 0,-1 5 88 16,-2 3 84-16,-2 3 62 0,-2 5 43 16,1 1 28-16,-1 3-21 0,0 1-98 15,2 0-81-15,0 1-60 0,4 1-44 0,0-2-32 16,2 1-29-16,4 0-18 0,2-1-19 15,1-2-12-15,5-2-10 0,2-5-5 0,5-1-4 16,1-6-6-16,4-5-5 0,1-4-4 16,-1-5-3-16,2-5-5 0,-2-4-2 15,-5-4 1-15,0-4 3 0,-6-3 3 0,-4-1 5 16,-6-1 4-16,-4 2 2 0,-2 3 2 15,-6 1 3-15,-1 5 0 0,-4 1-2 0,0 3-1 16,-2 3 3-16,-3 3-4 0,2 2-1 16,-2 1 2-16,4 2-2 0,0 2-3 15,2 1-20-15,4 1-62 0,1 0-156 0,5-1-147 16,3-2-104-16,4 0-177 0,3-3-187 15,5-1-46-15,4-2 96 0,1-2 117 0,3-1 87 16,1-4 173-16</inkml:trace>
          <inkml:trace contextRef="#ctx0" brushRef="#br0" timeOffset="2376.1359">306 1003 289 0,'6'7'472'16,"-2"-1"40"-16,-1 3 27 0,-3 6-40 0,0 5-178 16,0 6-75-16,-2 6 32 0,2 1 68 15,2 7 48-15,-2 3 27 0,2 8-2 16,0 1-38-16,-1 2-95 0,-1 4-106 0,-1 0-72 15,-1 0-43-15,0-6-32 0,0-1-26 16,2-6-53-16,0-5-135 0,3-5-139 0,3-7-108 16,0-9-193-16,4-9-187 0,4-6-62 15,1-8 76-15,4-8 106 0,3-8 90 16,0-6 186-16</inkml:trace>
        </inkml:traceGroup>
        <inkml:traceGroup>
          <inkml:annotationXML>
            <emma:emma xmlns:emma="http://www.w3.org/2003/04/emma" version="1.0">
              <emma:interpretation id="{448959F7-3B49-4AFA-A03A-B34976F7E654}" emma:medium="tactile" emma:mode="ink">
                <msink:context xmlns:msink="http://schemas.microsoft.com/ink/2010/main" type="inkWord" rotatedBoundingBox="26702,14251 27178,13499 27521,13717 27045,14468"/>
              </emma:interpretation>
              <emma:one-of disjunction-type="recognition" id="oneOf2">
                <emma:interpretation id="interp6" emma:lang="" emma:confidence="1">
                  <emma:literal>p</emma:literal>
                </emma:interpretation>
                <emma:interpretation id="interp7" emma:lang="" emma:confidence="0">
                  <emma:literal>P</emma:literal>
                </emma:interpretation>
                <emma:interpretation id="interp8" emma:lang="" emma:confidence="0">
                  <emma:literal>n</emma:literal>
                </emma:interpretation>
                <emma:interpretation id="interp9" emma:lang="" emma:confidence="0">
                  <emma:literal>N</emma:literal>
                </emma:interpretation>
                <emma:interpretation id="interp10" emma:lang="" emma:confidence="0">
                  <emma:literal>•</emma:literal>
                </emma:interpretation>
              </emma:one-of>
            </emma:emma>
          </inkml:annotationXML>
          <inkml:trace contextRef="#ctx0" brushRef="#br0" timeOffset="2806.1605">708 1275 308 0,'4'-4'484'0,"-3"2"42"0,-1 4 41 16,-1 6 13-16,-5 8-116 0,1 6-17 15,-1 5 34-15,1 4 40 0,-1 6 9 0,2 1-35 16,0 6-97-16,1 1-101 0,2 2-97 16,0 0-76-16,1-2-46 0,1-1-27 15,0-4-16-15,1-5-12 0,1-3-6 0,-1-6-5 16,0-3-1-16,0-5-3 0,-2-5-1 15,2-2 0-15,-2-5 0 0,1-6 0 0,1-2-3 16,-2-6-3-16,2-8-6 0,1-2-6 16,0-9-10-16,0-4-10 0,1-5-15 15,3-3-10-15,-1-4-8 0,4-2-1 0,2-3 4 16,2 3 10-16,3 0 13 0,2 0 12 15,3 3 8-15,1 1 8 0,2 2 2 0,3 4 3 16,0 3 0-16,1 1 3 0,0 7 2 0,0 2-2 16,-3 5 0-16,0 2-3 0,-4 6 1 15,-1 3 2-15,-3 2-2 0,-3 3 2 0,-1 4-1 16,-5 3 5-16,0 2-1 0,-7 6 3 15,-2 5 0-15,-2 2 2 0,-4 5 1 0,-3 3 0 16,-1 2 0-16,-4 2-2 0,-1 1-3 0,-1 0 1 16,-1-3 1-16,0-1-4 0,1-2 2 15,-1-2-1-15,1-5-4 0,1-1-35 0,-2-3-87 16,1-4-169-16,1-6-122 0,-2-3-139 15,-2-4-188-15,-2-4-134 0,1-3-4 0,-2 1 122 16,1-3 97-16,2 4 125 0</inkml:trace>
        </inkml:traceGroup>
      </inkml:traceGroup>
    </inkml:traceGroup>
    <inkml:traceGroup>
      <inkml:annotationXML>
        <emma:emma xmlns:emma="http://www.w3.org/2003/04/emma" version="1.0">
          <emma:interpretation id="{D922BD86-F17E-46DE-9525-2BFD86536222}" emma:medium="tactile" emma:mode="ink">
            <msink:context xmlns:msink="http://schemas.microsoft.com/ink/2010/main" type="paragraph" rotatedBoundingBox="25497,14732 27347,14402 27457,15019 25607,15349" alignmentLevel="1"/>
          </emma:interpretation>
        </emma:emma>
      </inkml:annotationXML>
      <inkml:traceGroup>
        <inkml:annotationXML>
          <emma:emma xmlns:emma="http://www.w3.org/2003/04/emma" version="1.0">
            <emma:interpretation id="{15B1282B-EA1D-46B2-ACB7-8E00FB749D51}" emma:medium="tactile" emma:mode="ink">
              <msink:context xmlns:msink="http://schemas.microsoft.com/ink/2010/main" type="line" rotatedBoundingBox="25497,14732 27347,14402 27457,15019 25607,15349"/>
            </emma:interpretation>
          </emma:emma>
        </inkml:annotationXML>
        <inkml:traceGroup>
          <inkml:annotationXML>
            <emma:emma xmlns:emma="http://www.w3.org/2003/04/emma" version="1.0">
              <emma:interpretation id="{5A169527-090F-4F44-B36B-84F532B85BEF}" emma:medium="tactile" emma:mode="ink">
                <msink:context xmlns:msink="http://schemas.microsoft.com/ink/2010/main" type="inkWord" rotatedBoundingBox="25497,14732 27347,14402 27457,15019 25607,15349"/>
              </emma:interpretation>
              <emma:one-of disjunction-type="recognition" id="oneOf3">
                <emma:interpretation id="interp11" emma:lang="" emma:confidence="1">
                  <emma:literal>=</emma:literal>
                </emma:interpretation>
                <emma:interpretation id="interp12" emma:lang="" emma:confidence="0">
                  <emma:literal>E</emma:literal>
                </emma:interpretation>
                <emma:interpretation id="interp13" emma:lang="" emma:confidence="0">
                  <emma:literal>+</emma:literal>
                </emma:interpretation>
                <emma:interpretation id="interp14" emma:lang="" emma:confidence="0">
                  <emma:literal>x</emma:literal>
                </emma:interpretation>
                <emma:interpretation id="interp15" emma:lang="" emma:confidence="0">
                  <emma:literal>F</emma:literal>
                </emma:interpretation>
              </emma:one-of>
            </emma:emma>
          </inkml:annotationXML>
          <inkml:trace contextRef="#ctx0" brushRef="#br0" timeOffset="3486.1994">-318 2606 124 0,'-70'18'462'0,"4"-1"58"0,5-3 40 15,8-3 21-15,6-2-182 0,8-2-168 16,11-1-93-16,7-1-55 0,10-1-37 0,11-3-19 15,12-2-11-15,14-1-6 0,13-3-3 16,13-2-5-16,13-1-2 0,9 0-5 16,10 0-4-16,5 4 0 0,6-2-3 0,0 3-2 15,0-2 1-15,-3 1 2 0,-2 1 1 16,-8-1 3-16,-5 0 3 0,-5-1 0 0,-8 0 1 15,-7 0 3-15,-8 2 1 0,-8-3 1 0,-8 2 0 16,-8 0 3-16,-6 1-1 0,-4 0-5 16,-6 0-8-16,-5 0-10 0,-4 3-12 15,-4 0-38-15,-3 0-88 0,-4 3-137 0,-2 0-131 16,0 1-65-16,-1 2-29 0,2-2 17 15,-1 2 80-15</inkml:trace>
          <inkml:trace contextRef="#ctx0" brushRef="#br0" timeOffset="3176.1816">-425 2164 337 0,'-26'12'493'0,"5"-5"39"0,6-1 25 16,5 1-50-16,7 0-210 0,10-1-110 15,8 0-30-15,10-2 10 0,10-1 12 0,10 0 14 16,10-2 6-16,10-1-4 0,10-1-37 16,8-2-40-16,7 0-33 0,5-3-26 15,2 0-17-15,-1-2-15 0,-3 1-2 0,-2-2-3 16,-7-1-2-16,-3 2-3 0,-5-2 1 0,-7 0-5 15,-6 3-5-15,-8-3-3 0,-8 3-3 16,-8 1-1-16,-7 1-1 0,-6 1 0 0,-7-1-18 16,-3 3-48-16,-7 0-73 0,-5 0-65 15,-4 2-45-15,-4 2-75 0,-4 1-111 0,-7 3-129 16,-4 0-26-16,-5 3 12 0,-2 2 14 15,-1 1 62-15,-4 0 121 0</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6:42:18.9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C9AB3B9-3AF0-4E35-997F-875836EDA445}" emma:medium="tactile" emma:mode="ink">
          <msink:context xmlns:msink="http://schemas.microsoft.com/ink/2010/main" type="writingRegion" rotatedBoundingBox="21111,958 26227,2131 25527,5182 20412,4009"/>
        </emma:interpretation>
      </emma:emma>
    </inkml:annotationXML>
    <inkml:traceGroup>
      <inkml:annotationXML>
        <emma:emma xmlns:emma="http://www.w3.org/2003/04/emma" version="1.0">
          <emma:interpretation id="{B6FF80F7-0D2F-46F2-A1AC-8CFD5A4FBF24}" emma:medium="tactile" emma:mode="ink">
            <msink:context xmlns:msink="http://schemas.microsoft.com/ink/2010/main" type="paragraph" rotatedBoundingBox="21111,958 26227,2131 25698,4434 20583,3262" alignmentLevel="1"/>
          </emma:interpretation>
        </emma:emma>
      </inkml:annotationXML>
      <inkml:traceGroup>
        <inkml:annotationXML>
          <emma:emma xmlns:emma="http://www.w3.org/2003/04/emma" version="1.0">
            <emma:interpretation id="{9C8687BE-C574-4790-85DE-820DF24DA2C9}" emma:medium="tactile" emma:mode="ink">
              <msink:context xmlns:msink="http://schemas.microsoft.com/ink/2010/main" type="inkBullet" rotatedBoundingBox="20903,1869 22222,2172 21995,3162 20676,2860"/>
            </emma:interpretation>
            <emma:one-of disjunction-type="recognition" id="oneOf0">
              <emma:interpretation id="interp0" emma:lang="" emma:confidence="0">
                <emma:literal>↳</emma:literal>
              </emma:interpretation>
            </emma:one-of>
          </emma:emma>
        </inkml:annotationXML>
        <inkml:trace contextRef="#ctx0" brushRef="#br0">-101 652 311 0,'-11'8'394'0,"1"-4"62"16,2 0 0-16,0-1-68 0,4 0-78 15,1-1-63-15,2-1-66 0,2-1-54 16,5-1-39-16,7-1-13 0,9-2 15 0,11-2 28 16,10-4 54-16,11-2 50 0,7-2 39 15,10-1 22-15,7-6 6 0,6 0-13 16,5-2-40-16,2-3-36 0,1 1-21 0,-2 2-11 15,-2 0-11-15,-6 2-8 0,-5 1-10 16,-7 3-12-16,-8 2-17 0,-7 1-21 16,-11 1-23-16,-8 4-13 0,-6 1-6 0,-7 2-3 15,-3 1-2-15,-7 2-3 0,-2-1-1 16,-1 4-8-16,-4-2-6 0,-1 1-4 15,-1 1-8-15,-1-1-5 0,0 1-6 16,-2 0-3-16,0 0-5 0,-1 0-7 0,0 0-7 16,0 0-13-16,0 0-10 0,0 1-17 15,-1-1-28-15,0 1-31 0,-2 1-53 0,-1 0-89 16,-2 2-120-16,-1 0-77 0,-1-1-64 15,-1 0-119-15,-1-2-136 0,0 0-2 16,1 1 77-16,-1-2 68 0,2-2 77 0,1 1 150 16</inkml:trace>
        <inkml:trace contextRef="#ctx0" brushRef="#br0" timeOffset="-1165.0666">156 61 287 0,'2'-2'477'0,"-2"-2"49"0,1-1 47 0,-1 2-2 16,0 0-87-16,-1 0-37 0,-1 1 12 16,1-2 27-16,-2 2 8 0,2 0-35 15,-1 1-76-15,0 0-93 0,-1 1-84 0,0 0-69 16,-1 1-54-16,0 0-33 0,-2 1-19 15,1 2-14-15,-5 3-9 0,1 3-3 16,-5 2-3-16,-1 4-2 0,-2 2 1 0,2 2 1 16,1 1 1-16,3 0-2 0,2 1-1 15,3 0 0-15,3-2 0 0,5-1 1 16,2 1 2-16,3-3 1 0,5-2 2 15,6-3-1-15,4-1-1 0,6-5 1 0,3-4-2 16,4-4-3-16,2-4 2 0,-2-4 0 16,0-2 5-16,-4-3-4 0,-3-3 2 0,-5-2 2 15,-3-3-1-15,-7-2-2 0,-2-1-4 16,-5-2 2-16,-3 5-1 0,-3-1-1 15,-3 4 0-15,-1 3 0 0,-3 2 0 16,-3 4 0-16,1 1-2 0,-4 0 1 0,1 6-2 16,-3 0 0-16,0 0-3 0,-2 4 0 15,1 0-3-15,-1 3-10 0,-1 0-23 16,3 0-41-16,1 0-74 0,2 0-135 0,1 1-132 15,4-1-88-15,0-3-134 0,2 4-181 16,2-2-40-16,0-1 72 0,2 2 101 16,4-3 81-16,1 0 150 0</inkml:trace>
        <inkml:trace contextRef="#ctx0" brushRef="#br0" timeOffset="-511.0292">774-79 248 0,'4'-4'317'16,"0"1"59"-16,-1 0-12 0,-1-1-16 15,3-2-30-15,-3 3-35 0,1-2-34 0,0 1-36 16,-2 0-27-16,1 1-7 0,-1-1 37 15,-1 0 68-15,0 2 57 0,-1-1 31 0,-1 0 12 16,1 1-15-16,-2 0-47 0,0 0-73 16,-1-2-67-16,0 4-49 0,-3-4-39 15,0 1-28-15,-1 0-22 0,-2 0-14 16,1 0-9-16,-2 0-7 0,1 0-7 0,-2 1-2 15,1 2-1-15,0 0-3 0,0 1 0 16,1-1-3-16,1 0-1 0,-1 0 1 16,2 0-2-16,-2 1 0 0,2 2 0 0,1 0 1 15,0 3 1-15,2-2-2 0,-2 6 2 16,1-1 0-16,2 2 1 0,0 0-4 15,1 2 4-15,3 0-1 0,0 0 0 0,2 0 0 16,2-1 1-16,1-1 3 0,2 2-1 16,3-2 1-16,3-1 2 0,1 0 1 15,1-1-1-15,3-1-2 0,3-2 0 0,-1 1 1 16,2-3 0-16,2 1-3 0,-1-3 1 15,1 2 1-15,-1 0 0 0,0-2 0 16,-2 2-2-16,-2-1-3 0,-1 1 0 16,-3 2 1-16,-2 0-2 0,-4 1 2 0,-2 0 1 15,-1 2 2-15,-6 1 2 0,-2 0 3 16,-3 2-2-16,-5 0 2 0,-4 2-1 15,-4 1-4-15,-4-1-8 0,0 0-20 0,-2-1-39 16,-2-2-72-16,-1-1-125 0,1-4-125 16,-1 1-89-16,1-7-149 0,0 2-161 0,1-4-50 15,1 2 60-15,2-4 97 0,5 0 76 16,0 0 159-16</inkml:trace>
      </inkml:traceGroup>
      <inkml:traceGroup>
        <inkml:annotationXML>
          <emma:emma xmlns:emma="http://www.w3.org/2003/04/emma" version="1.0">
            <emma:interpretation id="{F2BFF114-A5B7-43E6-8EAF-B6FBB54C45C5}" emma:medium="tactile" emma:mode="ink">
              <msink:context xmlns:msink="http://schemas.microsoft.com/ink/2010/main" type="line" rotatedBoundingBox="23732,1559 26227,2131 25698,4434 23204,3862"/>
            </emma:interpretation>
          </emma:emma>
        </inkml:annotationXML>
        <inkml:traceGroup>
          <inkml:annotationXML>
            <emma:emma xmlns:emma="http://www.w3.org/2003/04/emma" version="1.0">
              <emma:interpretation id="{3DB36BCF-B30C-485E-8F4D-C85EB2F9C322}" emma:medium="tactile" emma:mode="ink">
                <msink:context xmlns:msink="http://schemas.microsoft.com/ink/2010/main" type="inkWord" rotatedBoundingBox="23732,1559 26227,2131 25698,4434 23204,3862"/>
              </emma:interpretation>
              <emma:one-of disjunction-type="recognition" id="oneOf1">
                <emma:interpretation id="interp1" emma:lang="" emma:confidence="1">
                  <emma:literal/>
                </emma:interpretation>
              </emma:one-of>
            </emma:emma>
          </inkml:annotationXML>
          <inkml:trace contextRef="#ctx0" brushRef="#br0" timeOffset="58759.3609">3375 294 289 0,'-2'-5'411'0,"0"-1"37"16,1 0 25-16,1 0-90 0,0 0-134 0,0 3-84 16,0-1-48-16,3 1-29 0,2-3-23 15,3 2-18-15,3-2-13 0,5 0-7 16,4-1-7-16,2-1-5 0,6 0-1 15,2-2 1-15,3 0 0 0,-1 0-1 0,1-2 0 16,-3 3 1-16,-1-1-4 0,-3 2 0 16,-4 0 2-16,-4 2 0 0,-3 1 4 15,-3 2 3-15,-2 0 4 0,-3 0 1 0,-2 1-4 16,1 2-2-16,-3 2 0 0,1 2 0 15,1 4 1-15,2 2 1 0,0 1 6 16,1 4 4-16,0 2 6 0,3 1 1 16,0 3-2-16,2 1-3 0,1 1-2 0,-1 2-6 15,0-2-9-15,-1 0-4 0,0-1-2 16,-1-3-1-16,-2 0-2 0,-2-2 3 15,-1-3 7-15,-1 0 8 0,-3-4 8 16,-2 0 7-16,-1-2 6 0,-2 0 3 0,-4-1-5 16,-1 1-5-16,-4 0-10 0,-5-1-8 15,-1-1-7-15,-2 1-10 0,-1 1-5 0,-1-2-7 16,0 1-22-16,1-4-31 0,-1 1-36 15,2-1-25-15,1 0-28 0,1 0-64 16,0-3-123-16,0 0-132 0,3 0-53 16,0 0-18-16,4 1 7 0,1 0 54 0</inkml:trace>
          <inkml:trace contextRef="#ctx0" brushRef="#br0" timeOffset="58308.3351">3396 275 229 0,'-1'-10'422'0,"1"2"47"0,0-4 31 0,0 3-48 16,1-1-148-16,-1 0-93 0,1 1-50 15,-1 2-22-15,2 1 5 0,-2 0 8 16,0 4 10-16,-2-1 3 0,2 2-8 16,-1 0-19-16,1 1-31 0,-1 1-29 0,1 1-20 15,0 4-4-15,1 4 14 0,2 4 11 16,0 3 11-16,1 3 9 0,1 4 13 0,-1 1 2 15,5 4-16-15,-3 1-8 16,3 0-7-16,-1 1-8 0,0-1-14 0,2 1-9 16,-2-2-9-16,2-1-6 0,-2-2-8 15,-1-4-7-15,1-1-8 0,-2-3-7 0,-1-2-3 16,1-3-3-16,-2-3-3 0,0 0-4 15,0-3-7-15,0-4-49 0,-1-1-105 16,-2-4-102-16,1-2-67 0,-2-5-92 16,-2-4-144-16,-1-3-123 0,-1 1 13 0,2-3 53 15,-2 2 45-15,-1 2 81 0</inkml:trace>
          <inkml:trace contextRef="#ctx0" brushRef="#br0" timeOffset="1009.0577">2806 110 127 0,'-5'-12'427'0,"-1"2"61"16,2 0 38-16,-1 3-6 0,0 2-123 15,1 1-90-15,0 2-47 0,0 1-27 0,0-1-18 16,1 4-21-16,0-1-30 0,-1 3-38 15,2 3-27-15,-3 6-16 0,3 3 20 16,0 6 27-16,1 7 23 0,2 6 28 16,2 5 14-16,3 6 7 0,-1 5-22 0,3 7-26 15,1 6-25-15,-1 10-31 0,0 4-33 16,-1 6-24-16,-2 1-16 0,1-3-9 0,-1 0-6 15,0-6-2-15,-1-2 1 0,-2-4-2 16,1-7-1-16,0-2-2 0,0-7 1 16,-1-7-4-16,0-5-1 0,2-4-1 15,0-7 0-15,-1-4-9 0,1-5-18 0,0-5-38 16,0-4-91-16,-1-4-151 0,1-9-149 15,-1-7-227-15,-2-5-150 0,1-8-52 16,-4-4 43-16,2-3 126 0,-1-3 136 0</inkml:trace>
          <inkml:trace contextRef="#ctx0" brushRef="#br0" timeOffset="2267.1297">2746 182 8 0,'0'-7'204'0,"-2"0"37"15,1 1-3-15,1 0-28 0,0-1-17 0,0 0-2 16,0 0-13-16,3-1-17 0,-1 1-22 15,3-1-13-15,0 1-14 0,5-3-16 0,1 3-16 16,4-3-3-16,4 0-2 0,6 3 4 16,6-4 3-16,8 1 4 0,9 0 2 15,7-1-9-15,10-1-15 0,9 0-14 0,7-1-14 16,8 0-12-16,6-1-13 0,6-1-7 15,3 0 1-15,2 1-1 0,-3 0 2 16,-1 1-3-16,-4 1 4 0,-3 0 1 16,-6 1-6-16,-5 2-3 0,-9 1-1 0,-6 0 2 15,-10 2 0-15,-9 0 4 0,-10 2 3 16,-6-1 7-16,-8 3 7 0,-4-1 7 15,-5 0 6-15,-3 3 2 0,-5 0-1 0,-1-2-4 16,-1 2-8-16,-1 2-10 0,-2-2-6 16,0 3-1-16,0 4 5 0,2 2 17 15,1 5 31-15,1 4 38 0,1 4 54 0,1 5 39 16,0 8 35-16,1 4 6 0,-2 8-12 15,1 4-27-15,0 7-46 0,-2 4-39 16,1 0-37-16,0 5-25 0,-1-2-15 16,0-4-7-16,0 3-6 0,-1-4 2 0,2-1 0 15,-1-3 3-15,0-2 4 0,0-2-1 16,-1-2 4-16,1-3 1 0,-1-2 0 15,0-4-1-15,-1-1-1 0,1-4 2 16,-2-2-5-16,1-3-3 0,-1-2-1 0,-1-1-2 16,0-3-4-16,0-1-1 0,-1-1-4 15,1-4-1-15,0 1 0 0,1-2-2 0,-1-1 0 16,1-1-1-16,-1 0 0 0,-1-3 0 15,1 1-3-15,0-3 0 0,-1-1-1 0,-2-1-1 16,4 1 0-16,-3-4-1 16,1 2 0-16,-2-2 0 0,1-1 1 0,1-1-1 15,-3 2 1-15,1-3 0 0,0 1 0 16,-1-1 0-16,0 1 1 0,0-1-1 0,-1 0 0 15,0 1 1-15,1-1 0 0,-3 0-1 16,1 0-1-16,1 1 2 0,0-1-1 16,-2 0 1-16,2 1 0 0,-2 1-1 15,0-2 1-15,2 1-1 0,-1-1-1 0,0 0 0 16,0 0 0-16,1-2 2 0,-2 1 0 15,0 2 2-15,1-2-1 0,-3 0 3 16,0 1-1-16,-2-2-2 0,-1 1-1 16,-5 1-2-16,-2 0 0 0,-1-2 0 0,-8 2-1 15,-3 1 0-15,-6 0 0 0,-8 1 0 16,-9 0-1-16,-8 1-1 0,-6 1 2 0,-8 0-1 15,-5 0 0-15,-5-1 2 0,-4 3 1 16,-3 0 1-16,-2 1 0 0,-1 0 0 16,3-1 0-16,1 1 0 0,1 0-2 0,5-2 0 15,2 3 0-15,4-1 1 0,5 0-1 16,5-3 1-16,5 2 2 0,6-1 1 15,6 0 0-15,5-2 0 0,4-1 0 0,3 0 1 16,4-2-1-16,0 1-2 0,2 0-1 16,4-2 1-16,2 2-1 0,2-4-1 15,1 2-2-15,3-1 1 0,-1 0 3 0,4 1-2 16,2-1 0-16,2 0-1 0,1-1 2 15,1 1-1-15,2-1-1 0,2 0 1 16,1 0 3-16,1 0 7 0,0 0 8 16,1 0 7-16,0 0 4 0,2 0 4 0,-1 0-1 15,2 0-4-15,-1 0-5 0,1 0-6 16,0 0-7-16,0 0-4 0,0 0-2 0,0 0-3 15,0 0-1-15,0 0 0 0,0 0 0 16,0 1-3-16,1 1 2 0,-1-1 0 16,2-1-1-16,-1 0 1 0,-1-1-2 15,0 1 2-15,0-2-3 0,0 1-12 0,0 1-22 16,0 0-44-16,0-1-85 0,0 1-124 15,1-2-117-15,-1-2-208 0,0-4-173 16,2-2-59-16,-1-2 31 0,3-2 94 16,0-2 104-16,2-1 213 0</inkml:trace>
        </inkml:traceGroup>
        <inkml:traceGroup>
          <inkml:annotationXML>
            <emma:emma xmlns:emma="http://www.w3.org/2003/04/emma" version="1.0">
              <emma:interpretation id="{B58E6B32-F2A4-4CE7-A8F7-4D2A598EC6AD}" emma:medium="tactile" emma:mode="ink">
                <msink:context xmlns:msink="http://schemas.microsoft.com/ink/2010/main" type="inkWord" rotatedBoundingBox="24455,3121 25119,3273 24997,3804 24333,3652"/>
              </emma:interpretation>
              <emma:one-of disjunction-type="recognition" id="oneOf2">
                <emma:interpretation id="interp2" emma:lang="" emma:confidence="0">
                  <emma:literal>B</emma:literal>
                </emma:interpretation>
                <emma:interpretation id="interp3" emma:lang="" emma:confidence="0">
                  <emma:literal>D</emma:literal>
                </emma:interpretation>
                <emma:interpretation id="interp4" emma:lang="" emma:confidence="0">
                  <emma:literal>•</emma:literal>
                </emma:interpretation>
                <emma:interpretation id="interp5" emma:lang="" emma:confidence="0">
                  <emma:literal>I</emma:literal>
                </emma:interpretation>
                <emma:interpretation id="interp6" emma:lang="" emma:confidence="0">
                  <emma:literal>P</emma:literal>
                </emma:interpretation>
              </emma:one-of>
            </emma:emma>
          </inkml:annotationXML>
          <inkml:trace contextRef="#ctx0" brushRef="#br0" timeOffset="61891.54">3593 1130 77 0,'-2'-3'324'16,"2"-2"35"-16,2 1 18 0,-1 0-57 0,2 1-94 15,2-1-78-15,2-1-45 0,3 1-25 16,2-1-12-16,3 1-9 0,3-3-8 16,3 1-6-16,2-1-6 0,1 1-2 15,2-2 3-15,-1 0 2 0,-1 2 5 0,1 0 4 16,-2 1 4-16,-2 0-1 0,-3 0-2 15,-2 1-1-15,-3 2-2 0,-4 0-4 16,0 2-6-16,-2 0-7 0,-2 0-6 16,1 2-4-16,-2 2-2 0,1 2-2 0,1 1 5 15,1 3 5-15,-1 2 3 0,3 2 2 16,0 1-2-16,1 1-1 0,1 0-7 0,-1 4-1 15,2-2 32-15,0-1 50 0,2 5 31 16,1-2 23-16,0 1 20 0,-1-1 2 16,1 0-27-16,-2-1-50 0,-2-1-32 15,-2 0-21-15,1-1-17 0,-3-1-3 0,0-1-3 16,-2-1-3-16,-1-2 2 0,0-2 3 15,-1-1 3-15,0 0 0 0,-2-3 1 16,1-1 0-16,-1 0-1 0,-1-1-4 16,1-2-3-16,-1 1-3 0,-1-2-5 0,1 0-2 15,-3 1 2-15,-1-2 1 0,-1 0-8 16,-5 2-11-16,-5-1-26 0,-7 0-50 0,-4 2-59 15,-5 0-63-15,-3 3-43 0,-4-2-21 16,-4-1-12-16,-2 0-38 0,-2 1-80 16,-4-1-94-16,1 0-38 0,0 0-12 15,4 1 15-15,4-2 75 0</inkml:trace>
          <inkml:trace contextRef="#ctx0" brushRef="#br0" timeOffset="61391.5114">3616 1130 59 0,'-1'0'308'0,"1"-2"53"16,0 1 26-16,0 0-32 0,1-1-53 15,-1 0-59-15,0 1-55 0,0 0-39 0,0-1-29 16,0 1-23-16,2-2-18 0,-2 3-18 15,1-2-11-15,0 1-9 0,-1-2-7 16,2 2-8-16,-1 0-2 0,-1-1-2 16,0 0 3-16,0 1 1 0,0 0 7 0,0-2 19 15,0 3 22-15,-1-1 25 0,-1 1 17 16,2 0 9-16,-1 1 5 0,0-1-12 0,-1 3-20 15,-1-2-23-15,2 2-17 16,0 1-11-16,1 4-11 0,-2 2-7 0,2 1-2 16,0 4-2-16,2 1-3 0,-2 5-3 15,2-2-5-15,0 3-2 0,1 0 0 0,-1-2-1 16,1 1-1-16,0-1-1 0,0-3 2 15,-2-1-2-15,2 0-9 0,-2-4 3 16,0-1 0-16,2-2 0 0,-1-2-3 16,-1-1-4-16,0-2 6 0,1-1-15 15,-2-2-52-15,-2-2-66 0,1-2-43 0,0-3-31 16,-1-4-61-16,-1 0-77 0,1 0-86 15,-2-2-71-15,1 1-27 0,-1 1-3 16,2 1 43-16,1-1 76 0</inkml:trace>
        </inkml:traceGroup>
      </inkml:traceGroup>
    </inkml:traceGroup>
    <inkml:traceGroup>
      <inkml:annotationXML>
        <emma:emma xmlns:emma="http://www.w3.org/2003/04/emma" version="1.0">
          <emma:interpretation id="{8D2B54F2-7608-48C3-AC94-35D3CAE4F27E}" emma:medium="tactile" emma:mode="ink">
            <msink:context xmlns:msink="http://schemas.microsoft.com/ink/2010/main" type="paragraph" rotatedBoundingBox="20255,3240 24101,2304 24436,3684 20590,4619" alignmentLevel="1"/>
          </emma:interpretation>
        </emma:emma>
      </inkml:annotationXML>
      <inkml:traceGroup>
        <inkml:annotationXML>
          <emma:emma xmlns:emma="http://www.w3.org/2003/04/emma" version="1.0">
            <emma:interpretation id="{E3F724E1-5EDB-4C0D-8FE0-3D52B648C7AE}" emma:medium="tactile" emma:mode="ink">
              <msink:context xmlns:msink="http://schemas.microsoft.com/ink/2010/main" type="line" rotatedBoundingBox="20255,3240 24101,2304 24436,3684 20590,4619"/>
            </emma:interpretation>
          </emma:emma>
        </inkml:annotationXML>
        <inkml:traceGroup>
          <inkml:annotationXML>
            <emma:emma xmlns:emma="http://www.w3.org/2003/04/emma" version="1.0">
              <emma:interpretation id="{FFC62410-4DC8-41B3-AA41-863455D371C3}" emma:medium="tactile" emma:mode="ink">
                <msink:context xmlns:msink="http://schemas.microsoft.com/ink/2010/main" type="inkWord" rotatedBoundingBox="20255,3240 24101,2304 24436,3684 20590,4619"/>
              </emma:interpretation>
              <emma:one-of disjunction-type="recognition" id="oneOf3">
                <emma:interpretation id="interp7" emma:lang="" emma:confidence="1">
                  <emma:literal/>
                </emma:interpretation>
              </emma:one-of>
            </emma:emma>
          </inkml:annotationXML>
          <inkml:trace contextRef="#ctx0" brushRef="#br0" timeOffset="5425.3103">1434 1299 56 0,'-4'-4'347'0,"1"0"65"0,-1 1 57 15,1-1-21-15,0 1-75 0,0 1-86 16,2 1-67-16,0 0-60 0,-2 1-52 16,3 1-40-16,0 0-23 0,1 5-19 15,3 4-8-15,1 6-4 0,0 0-1 0,2 3-1 16,1 3-1-16,2 0 2 0,-1 2-5 15,2 1 0-15,-1-2-1 0,0 3-1 16,-1-4-1-16,0-2-1 0,-3-1-3 16,0-3-8-16,-1-3-10 0,0-3-24 0,-3-4-127 15,-2-3-202-15,-2-6-103 0,-3-3-51 16,-3-4-21-16,0-6 8 0,-3-3 118 15</inkml:trace>
          <inkml:trace contextRef="#ctx0" brushRef="#br0" timeOffset="5571.3187">1423 1189 168 0,'1'-7'356'0,"2"0"29"0,-2 1 14 16,-1 2-80-16,2 0-120 0,-1 0-100 16,0 2-89-16,1-1-96 0,-2 2-109 15,0 1-103-15,2-1-56 0,1 1-19 16,1-3 23-16</inkml:trace>
          <inkml:trace contextRef="#ctx0" brushRef="#br0" timeOffset="5944.34">1604 1236 232 0,'6'8'370'0,"-1"1"38"0,-1-2 44 0,1 1-68 16,0 2-109-16,-1-3-63 0,2 3-36 16,-1 2-32-16,2-1-41 0,1 1-37 15,-1 0-25-15,1 4-17 0,1 0-12 0,-1-2-5 16,-1 1-1-16,0-1-3 0,-2-1-2 15,-1-1-1-15,0-2 1 0,-1-4-3 16,0 1 1-16,0-4 0 0,-3-3 0 16,0-2 1-16,0-3 0 0,0-1-1 0,1-4-1 15,2 0 2-15,0-4 3 0,2 0 2 16,1 0 5-16,0-1 9 0,3-1 3 15,0 0 2-15,0 3 3 0,0 0-1 16,1 4-6-16,-1-1-5 0,1 4-6 0,1 2-4 16,0 4-5-16,0 0 0 0,1 3 2 15,2 4 0-15,0 3 3 0,-2 2 0 16,2 3-4-16,0 3 2 0,-2 0-1 0,-2 1-1 15,1 1-5-15,-3-2-8 0,0 0-8 16,-1-3-43-16,-1-3-145 0,-4-3-179 16,1-3-93-16,-1-5-41 0,-2-3-17 0,0-4 24 15</inkml:trace>
          <inkml:trace contextRef="#ctx0" brushRef="#br0" timeOffset="6813.3897">2079 1243 194 0,'1'-1'316'0,"0"-1"46"16,-1-2 14-16,0 2-40 0,0-2-51 0,0 1-40 16,0-1-34-16,-1-1-32 0,1 1-48 15,0 1-37-15,0-1-24 0,0 0-19 16,0 2-13-16,0-2-8 0,-1 2 3 0,1-1 13 15,-3 2 21-15,2 1 40 0,-1-2 75 16,1 2 67-16,-2 0 48 0,0 0 21 16,1 2 2-16,-1-1-25 0,-3 2-69 0,-1-1-64 15,-1 3-50-15,-3 2-33 0,-1 2-23 16,-2 3-12-16,2 1-11 0,-2 1-9 15,3 1-6-15,0 0-4 0,1 1-3 16,2 0-7-16,1 0 2 0,2-1 0 0,1-2-2 16,2-2-1-16,2-2-1 0,0-2 4 15,2-2-1-15,2-1 4 0,1-3 0 16,3-4-2-16,5-3-2 0,3-4-5 0,2-2-3 15,0-1-7-15,0-3 0 0,-2 0-13 16,-2-4-16-16,-1-3-14 0,-1-2-4 16,-1-3 0-16,0 1 1 0,-3 1 14 15,0 2 21-15,-1 3 18 0,-3-1 13 0,2 5 11 16,-3 2 13-16,-1 2 8 0,0 2 5 15,-1 1 5-15,-1 3 4 0,0-1 1 16,0 2-3-16,0 3-6 0,0 0-6 0,0 0-7 16,0 3-12-16,-1-2-11 0,-1 2-9 15,2 2-4-15,-2 0-4 0,0 2 0 16,0 3 3-16,-3 2 1 0,3 3 1 0,-2 1 0 15,-2 4 2-15,2 0 0 0,1 2-1 16,0 0-1-16,1-3-1 0,2 2 0 16,0-4 1-16,0 0 0 0,2-3 0 15,1-1 1-15,3-2 1 0,1 0 4 0,1-5 0 16,4 0-1-16,3-3 0 0,5-3-2 15,0 0 0-15,2-3-1 0,2-1-3 16,-2-1-3-16,-3 2-2 0,-1 0 1 0,-5 1-2 16,-2 2-3-16,-1-1 3 0,-4 2 3 15,-1 0 3-15,-1 0 0 0,-1 2 3 16,-2-2-1-16,1 0 3 0,-1 2 0 0,-1-3 1 15,-1 0 1-15,-1-1-3 0,0 1 0 16,-3-3-2-16,3 0-1 0,-2-3-2 16,-2 2 0-16,3 0 2 0,-1 1-2 15,1-1 2-15,1 4 0 0,-1-1 0 0,0 1 0 16,0 0-1-16,2 2 0 0,-2-1-2 15,2 1-2-15,0 1-1 0,-1 1 0 16,1 2-1-16,-1 0 1 0,2 1 2 0,-1 2 0 16,1 1-1-16,1 2 4 0,-1-2 1 15,3 2-1-15,-1-2 1 0,0 2 0 16,2-2 1-16,1 3-1 0,-1-4 0 0,1 2-12 15,-1 0-26-15,2-2-72 0,-1-1-127 16,-1-1-109-16,3-3-91 0,-1-2-165 16,2-4-172-16,-1-2-34 0,0-2 71 15,-2-1 78-15,2 0 77 0,-1-2 168 0</inkml:trace>
          <inkml:trace contextRef="#ctx0" brushRef="#br0" timeOffset="7119.4072">2461 1136 60 0,'4'5'296'0,"0"1"52"0,2 0 46 15,1 0-56-15,-1 0-48 0,1 4-41 0,3-4-42 16,0 2-42-16,1-2-40 0,0 1-30 15,-2-1-30-15,2-1-23 0,0-1-19 16,0-3-9-16,0 0-5 0,3-2-6 16,0-3-14-16,0-2-22 0,-1-4-38 0,-2-3-55 15,-1 0-53-15,-5-3-36 0,0 0-4 16,-5-3 44-16,-3 2 78 0,0 2 96 15,-2 1 84-15,-1 2 61 0,-2 4 33 16,1 3-8-16,-4 1-24 0,0 5-19 0,-3 5-17 16,-1 4-14-16,0 3-10 0,1 2-13 15,-1 1-14-15,1 1-19 0,2 1-15 16,-1 2-10-16,4 0-5 0,1 1-4 0,1 0-2 15,1-2-4-15,2 1-3 0,1-2-7 16,2-4-42-16,1-1-126 0,0-1-171 16,1-2-100-16,-1-2-50 0,2-2-22 0,-1-1 28 15,-1-2 117-15</inkml:trace>
          <inkml:trace contextRef="#ctx0" brushRef="#br0" timeOffset="7605.435">1464 1739 370 0,'-28'9'432'0,"4"-2"40"0,0-4 7 0,4 0-93 15,3 1-121-15,5-1-86 0,5-2-59 16,3-1-34-16,5-1-28 0,7-2-22 15,8-1-13-15,7-6-10 0,10-2-8 16,10-1-5-16,9-5-1 0,8-3 0 0,6-1 1 16,6-1 1-16,5-2 6 0,4 0 0 15,6 0 4-15,1 0 5 0,1 0 13 16,-1 3 18-16,-5 2 25 0,-5 0 24 0,-7 3 20 15,-6 0 10-15,-10 3 5 0,-8 2-9 16,-9 2-17-16,-6 3-10 0,-7-1 1 16,-5 3 12-16,-3 2 7 0,-5-1 12 0,-3 2 0 15,-3-2-7-15,0 4-24 0,-2-2-28 16,-1 1-24-16,-2 0-27 0,1-1-22 0,0 2-33 15,-2 0-45-15,2 0-64 0,-1 2-64 16,-1-1-42-16,0-1-18 0,0 1 2 16,-1 1 16-16,-1-2 13 0,0 0-22 0,-1 0-53 15,0 0-91-15,-1 0-66 0,-3 2-18 16,2-2 27-16,-4-2 70 0</inkml:trace>
          <inkml:trace contextRef="#ctx0" brushRef="#br0" timeOffset="9642.5515">1053 1220 207 0,'-4'-16'381'0,"0"-5"41"0,-2-3 35 15,2 1-62-15,0 1-108 0,1-1-74 0,2 1-44 16,-2 6-33-16,3 2-26 0,-1 2-31 15,-1 3-24-15,2 3-19 0,0 4-14 16,2 4-9-16,2 7-3 0,0 6 9 16,1 6 16-16,2 8 22 0,-1 7 20 0,2 7 15 15,-3 4 10-15,1 4-4 0,-2 3-16 16,0 3-17-16,-1-1-19 0,-3 4-16 15,1-1-13-15,-1-2-5 0,-1-2-2 16,1-6-6-16,-1-4 1 0,-1-4 0 0,2-7-1 16,0-4-17-16,0-6-33 0,-1-3-38 15,1-8-33-15,-2-3-111 0,1-3-200 0,-4-7-112 16,-1-3-36-16,-1-5 4 0,0-4 12 15,-1 3 99-15</inkml:trace>
          <inkml:trace contextRef="#ctx0" brushRef="#br0" timeOffset="10609.6068">-265 1659 308 0,'5'-4'377'15,"-1"0"48"-15,-2-2-3 0,0 0-68 0,-1 0-69 16,-1 1-60-16,-1 0-47 0,1 0-41 15,-3 2-34-15,2 0-23 0,-1 1-18 16,0-1-16-16,-1 2-3 0,0 0 0 16,-1 2-3-16,0 0-1 0,-2 4-1 0,-1 1-2 15,-1 4-1-15,-1 1-7 0,-1 5 2 16,0-2-5-16,1 3-2 0,-1 0-3 0,0-1 1 15,2 0-4-15,1 2-4 16,2-3-2-16,1-1-3 0,0-3-2 0,2 0-5 16,2-3 1-16,2-4 2 0,2 2 0 15,4-6 0-15,3-6 3 0,4 0-4 0,3-4-2 16,0-3-1-16,0-1-2 0,-2-4 0 15,1 1-1-15,-4 1 3 0,0-3 3 16,-2 3-5-16,-3 2 3 0,0 0 2 16,-4 4 2-16,2 0 2 0,-3 3 1 0,-1 2 8 15,1 1-5-15,-1 0-2 0,-2 3-3 16,1 1-3-16,0 1-2 0,-1 3-2 15,2 1 1-15,-1 2 0 0,2 1 2 16,0 2-1-16,1 0 0 0,1 1 2 0,1 2 0 16,1 0-2-16,2 3 2 0,2-1-1 15,2-1-1-15,-1 2-1 0,3 0-13 0,0-3-27 16,-1 1-31-16,1-2-22 0,0-2-45 15,0-3-83-15,-1-1-122 0,0-4-119 16,-2 0-50-16,-2-4-19 0,1-1 22 16,-3-3 75-16</inkml:trace>
          <inkml:trace contextRef="#ctx0" brushRef="#br0" timeOffset="11178.6394">151 1643 147 0,'1'-1'388'0,"2"-2"46"15,-3 1 33-15,1 0-44 0,1 0-107 16,-2 1-93-16,1 0-67 0,-1-1-38 16,0 2-27-16,0-1-23 0,0 1-15 0,-1-2-11 15,1 1-3-15,-2-1-3 0,1 2 3 16,1-1 8-16,-3 1 12 0,2 0 9 15,-2 0 7-15,0 0 3 0,0 0-5 0,1 1-6 16,-4 3-14-16,1 1-10 0,-4 2-5 16,1 6 2-16,-3 1 9 0,-1 3 10 15,1 3 9-15,0 3 6 0,0-1-2 0,1 2-8 16,2-3-8-16,2 2-9 0,1-4-12 15,1 1-9-15,2-2-3 0,1-4-1 16,1-1-2-16,1-2-4 0,2-4 4 16,1 0 2-16,2-4 1 0,3-3 1 0,2-6-7 15,5-4-1-15,1-3-7 0,3-6-8 16,0-6-9-16,0-4-9 0,-3-4-3 15,-1-5-2-15,-5-3-2 0,-5 0 1 16,-1-4 4-16,-5 1 7 0,-3 3 8 0,-1 3 4 16,-2 1 7-16,-1 7 24 0,0 2 39 15,1 3 52-15,-1 3 44 0,0 5 39 16,1 1 24-16,1 4-6 0,1 2-31 0,0 3-48 15,1 1-45-15,1 4-39 0,2 0-30 16,2 5-17-16,2 4-8 0,1 5-3 16,2 4-2-16,2 4 1 0,0 1 0 0,2 4 1 15,2 3-1-15,0 1-1 0,1 3 1 16,0 0-7-16,1 1-14 0,0-1-19 15,0-1-36-15,0-2-69 0,-1-3-108 0,0-3-102 16,1-3-68-16,-1-4-122 0,1-7-186 16,-3-3-49-16,2-6 47 0,-3-6 74 15,-1-1 62-15,-2-5 134 0</inkml:trace>
          <inkml:trace contextRef="#ctx0" brushRef="#br0" timeOffset="11657.6667">507 1497 387 0,'-2'-3'452'0,"1"-1"39"16,-2 0 28-16,3 2-116 0,-1-1-149 15,0 0-87-15,1 3-48 0,-2 0-27 0,-1 0-20 16,1 3-8-16,-1 0 1 0,0 3 7 15,-1 1 12-15,-1 5 15 0,-2 2 19 16,1 2 19-16,-1 1 11 0,-1 1 0 16,3 2-7-16,-2-2-20 0,1 1-26 0,2-1-24 15,1-1-22-15,1-1-14 0,-1-4-14 16,3 1-7-16,-2-3 5 0,2-3-1 0,2-2 4 15,-1-3 0-15,3-6-1 16,3-6-5-16,4-4-8 0,2-6-8 0,-1-5-5 16,0-2-2-16,-2-4 2 0,-3-5 5 15,-3-2 4-15,-3-2 6 0,-1 2 2 0,-2 1 8 16,0 5 35-16,-1 5 51 0,1 5 63 15,-1 3 46-15,0 5 35 0,2 2 9 16,-2 5-25-16,2 0-47 0,-1 1-61 0,1 4-49 16,2 1-36-16,1 1-22 0,0 3-10 15,3 4-7-15,1 2-1 0,1 4 0 16,4 2-1-16,0 4 3 0,3 2-2 0,0 2 0 15,2 2-1-15,1 5-1 0,1-2-16 16,0 2-34-16,-2-2-57 0,2 1-128 16,1 0-151-16,2-3-116 0,0-4-279 15,2-2-123-15,0-6-24 0,2-5 83 0,-2-5 130 16,1-5 104-16</inkml:trace>
          <inkml:trace contextRef="#ctx0" brushRef="#br0" timeOffset="13319.7619">2854 1158 128 0,'-4'3'305'0,"1"-1"53"0,1 0-7 0,0 1-26 15,0 0-32-15,2 1-44 0,0 0-48 16,0-2-41-16,0 2-31 0,1-4-24 15,0 4-27-15,1-4-14 0,-1 2-17 16,2-2-9-16,-2 0-9 0,5 0-4 0,2-2-5 16,2-2-7-16,2-2 0 0,4-1-1 15,5-3 0-15,2-2-3 0,4-2-1 0,1-4-4 16,1 0 2-16,0-3 1 0,0-1 2 15,-1-1 4-15,-1-3 11 0,-2 0 21 16,-3-2 19-16,-2-1 37 0,-2 3 47 16,-4 1 56-16,-2 4 35 0,-2-1 21 0,-2 3-2 15,-1 0-18-15,-1 2-39 0,-2 0-48 16,0 0-41-16,-1 2-35 0,-2 0-21 0,0 1-17 15,2 2-12-15,-3 0-9 16,2 2-4-16,-2 2-1 0,0-1 5 0,0 3 8 16,0 2 10-16,0-1 12 0,0 3 6 15,0-1 4-15,0 1-2 0,-2 0-6 0,2 1-11 16,0 1-12-16,-1-1-9 0,-1 1-5 15,2 0-5-15,0 0-2 0,0 0-2 16,0 0-1-16,0 0 2 0,0 0 0 16,0 0 0-16,0 0 1 0,0 0 1 0,0 0 0 15,0 0 0-15,0 0 0 0,-1 0-2 16,1 0-2-16,0 0 0 0,-1 0 0 15,1 0-3-15,-2 0 0 0,2 1 1 16,0 0 1-16,0 1-1 0,0-2 0 0,0 1 1 16,0-2-2-16,0 1 0 0,0 0 0 15,0 0 0-15,0 0 0 0,0 0 0 0,0 0 0 16,0-2 0-16,0 2 0 0,0 0 0 15,-1-1 1-15,1 1-1 0,0 0 2 16,0 0-3-16,-1 0 1 0,1 0 0 0,0 0-1 16,0 0-1-16,0 1-1 0,0-1 2 15,0 0-2-15,0 0 2 0,0 0-2 16,0 0 3-16,0 0 0 0,0 0 0 15,-2 0 2-15,2 0-2 0,0 0 3 0,0 0 1 16,0 0 0-16,0 0 2 0,0 0-4 16,0-1 3-16,0 1 0 0,-1 0 3 15,-1 0-5-15,2 0-2 0,-1 0 1 0,1 0-1 16,-1 0-2-16,-1-1-6 0,0 1 3 15,-1-1 3-15,0 0 1 0,0 1 0 16,-1-3 0-16,-1 2 1 0,-2-1 1 16,-1 2-2-16,-2-4-1 0,-2 4-1 0,-1-2 2 15,1 1-2-15,-3-2-1 0,1 3 3 16,0-4 0-16,0 4-2 0,1 0 0 0,0 0 0 15,2 0 1-15,2 0-1 0,-1 0 1 16,3 0 1-16,2 0 0 0,2 0 0 16,0 0-3-16,2 0 0 0,-1 0-2 15,1 0 0-15,2 0-3 0,1 0 1 0,1 0 0 16,1 0 2-16,3 0 3 0,2 4 1 15,2-4 2-15,2 0 1 0,-1 0 2 16,2 0-1-16,-1 0-2 0,0 0-1 16,2 0 0-16,-3 0 0 0,3 0 0 0,-2-4 1 15,1 4-1-15,-1 0 0 0,0 0 0 16,0 0-2-16,0 0-2 0,-1 0 0 0,1 4 0 15,-1-4 1-15,0 4-1 0,1 2 3 16,-1 0-2-16,-1 2 0 0,0 2 3 16,0 0 0-16,-1 3 0 0,-3-1-5 15,-3 4-20-15,-3 3-93 0,-4 1-163 0,-1 0-190 16,-1 1-265-16,-4-1-137 0,3-1-53 15,-1-3 55-15,1-2 138 0,3-3 180 16</inkml:trace>
          <inkml:trace contextRef="#ctx0" brushRef="#br0" timeOffset="4807.275">2817 306 74 0,'-1'-2'93'0,"1"1"-9"0,-2-2-6 15,1 2-1-15,1 1 21 0,-3-1 20 0,3 0 16 16,-1 1 16-16,1-3 20 0,-1 2 17 16,-1 0-3-16,2-2-7 0,0 1-1 15,0-1-9-15,0 1-10 0,0-2-20 16,-1 1-13-16,-1 0-14 0,2-1-16 0,0 1-15 15,-1 0-17-15,1 0-9 0,-1-1-13 16,1 0-10-16,-2 1-6 0,1 0-6 16,1 1-5-16,0 1-4 0,0-2-2 15,0 3-2-15,0 0-7 0,0 3 1 0,1 2-2 16,1 3 1-16,-1 6 2 0,2 6 2 15,0 7 3-15,-1 6 1 0,1 11 0 0,-2 5 2 16,1 6-3-16,-2 8-1 0,-2 0-2 16,1 5 0-16,-2 0 0 0,2-2-1 15,-2-2 2-15,0-6-3 0,2-3 0 16,0-5 1-16,-1-5 2 0,2-4 1 0,0-2 2 15,0-3-1-15,2-3 2 0,-2-1 0 16,2-2-2-16,0-3 0 0,-1-3-4 16,2 0 5-16,-2-4-2 0,1-2-1 0,-1-1 0 15,0-4 0-15,1-2-1 0,-2-1-1 16,1-4 0-16,1 1 2 0,-2-2-1 15,1-1 4-15,0-1 1 0,-1 0 1 0,2-1 2 16,-2-1-1-16,0 1-2 0,0-1-2 16,0-1 0-16,0 1-3 0,0-1-2 15,0 2 0-15,0-1 0 0,1 2 0 0,0-3-1 16,-1 4 1-16,2 0 0 0,-2 1 2 15,0-1 0-15,0 1-1 0,0-1 2 16,0-1-1-16,0 1 2 0,0 0-2 16,0-2 0-16,0 1 1 0,0-2 0 15,0 0 0-15,0 0-2 0,0-1 0 0,1 2-1 16,-1-1 0-16,0 0 1 0,0 2 0 15,0 0 0-15,0 1 1 0,0 0 2 0,0 1 1 16,0-2-2-16,0 4 1 16,2-1-1-16,-2-1 0 0,0 0 1 0,0 0-2 15,0-1 2-15,0-1-2 0,0 1 2 16,0-1 0-16,0-1-1 0,0-1 3 0,0 1-2 15,0-1-1-15,1-1-1 0,-1 1-1 16,0-1 0-16,0 2-5 0,0-2 1 16,0 4 2-16,0-4 1 0,0 3 0 15,1 0-1-15,1 1 0 0,-2-1 0 0,0 1 0 16,1 1 1-16,-1 0-1 0,0 0 2 15,1-2 1-15,-1 1 0 0,0-2 0 0,2 1 1 16,-2 0 0-16,0-2 1 16,1 2 0-16,-1-3 0 0,0 0-2 0,0 0 1 15,0 0-2-15,0 0 0 0,0 0-1 16,0 0 1-16,0 0 0 0,0 0 0 0,0 0 0 15,0 0 1-15,0 0 0 0,0 0 0 16,0 0-1-16,0 0 2 0,0 0-2 16,0 0-8-16,0-3-15 0,0 0-11 15,-1-1-19-15,1 0-65 0,-2-4-121 0,0 1-168 16,0-1-78-16,0 0-38 0,-1 0-7 15,0 0 49-15</inkml:trace>
        </inkml:traceGroup>
      </inkml:traceGroup>
    </inkml:traceGroup>
  </inkml:traceGroup>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12.11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E842C38-1638-4386-AFA9-22243598878B}" emma:medium="tactile" emma:mode="ink">
          <msink:context xmlns:msink="http://schemas.microsoft.com/ink/2010/main" type="writingRegion" rotatedBoundingBox="21467,10665 22404,14158 21439,14417 20502,10923"/>
        </emma:interpretation>
      </emma:emma>
    </inkml:annotationXML>
    <inkml:traceGroup>
      <inkml:annotationXML>
        <emma:emma xmlns:emma="http://www.w3.org/2003/04/emma" version="1.0">
          <emma:interpretation id="{1943AFEE-4185-47D2-9AFA-C9E327526041}" emma:medium="tactile" emma:mode="ink">
            <msink:context xmlns:msink="http://schemas.microsoft.com/ink/2010/main" type="paragraph" rotatedBoundingBox="21467,10665 22404,14158 21439,14417 20502,10923" alignmentLevel="1"/>
          </emma:interpretation>
        </emma:emma>
      </inkml:annotationXML>
      <inkml:traceGroup>
        <inkml:annotationXML>
          <emma:emma xmlns:emma="http://www.w3.org/2003/04/emma" version="1.0">
            <emma:interpretation id="{8682F99B-F68C-45DB-A419-29392BC75192}" emma:medium="tactile" emma:mode="ink">
              <msink:context xmlns:msink="http://schemas.microsoft.com/ink/2010/main" type="line" rotatedBoundingBox="21467,10665 22404,14158 21439,14417 20502,10923"/>
            </emma:interpretation>
          </emma:emma>
        </inkml:annotationXML>
        <inkml:traceGroup>
          <inkml:annotationXML>
            <emma:emma xmlns:emma="http://www.w3.org/2003/04/emma" version="1.0">
              <emma:interpretation id="{9949E12A-8329-4487-A9E1-46EA8FE09C2A}" emma:medium="tactile" emma:mode="ink">
                <msink:context xmlns:msink="http://schemas.microsoft.com/ink/2010/main" type="inkWord" rotatedBoundingBox="21467,10665 21671,11423 21214,11545 21011,10787">
                  <msink:destinationLink direction="with" ref="{ED5403F2-D4C2-4613-A7AE-6EE0532C6545}"/>
                  <msink:destinationLink direction="with" ref="{6B3687C7-9783-4AA8-92A5-20B662AEC13D}"/>
                </msink:context>
              </emma:interpretation>
            </emma:emma>
          </inkml:annotationXML>
          <inkml:trace contextRef="#ctx0" brushRef="#br0">-2513-446 61 0,'10'-2'386'0,"1"-1"51"0,1-1 30 0,-1 2 7 15,0 0-143-15,1 1-114 0,1 2-69 16,-1 2-43-16,-1 1-24 0,0 3-16 0,-1 2-17 15,-2 5-11-15,-2 2-10 0,-2 6-7 16,-3 5-5-16,-4 2-7 0,-2 6-1 16,-2 1-2-16,-3-1-4 0,-1 0 0 0,2-5 1 15,0-5 1-15,1-4-1 0,3-4 4 16,-1-3 4-16,1-5 1 0,2-3 2 0,2-6-1 15,-1-3-1-15,4-9-3 0,2-2-2 16,1-5-4-16,5-3-4 0,1-4-2 16,1 0-2-16,3-1-1 0,0 0-1 0,2-3 0 15,1 5 2-15,0-1 2 0,-2 3 0 16,-1 1 3-16,-2 5-1 0,-1 2 2 0,-4 3 0 15,-1 2-1-15,-1 0 1 0,-2 3 0 16,-3 1 0-16,1 2 3 0,-2 2 2 0,-2-2 0 16,1 4-1-16,-2 0 1 0,-1 4 1 15,0 1-4-15,-2 2-1 0,1 0 2 16,-1 6-1-16,1 0-1 0,-1 3 0 0,2 3-1 15,0 2 0-15,1 0 0 0,2 2-1 16,0-1 1-16,2 2-1 0,0 0 1 0,3-2 0 16,2-2-2-16,2 0-3 0,0-2-3 15,3-2-7-15,2-3-27 0,1-3-53 0,1-4-88 16,0 0-110-16,1-3-127 0,1-3-60 15,-1-3-11-15,0-3 33 0,0-1 81 16</inkml:trace>
          <inkml:trace contextRef="#ctx0" brushRef="#br0" timeOffset="154.0088">-2043-226 222 0,'0'0'364'0,"0"0"38"0,0 2 40 15,0 2-73-15,3 3-93 0,-1 2-59 16,3 3-36-16,1 2-29 0,0 3-36 0,3 3-35 16,0 2-27-16,4 0-21 0,-2 2-14 15,0 0-8-15,1 4-8 0,-1-1-15 0,-3 3-62 16,-2-2-150-16,-3 1-159 0,-3 0-84 15,-2 1-44-15,-1 0-11 0,-1 0 46 16</inkml:trace>
        </inkml:traceGroup>
        <inkml:traceGroup>
          <inkml:annotationXML>
            <emma:emma xmlns:emma="http://www.w3.org/2003/04/emma" version="1.0">
              <emma:interpretation id="{D7838481-D503-4547-8B38-D78FE02CA235}" emma:medium="tactile" emma:mode="ink">
                <msink:context xmlns:msink="http://schemas.microsoft.com/ink/2010/main" type="inkWord" rotatedBoundingBox="21850,12290 22354,14172 21439,14417 20934,12535"/>
              </emma:interpretation>
            </emma:emma>
          </inkml:annotationXML>
          <inkml:trace contextRef="#ctx0" brushRef="#br0" timeOffset="1254.0718">-1671 1995 206 0,'0'15'347'0,"-2"-1"30"16,2-2 20-16,-1 1-93 0,1-3-108 15,0 0-68-15,1-2-39 0,-1 1-31 0,3-1-22 16,-2-1-39-16,4-2-59 0,-1-1-86 15,-3 1-138-15,0-3-69 0,2 2-36 0,-1-1 2 16,0 0 37-16</inkml:trace>
          <inkml:trace contextRef="#ctx0" brushRef="#br0" timeOffset="1700.0973">-1835 2459 233 0,'-3'0'418'0,"3"0"40"15,0-1 26-15,0 1-68 0,3 0-129 16,1 0-97-16,2 1-64 0,1 4-32 16,1-1-24-16,0 2-16 0,0 1-15 0,1 3-13 15,-3 2-6-15,0 0-5 0,-1 2-3 16,-3-1-3-16,-2 3-2 0,-2 0-2 0,0 0-1 15,-4-1-3-15,2-1-1 0,-3-1 0 16,2-3 0-16,-1-1 0 0,2-3 0 16,0-1 0-16,0-4-8 0,2-3-3 0,2-5 1 15,2-4-1-15,2-5-3 0,4-4-2 16,0-2 4-16,3-2 1 0,3-1 1 0,-1 2 1 15,0 1 2-15,1 0 5 0,0 2 3 16,-2 3 2-16,-1 1 0 0,-1 4 1 0,-2 2 3 16,-1 3 1-16,-2 3 1 0,0 2 4 15,-3 5 5-15,1 4 6 0,0 3 9 0,0 3 10 16,-2 2 10-16,0 4 4 0,1 1-1 15,0-1-3-15,0 1-9 0,1 2-13 16,1-1-10-16,0-1-10 0,1 0-12 0,1-4-16 16,2 1-24-16,0-5-22 0,1-2-58 15,0-5-118-15,-1-3-163 0,-1-2-92 0,0-4-32 16,-1 1-8-16,-1-6 40 0,2 2 111 15</inkml:trace>
          <inkml:trace contextRef="#ctx0" brushRef="#br0" timeOffset="1980.113">-1464 2609 154 0,'6'8'399'0,"2"1"52"0,-1 2 37 0,0 2-38 16,1 1-123-16,2 2-104 0,-2 4-69 15,2-3-45-15,-2 1-31 0,0-2-21 16,0 0-17-16,1-1-11 0,-3-1-6 0,0-3-5 16,-2-3-6-16,0-1-5 0,-1-4-4 15,0-3-6-15,-2-3-7 0,0-5-8 0,2-3-5 16,-1-2-8-16,-1-4-3 0,0-2 0 15,1 3 4-15,0 1 5 0,0 3 7 16,1 1 8-16,-1 3 7 0,2 3 8 0,1 4 6 16,0 2 4-16,2 5 2 0,-3 3 6 15,3 4 2-15,0 3-1 0,1 4-4 0,2 2-4 16,-2 1-3-16,2 3-6 0,-2-1-3 15,-3-3-3-15,2-1-5 0,-1-1-13 16,-2-5-62-16,-3-1-164 0,-1-6-152 0,-1-4-81 16,-2-4-37-16,2-5-12 0,-2-3 51 15</inkml:trace>
          <inkml:trace contextRef="#ctx0" brushRef="#br0" timeOffset="690.0395">-2612 1377 266 0,'0'-9'480'0,"0"0"41"15,-1 1 25-15,-1 2-21 0,2 0-230 16,0 4-130-16,0 0-62 0,2 5-18 0,-1 2 5 15,0 3 12-15,2 2 10 0,1 3 3 16,0 2-6-16,-1 2-21 0,1 0-28 0,-1 1-19 16,1 1-16-16,-1-2-12 0,1 0-8 15,0-3-3-15,-1 0-3 0,0-4-8 0,1-4-7 16,-1-2-8-16,2-4-12 0,2-4-13 15,3-6-9-15,2-7-4 0,0-3-1 16,1-4 3-16,0-5 10 0,0 0 13 0,-1-1 10 16,-2 2 9-16,-1 5 6 0,0 2 5 15,-4 4 2-15,1 3 4 0,-2 2-1 0,0 6 1 16,1 3 1-16,0 4 3 0,-1 4 0 15,0 5 2-15,1 2 2 0,-1 5-1 16,2 5 0-16,1 0-3 0,0 2-3 0,1-2-4 16,0 1-14-16,2-1-15 0,-1 0-17 15,1-4-49-15,0-3-84 0,-2-3-118 0,-1-2-131 16,-2-2-61-16,1-6-25 0,-2-2 27 15,0-4 76-15</inkml:trace>
          <inkml:trace contextRef="#ctx0" brushRef="#br0" timeOffset="936.0536">-2235 1341 60 0,'7'-6'381'0,"1"3"48"0,0-1 36 15,3 0 7-15,0 2-130 0,4 1-107 16,1-1-72-16,1 2-41 0,3 0-29 16,-1 0-24-16,0 3-22 0,0-1-13 0,-1 2-7 15,-1 1-7-15,-2 1-4 0,-1 3-2 16,-3 0-2-16,-4 2-3 0,-2 0 2 0,-2 3-3 15,-2-1 0-15,-2 3 0 0,-1-3-1 16,0 0-2-16,-1-4-3 0,0 1 3 16,0-2-3-16,2-2-2 0,0 0-7 0,1-2-3 15,1 0-5-15,0 0-14 0,4-1-36 16,0 1-84-16,1 1-133 0,-2-1-134 0,3-1-68 15,-2 3-28-15,2-2 17 0,1 4 74 16</inkml:trace>
          <inkml:trace contextRef="#ctx0" brushRef="#br0" timeOffset="1108.0631">-1798 1723 163 0,'-3'4'436'15,"1"-3"43"-15,0 2 23 0,1-2-15 0,0 0-187 16,1 0-135-16,0 2-87 0,1-2-81 15,2 1-98-15,-1 0-130 0,4-1-137 16,-2 2-73-16,2 1-31 0,0-1 18 0,1 2 65 16</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6:59.29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D5403F2-D4C2-4613-A7AE-6EE0532C6545}" emma:medium="tactile" emma:mode="ink">
          <msink:context xmlns:msink="http://schemas.microsoft.com/ink/2010/main" type="inkDrawing" rotatedBoundingBox="22390,10699 22410,11146 22056,11162 22035,10715" semanticType="callout" shapeName="Other">
            <msink:sourceLink direction="with" ref="{0311FCC4-6AE3-4AD4-AA27-980C74E0BC01}"/>
            <msink:sourceLink direction="with" ref="{9949E12A-8329-4487-A9E1-46EA8FE09C2A}"/>
          </msink:context>
        </emma:interpretation>
      </emma:emma>
    </inkml:annotationXML>
    <inkml:trace contextRef="#ctx0" brushRef="#br0">-1253-412 343 0,'-7'-10'460'0,"0"-4"43"0,0 0 27 16,0 0-90-16,0 2-161 0,-1-1-91 0,0 3-49 15,-2 3-20-15,1 1-5 0,-2 3 5 16,-2 2 7-16,-1 4 13 0,-1 3 11 0,-3 5 14 16,1 3 6-16,-3 3-1 0,1 4-11 15,1 2-24-15,2 4-28 0,2 0-27 16,4 4-25-16,5 0-16 0,5 3-8 0,3-2-1 15,3 1 0-15,7-4 2 0,2 0 0 16,6-4 5-16,3-5 0 0,5-4-2 0,3-5-7 16,1-6-6-16,0-4-3 0,-2-5-7 15,-2-8-2-15,-3-5 0 0,-3-3-2 16,-7-8-1-16,-5-4 1 0,-4-1-2 0,-7-2-1 15,-4 2-2-15,-4 2 0 0,-5 2-2 16,-3 3-3-16,-4 6-1 0,-2 3 2 0,-2 4-3 16,-4 5 2-16,1 4-3 15,-2 2-1-15,0 5-14 0,1 4-24 0,4 2-61 16,2 1-86-16,1 4-69 0,4 0-41 0,5 2-24 15,4 1-39-15,4 1-69 0,2 3-91 16,5 0-24-16,3 2-5 0,0 0 9 0,3 2 51 16</inkml:trace>
  </inkml:traceGroup>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03.55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B3687C7-9783-4AA8-92A5-20B662AEC13D}" emma:medium="tactile" emma:mode="ink">
          <msink:context xmlns:msink="http://schemas.microsoft.com/ink/2010/main" type="inkDrawing" rotatedBoundingBox="22188,10798 23535,11281 23509,11355 22162,10872" semanticType="callout" shapeName="Other">
            <msink:sourceLink direction="with" ref="{87D51A6B-4546-477B-9A2F-A8830FADE44B}"/>
            <msink:sourceLink direction="with" ref="{9949E12A-8329-4487-A9E1-46EA8FE09C2A}"/>
          </msink:context>
        </emma:interpretation>
      </emma:emma>
    </inkml:annotationXML>
    <inkml:trace contextRef="#ctx0" brushRef="#br0">-1374-424 8 0,'-2'2'96'0,"2"-1"-11"16,0 0-9-16,0 1-11 0,0 0-10 0,0-1-10 15,0 2-10-15,0-2-7 0,0 0 4 16,2 2 11-16,-1-1 30 0,-1 0 36 15,3 1 32-15,-2 0 24 0,2-2 4 0,0 1-8 16,-1-1-23-16,1 1-28 0,0-1-24 16,0 2-21-16,1 0-2 0,1 1 6 0,4 3 4 15,0-1 3-15,4 4 1 0,2-1 0 16,3 3-8-16,5 2-15 0,4-1-11 15,7 4-12-15,5 2-5 0,7 0-8 0,6 3-5 16,3 0-3-16,7 2-4 0,3 0 1 16,5 0-2-16,1-2 1 0,3 0-1 0,1 1 0 15,-4-3 1-15,-2-2-3 0,-7 0 0 16,-4-1-1-16,-9-4 0 0,-6-2 1 15,-7-1 5-15,-9-2 12 0,-4-1 12 0,-5-2 10 16,-4-1 7-16,-4-1 6 0,-2-2-3 16,-4 0-9-16,0-1-16 0,-2 0-7 0,-1-1-7 15,0 1-6-15,-1-1-1 0,2-1-3 16,-1 2-1-16,0 0-4 0,2 0-7 15,0 0-12-15,2 0-41 0,1 2-80 0,1-1-116 16,-2 1-138-16,1 2-69 0,-2-1-26 16,0 1 16-16,-1-1 69 0</inkml:trace>
  </inkml:traceGroup>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4:36.52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599 0 263 0,'2'0'318'0,"-2"0"23"0,0 0-20 15,0 0-31-15,0 0-44 0,-2 0-40 0,1 0-34 16,1 0-29-16,0 0-24 0,0 0-27 16,0 0-23-16,-1 1-16 0,1-1-11 0,0 0-7 15,0 0-2-15,-2 0-4 0,2 0-1 16,0 0-3-16,-1 0-2 0,1 0-1 15,0 0-4-15,0 0-2 0,0 0 0 0,0 0 4 16,0 0 3-16,-1 0 3 0,-1 0 4 16,2 0 4-16,-1 0 2 0,-1 0 0 0,2 0 0 15,-2 0-4-15,0 0-5 0,0 0-3 16,-1 0-6-16,0 0-5 0,-1 1-6 15,0-1-6-15,0 2 2 0,-2-2-3 0,1 2 0 16,-2 0-2-16,1-2 0 0,-1 3 0 16,1-2 0-16,-1 2 0 0,-2 0 2 0,1-1 0 15,0 0 0-15,0 1 1 0,-2 0 0 16,2 0-1-16,-2 2-1 0,-1-1 2 0,2-1 4 15,-1 3-2-15,2-2-1 0,-2 2 0 16,2-2 0-16,0 2-1 0,-1-2-4 16,2 0 3-16,-1 1 0 0,0-1-2 0,0 2-1 15,-1-1 3-15,3-1-1 0,-3 1-1 16,2-1 1-16,-1 2 1 0,1-2 2 0,-1 0-2 15,0 3 0-15,0-1 0 0,-2 0 0 16,2 0 0-16,-2 2 1 0,-1 0-1 0,1-1-1 16,1 0 2-16,1 2 0 0,-2 0-1 15,0 1-2-15,1 0 2 0,0-1 1 16,1 1-2-16,0 0-1 0,1-2 0 0,0 2 1 15,3 0 0-15,-1-1-1 0,-1 1 0 16,1 0 3-16,0 1 0 0,0-1 0 0,1 0-1 16,-2 1 1-16,2 0 0 0,1 2 0 15,-1-1-1-15,0 2 1 0,1 0-1 0,-1 1 1 16,2 0 0-16,-1-2 0 0,0 3 0 15,2-2-1-15,-1 1 0 0,1 0 1 16,-2-1-1-16,2 0 0 0,-1-2-1 0,0 2 0 16,-1-2 2-16,0 1-2 0,-1-1 1 15,1 2 0-15,1-2 0 0,-3 2 1 0,3 0 0 16,-4 0-1-16,3-2 0 0,-1 3 0 15,-1 0-1-15,2-1-1 0,-1 0 1 16,1 0 1-16,-1 2-2 0,1-4 0 0,1 1 2 16,0 3 0-16,1-6-1 0,1 4 0 15,-2-2 2-15,1 0-1 0,1-1 0 0,0 1-2 16,0-1 1-16,0 0 1 0,0 0-2 15,0 1 0-15,0-2 2 0,0 2 0 16,0 1 0-16,0 0-1 0,0 0 2 0,0 3 1 16,-1 0-1-16,-1 1 0 0,0-1 1 15,2 2 0-15,0-2 1 0,0 1-2 0,0-3 1 16,0 1-1-16,0 1 2 0,1-3-2 15,0 0 1-15,1 0-2 0,-1-3 0 16,2 2 2-16,0-2-1 0,-2-3-1 0,2 0-1 16,-1 0 1-16,1-1 1 0,0 0-1 15,0 0 0-15,-1 0 0 0,3 0 2 0,-3-2 0 16,2 3-2-16,-1-1 1 0,1 3-2 15,0-2 1-15,1 3 0 0,0 2-2 16,-1-2 1-16,0 2 1 0,0-1-1 0,2-1 1 16,-2 0-1-16,0 0 1 0,0-2 1 15,0 2 0-15,1-3 2 0,-1 2-2 0,0-3 1 16,0 1-2-16,0-1 0 0,2 0 0 15,-2 0-1-15,1 1 1 0,1 0 0 16,1 0 2-16,-2-1-1 0,2 0 0 0,-2 0 1 16,2 1 0-16,0 0-1 0,0-1-1 15,0 1 2-15,0-1 0 0,0 2 0 0,0-1 1 16,-1 0-1-16,1 3 0 0,2-4-1 15,-3 2-1-15,3 1-1 0,-1-3-1 16,-1 2 1-16,1-2 1 0,0 0 0 0,1-1 0 16,-3 0 0-16,3-1 0 0,-1 0 1 15,0 0-1-15,0-1 2 0,1 1-1 0,-1-2-1 16,2 1-2-16,-2-1 1 0,1 1 1 15,2-2 0-15,-1 3 1 0,0 1 0 16,-1-1 3-16,2-1-4 0,-1 0 0 0,1-1 0 16,-1 0 0-16,-1 2 0 0,1 2-2 15,-3-2 2-15,1-1 0 0,0 1 1 0,-2-2 0 16,-1 2-1-16,3-2 2 0,-1 1-1 15,4 1 0-15,-2-2-1 0,-1-1-1 16,1 2 1-16,0-2-1 0,-1 0-1 0,0 0-1 16,0 2 1-16,1-2 0 0,-2 2 1 15,1-2-1-15,0 1 0 0,0-2 2 0,1 3 0 16,-3 0-1-16,4-3 0 0,-2 0 1 15,1 2 1-15,0 0-1 0,-2-2 0 16,1 0-1-16,-1 0 1 0,0 0-3 0,0 0 3 16,0 0-1-16,-3 0 0 0,2 0 1 15,-1 0-1-15,1 2 1 0,-2-1-1 0,1-1 1 16,-1 1 2-16,2-1 0 0,-1 0 0 15,1 0-1-15,-1 0 1 0,1 2-3 16,1-2-1-16,-2 0 1 0,2 0 0 0,-1 0 1 16,-1 0 0-16,1 0 2 0,-1 0-2 15,1-2 0-15,-1 1-2 0,2 1 0 0,-2-1 1 16,1-1-1-16,-1 2 0 0,1 0 2 15,-1 0 0-15,1 0 1 0,-1 0-1 16,0 0 2-16,0 0-2 0,-1 0-1 0,0 0 1 16,0 0-1-16,1 0 1 0,-1 0-2 15,-2-2 2-15,3 0 2 0,-3 2-1 0,1 0 0 16,0 0 0-16,0 0 1 0,-1-3-3 15,0 3-1-15,0 0 0 0,1 0 0 16,-1 0 2-16,0 0 0 0,1 0 1 0,0 0-1 16,0-1 0-16,1 1 0 0,-2 0-1 15,1 0 0-15,0 0 1 0,0 0-1 0,-1 0 1 16,1 0-1-16,1 0 0 0,0 0 1 15,1 0 0-15,-1 0 0 0,1 0 0 16,-1 0 1-16,0 0-1 0,1 0-2 0,-1 0 2 16,-2 0 1-16,3 0-1 0,-1 0-2 15,-2 0 1-15,1 0 4 0,0 0-3 0,0 0 0 16,-1 0 1-16,1-2 0 0,1 2-1 15,0 0 0-15,-1 0 0 0,1 0-4 16,2-2 2-16,-2 1 1 0,1 1 0 0,1-1 1 16,-2-1 0-16,3 2 2 0,-2-1-2 15,2-2 1-15,0 2 1 0,-3 0-1 0,2 0-2 16,-1-2 1-16,-1 2 1 0,1 1 0 15,-1-1-2-15,-3 0 1 0,2 1 0 0,0-3-1 16,-1 3 1-16,1-1-1 0,-2 1 1 16,1 0-1-16,-1 0 2 0,2 0 0 15,-2 0-1-15,1 0 0 0,-1 0 0 0,0-1 0 16,1 1-1-16,-1-2 1 0,-1 2 0 15,2 0 1-15,-1-1 0 0,0 1 0 0,-1-1 0 16,2 1-2-16,-1 0 2 0,0-1 0 16,1 1 1-16,-1 0 0 0,1 0-1 0,-2 0 5 15,1 0-4-15,-1 0 1 0,1 0 3 16,1 0 0-16,-2 0 0 0,1 0 0 15,-1 0 2-15,0 0 1 0,0 0-1 0,0 0-1 16,0 0-1-16,1 0 1 0,-1 0-1 16,2-2-1-16,-2 1 0 0,0 1-3 0,0 0-2 15,0 0-4-15,1 0-19 0,-1 0-23 16,2 0-21-16,-1 0-44 0,-4 0-154 15,0 0-171-15,-2 0-77 0,1 0-25 0,0 0-7 16,0 0 32-16</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4:39.71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945 43 166 0,'0'0'275'0,"0"-1"18"16,0-1-10-16,2 2-19 0,-2-3-22 16,2 2-31-16,1-2-24 0,0 0-16 0,1 3-16 15,1-4-12-15,1 1-12 0,1 0-13 16,-2 0-19-16,-1 0-15 0,2 0-14 15,-1-1-9-15,-2 1-10 0,0 1-4 0,-2 1-5 16,2 1-7-16,-3-2-2 0,1 2-2 16,-1 0-1-16,-1 0-4 0,1 0-4 0,-1 2-2 15,-1-2-1-15,0 0-7 0,0 0-1 16,-1 0 3-16,1 0 6 0,-1 0 12 15,0 0 13-15,0 0 15 0,2 0 15 0,-2-2 11 16,1 2 7-16,-3-1-2 0,3 1-8 16,-2 0-11-16,-1 0-13 0,0 0-11 0,1 0-7 15,0 0-7-15,0 0-1 0,-1 0-2 16,0 0-6-16,-2 0-4 0,2 1-8 15,-2 1-3-15,-2-2-4 0,1 1 0 0,-1 1 3 16,0 0 3-16,1-1 8 0,-2-1 4 16,2 1 0-16,-1-1 2 0,0 1 2 0,0 2-9 15,0-2-3-15,0 0-2 0,-1 2-1 16,-1-2 1-16,0 0-2 0,0 2 7 15,0-1 0-15,0 0 2 0,2 2 0 0,-2-4-1 16,0 3-2-16,0 1-3 0,1-1-3 16,-1-1-6-16,0 2-4 0,0 0-2 0,1-1 0 15,-1 2-3-15,2 1 3 0,-1-1 2 16,0 0 2-16,1 0 0 0,-1 1 0 15,2-2 3-15,0 0-2 0,1 0-4 0,-2 1 0 16,1 0-1-16,0-1 0 0,0 0-1 16,-2 1 1-16,-1-1 1 0,0 2 6 0,0 0-1 15,0 0-3-15,0-2-2 0,1 3-1 16,-2-1 0-16,1 0-5 0,-1 1 2 15,2-1 1-15,-1 0 3 0,0 1-1 0,0 0 1 16,-1-1-1-16,1 3 1 0,0-3-1 16,0 1 0-16,0 0 0 0,1 2 0 0,0-2-2 15,2 2 1-15,-1-2 1 0,0 2 0 16,2-2-4-16,-1 1 1 0,1 0 3 15,2-2-2-15,-2 2-3 0,1-1 5 0,0 0 2 16,0 1-2-16,-1-1 0 0,2 2 0 16,-2-2 0-16,1 2-2 0,-1-1 2 0,1 0 2 15,-3 1 0-15,1 1 1 0,0 0-1 0,1-1 3 16,-1 1-1-16,-1 0-3 0,1-1-1 15,1-1 0-15,2 4-1 0,-2-5-2 16,1 3 3-16,0-1 1 0,0-2 0 0,1 2 0 16,-1-2 1-16,2-1-2 0,-2 2 0 15,4 0 0-15,-2-1-2 0,1-1 2 0,0 3 0 16,0-2 3-16,1 1-3 0,-3 1 0 15,1 0 3-15,0 0-1 0,1 1-3 16,-1 0-1-16,2 2 0 0,-3-2 0 0,1 1 0 16,2 0 0-16,-1 0 1 0,0 1 1 15,0-2 0-15,1 1-1 0,0-3 1 0,1 2 1 16,-2 0-1-16,3 0 2 0,-1-1-1 15,-1 0-2-15,2 0 2 0,-1-1-1 16,0 2-1-16,1-2 1 0,0 2-1 0,0-3 4 16,0 3-2-16,0-4-2 0,0 4-1 15,0-2 2-15,-2 1 2 0,1 1-1 0,1-2 1 16,-2 4 1-16,2-2 1 0,-1 1-1 15,1-1-2-15,0 2-1 0,0-4-1 16,0 1 0-16,1 1 1 0,-1 0-2 0,2-2 1 16,1 2 0-16,-1 0 1 0,1 0 0 15,0-3 0-15,0 2 0 0,1 0 1 0,-2 1 0 16,3 0-1-16,-3 2 0 0,2-2-1 15,1 1-2-15,-1-1 0 0,-2 2 0 16,3-4-1-16,-1 1 2 0,-2-1 2 0,0-2 2 16,1 2-2-16,-1-2-3 0,2 0 3 15,-1 0 3-15,0 0-3 0,1-1 0 0,0 1 3 16,0 0 1-16,0 0-1 0,1 1-3 15,0-1-4-15,-1 1 3 0,2 0-3 16,-2-1 3-16,1 3-1 0,1-2 0 0,-1 1 6 16,-1 0-4-16,2-2 0 0,-2 1 0 15,0-1 0-15,0 2 2 0,-1-3 2 0,1 0-2 16,0 0-6-16,0 0 2 0,-1-1 2 15,1-1-2-15,2 1-3 0,-2-1 3 0,0 3 6 16,0-2-3-16,0-1 1 0,2 1 2 16,-2 1-1-16,0-1-3 0,0-1 1 0,-1 1-1 15,1 1-1-15,-1-1 0 0,1-1 1 16,0 0 2-16,-1 0 0 0,1-1 2 15,-1 0 1-15,1 1-3 0,0 0-1 0,-1-1 1 16,1 0 0-16,0 1-1 0,0 0-1 16,2 0 2-16,-1 0-2 0,1 1 1 0,-1-2 1 15,-1 2 1-15,3-1-2 0,0 1 2 16,0 2-2-16,0-3 0 0,1 1 1 15,-1-1-1-15,1 3 4 0,0-4-2 0,1 0 5 16,-1 1 1-16,0 0 1 0,0-2 6 16,1 0 1-16,0 0 4 0,-1 1 1 0,2-2-2 15,-2 0 0-15,2 0-8 0,0 0-3 16,-1 0-4-16,2 1-2 0,-1-1-2 15,-1 1 0-15,0 0 2 0,0 0-1 0,-2 1-3 16,1-1 1-16,-1 0 0 0,2 2 0 16,-4-1-1-16,2 1 2 0,-2-1 2 0,2 0-2 15,-1 2 1-15,-2-4 1 0,1 2 3 16,1-1-3-16,-2 2 8 0,2-3 8 15,-2 2 11-15,-1 0 12 0,1-2 5 0,0 0 9 16,-3 2-3-16,2-2-4 0,0 1-7 16,-1-1-9-16,1 0-4 0,-1 0-1 0,-1 1 2 15,0-1 2-15,1 0-2 0,-1 0 0 16,0 0-3-16,1 0-4 0,-2 2-6 15,3-2-3-15,-2 0-2 0,0 0-4 0,1 1-3 16,0-1-2-16,0 0 2 0,-1 0-4 16,2 0 0-16,-2 0 0 0,1 1-1 0,-1-1-12 15,2 1-43-15,-2-1-97 0,1 0-125 16,-1 0-87-16,0-2-122 0,1-1-236 0,-2 1-91 15,0-4 26-15,0 3 88 0,1 0 66 16,0-3 114-16</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4:41.91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899 31 30 0,'-3'0'349'0,"0"-1"55"0,1 1 42 15,-3-3-4-15,0 2-88 0,1 0-97 16,0-1-65-16,0-1-45 0,1 0-38 0,0 1-33 16,0 1-26-16,1-1-17 0,0 1-9 15,-1-1-7-15,2 1 0 0,0-2 3 0,-1 2 4 16,0 1 7-16,-1-2 11 0,0 1 12 15,0 1 13-15,1 0 7 0,-3 0 3 0,0 0-3 16,1 0-8-16,-3 1-12 0,0 1-14 16,0 0-12-16,0 1-7 0,-1-1-8 15,-2 2-3-15,2 0 3 0,-1 1 6 0,-1-2 10 16,0 1 14-16,-1 1 15 0,2-1 14 15,-1 1 14-15,0-1 14 0,2 0 3 0,-1-2 1 16,0 2-5-16,2-2-10 0,-1 2-16 16,0 0-20-16,0-1-14 0,-1 1-11 15,0 1-11-15,1-1-7 0,-1 1-4 0,1 1-2 16,0-1-1-16,0 2-3 0,-1-3 0 15,0 1 0-15,0 3 3 0,0-2 2 0,0-1 4 16,0 1 3-16,-1 1 5 0,-2-3 3 16,1 2 3-16,-2 0 3 0,1 0-1 15,0-1-3-15,-1 0-4 0,1 0-2 0,0 0-3 16,-1 0-5-16,1 0-1 0,-1 1-4 15,1-1 1-15,1 0-4 0,0 2 0 16,0-1 0-16,1-2-3 0,-1 3 3 0,0 0-1 16,2-1-1-16,-1 2 1 0,1-1 1 15,0 1 1-15,1 0-1 0,0-1 2 0,1 2 3 16,-1-1 3-16,-1-1-4 0,1 1-7 15,0 0 2-15,0-1 1 0,1 0-4 0,0 0 0 16,-1 0 4-16,1 2 6 0,-1-1-1 16,-1 0-4-16,1 1 1 0,0 1 0 15,1-1-2-15,-3 2 0 0,2-1-2 0,-2 1 1 16,2-1 0-16,0 0-2 0,0 1 3 15,-1-1-1-15,4 0 1 0,-2-3 2 16,2 3-1-16,0-3 0 0,0-1-3 0,2 2 1 16,-1-1-1-16,1 0 1 0,-1 3 1 15,0 0 0-15,1-1 1 0,1 2 1 0,-1 2-1 16,0-1 1-16,2 4-1 0,-2-3-2 15,2 2-1-15,-1 2-1 0,1-1 3 0,-2 1 0 16,2 1 2-16,-1-4 2 0,0 1 3 16,2 1 6-16,-2-2 1 0,1 2 1 0,1-3 4 15,-2 2 3-15,2-2 0 0,0 0 0 16,0 0-2-16,0-2-2 0,2 0-2 0,-2-1-3 15,1 0-3-15,1 0-2 0,-1 0 0 16,0-1-1-16,2 0-2 0,0 0 0 16,0-2-3-16,-2 3 0 0,2-2 1 0,-1 0 0 15,3 0 2-15,-3 0-2 0,2-1 1 16,1 3-1-16,-3-1-3 0,2 0 0 15,-1-2-1-15,1 2 0 0,0-2 1 0,-1 2 0 16,1-2 0-16,-1 0 0 0,0 2 2 16,1-3-2-16,-1 0 0 0,1-1 0 0,0 1 3 15,-3-1-2-15,2 0 2 0,1-1 0 16,-1 0-1-16,1 0 0 0,-1 0-1 15,1 0 2-15,-1 0-3 0,1 0 1 0,1 0 1 16,-1 0 1-16,1 0-1 0,-1 1-2 16,1 0 0-16,-1-1 1 0,0 1-1 0,1 0 1 15,-1 1-1-15,-2-2 2 0,3 1 0 0,-1 0 1 16,-2 0 0-16,3-1-2 0,-3-1-1 15,1 0 0-15,0 0 0 0,-2 0-2 0,2 1 0 16,0-1-1-16,-1 0 3 0,1 0 2 16,1 1-1-16,-1-1 1 0,1 0 0 0,0 1-2 15,-1 2 0-15,1-3-1 0,0 1 1 16,0 0-6-16,1-1 2 0,-3 1 3 0,4 1 1 15,-3-1 0-15,1 0-1 0,-2 0 7 0,3-1 0 16,-1 0-5-16,0 1 1 0,1 0 2 16,-1-1 11-16,3 0 12 0,-1 0 16 0,2 1 14 15,-1-2 7-15,1 2 3 0,2-1-7 16,-2-1-12-16,2 1-17 0,-2-1-11 0,0-1-7 15,0 0-4-15,1 2-2 0,-2-2-3 0,-1-1 1 16,1 2-2-16,-1-2-1 0,-1 0 0 16,1 2-2-16,-2-1 1 0,0-1 2 15,0 1-2-15,0-1 1 0,2 2-1 0,-1-1 1 16,-1-1 1-16,2 1-2 0,-2 1 2 15,2-2 5-15,-1 0 7 0,-1 2 7 0,3-1 4 16,-1-1 5-16,-1 1 4 0,-1-1-2 0,0 2-2 16,0-1-1-16,1-1-3 0,-1 1-1 15,-2 1-2-15,1-2-2 0,0 0-5 0,1 0-5 16,-1 2-3-16,1 0-4 0,-1-2-1 0,2 0-1 15,-1 2-1-15,2-1 0 0,1 2-1 16,-2-3 0-16,2 2-1 0,1 0 0 16,-1 1 0-16,0-2 0 0,0 0 0 0,0 2 2 15,0-2 0-15,-2 0-1 0,1 1-6 0,-2 0-23 16,1-2-49-16,-2 1-113 0,1-1-140 15,-1 0-99-15,3-2-103 0,-2-1-214 0,1 0-101 16,1-2 32-16,-2-1 96 0,1 3 78 16,2-2 98-16</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4:47.71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FB12799-7AB6-4CD6-87EB-630B7A029C02}" emma:medium="tactile" emma:mode="ink">
          <msink:context xmlns:msink="http://schemas.microsoft.com/ink/2010/main" type="writingRegion" rotatedBoundingBox="13235,9973 19086,9720 19113,10361 13262,10615"/>
        </emma:interpretation>
      </emma:emma>
    </inkml:annotationXML>
    <inkml:traceGroup>
      <inkml:annotationXML>
        <emma:emma xmlns:emma="http://www.w3.org/2003/04/emma" version="1.0">
          <emma:interpretation id="{8EF611DA-35CC-45BC-B236-62DDD2E1314D}" emma:medium="tactile" emma:mode="ink">
            <msink:context xmlns:msink="http://schemas.microsoft.com/ink/2010/main" type="paragraph" rotatedBoundingBox="13235,9973 19086,9720 19113,10361 13262,10615" alignmentLevel="1"/>
          </emma:interpretation>
        </emma:emma>
      </inkml:annotationXML>
      <inkml:traceGroup>
        <inkml:annotationXML>
          <emma:emma xmlns:emma="http://www.w3.org/2003/04/emma" version="1.0">
            <emma:interpretation id="{1C4C78CD-9935-49AA-A113-4D8D1D6A2C6C}" emma:medium="tactile" emma:mode="ink">
              <msink:context xmlns:msink="http://schemas.microsoft.com/ink/2010/main" type="line" rotatedBoundingBox="13235,9973 19086,9720 19113,10361 13262,10615"/>
            </emma:interpretation>
          </emma:emma>
        </inkml:annotationXML>
        <inkml:traceGroup>
          <inkml:annotationXML>
            <emma:emma xmlns:emma="http://www.w3.org/2003/04/emma" version="1.0">
              <emma:interpretation id="{9714FDFA-9856-4695-AC26-16CDCA944399}" emma:medium="tactile" emma:mode="ink">
                <msink:context xmlns:msink="http://schemas.microsoft.com/ink/2010/main" type="inkWord" rotatedBoundingBox="13235,9973 14613,9914 14641,10555 13262,10615"/>
              </emma:interpretation>
              <emma:one-of disjunction-type="recognition" id="oneOf0">
                <emma:interpretation id="interp0" emma:lang="" emma:confidence="1">
                  <emma:literal/>
                </emma:interpretation>
              </emma:one-of>
            </emma:emma>
          </inkml:annotationXML>
          <inkml:trace contextRef="#ctx0" brushRef="#br0">7 10 234 0,'-2'0'369'0,"2"-4"64"16,-1 4 4-16,1-2-43 0,-1 1-66 15,1-2-67-15,0 3-53 0,0 0-34 16,-2 0-12-16,2 0 15 0,0 0 28 0,0 2 32 16,0-4 21-16,0 2 2 0,0 0-14 15,0 2-28-15,0-1-36 0,-1 2-44 0,1-3-32 16,0 2-16-16,0 0-13 0,1 1-7 15,-1 1-7-15,3 2 2 0,-2-1-5 16,4 0-10-16,-1 0-11 0,0 1-9 0,1 1-7 16,1-4-6-16,-1 2-3 0,2-1-1 15,1 0-2-15,1 0 2 0,-1-2-2 0,2-2 2 16,-2 0 0-16,-1-2 0 0,1-1 0 15,-1-1-2-15,-2-1 0 0,1-1-1 16,-2 0 4-16,0-1 4 0,-1 2 5 0,0 2 4 16,-1 0 1-16,-2 2-3 0,3 1-6 15,0 1-8-15,0 4-1 0,4 5 5 0,1 3 6 16,4 9 4-16,2 4 5 0,2 7 3 15,2 2-2-15,2 3-8 0,-3 2-8 0,0-2-2 16,-1 1-3-16,-2 0-3 0,-3-1-2 16,-1-4 0-16,-3 0 1 0,-5-3 0 0,-2-4 1 15,-2 0 3-15,-7-6 0 0,0-2 2 16,-6-6-1-16,-2-4-1 0,-3-5-2 0,-1-7-2 15,-1-3-3-15,0-1 2 0,1-3 1 16,3-2 2-16,3 0 4 0,1-2 2 0,4 3 1 16,0-3 0-16,4 3-2 0,4-2 1 15,2 1-6-15,2 1-1 0,7-1-2 0,0-1-4 16,6 0 0-16,3 0-4 0,2-1-3 15,0 2-21-15,2-1-31 0,2 1-61 16,-2-1-137-16,0 1-136 0,-2 1-87 0,-1-2-74 16,-2 2-131-16,-2 0-124 0,-3-1 39 15,-2 2 86-15,0 2 64 0,-3-1 79 0</inkml:trace>
          <inkml:trace contextRef="#ctx0" brushRef="#br0" timeOffset="370.0209">542 93 269 0,'-2'-4'328'0,"1"2"16"0,0 0-36 0,2 1-90 15,0 1-107-15,2 1-101 0,0 1-126 16,1-1-114-16,0 0-61 0,3 0-33 16,0-1-3-16,4 3 34 0</inkml:trace>
          <inkml:trace contextRef="#ctx0" brushRef="#br0" timeOffset="238.0134">591 143 207 0,'3'8'427'16,"1"1"64"-16,-1 2 39 0,2 3-29 16,0 3-83-16,1 2-40 0,1 1-22 0,2 2-17 15,-1 2-12-15,1 0-28 0,0-1-63 16,0-1-67-16,1-1-62 0,1 0-42 0,-4-2-28 15,0-2-20-15,1-2-45 0,-3-4-65 16,0-1-86-16,-1-4-71 0,-3-6-59 16,-1-4-139-16,-4-5-173 0,-2-5-48 0,-3-3 23 15,-2-4 38-15,0-3 40 0,-2-2 136 16</inkml:trace>
          <inkml:trace contextRef="#ctx0" brushRef="#br0" timeOffset="727.0413">711 112 186 0,'5'7'425'0,"0"0"62"0,1 2 40 15,3 1-34-15,-1 0-64 0,3 2 3 0,0 1 4 16,1 1 1-16,1-1 3 0,-1 1 3 15,-1 0-61-15,0-1-109 0,-3 0-88 16,1-1-60-16,-3-2-40 0,1 0-37 0,-3-1-19 16,1-1-12-16,-3-3-7 0,0 1-1 15,0-5-6-15,-2 0-9 0,-1-2-14 0,-2-5-9 16,1 0-5-16,-3-5-3 0,1 1-2 15,2-2 9-15,0-2 15 0,-1 2 15 16,3-1 14-16,0 3 8 0,0 0 7 0,3 1 1 16,0 1 1-16,1 1-5 0,2 0-5 15,0 3-1-15,3 0 4 0,2 2 7 0,1 2 8 16,2 0 8-16,1 6 9 0,1 1 1 15,1 2-7-15,-1 2-8 0,0 1-7 16,-3 2-8-16,1 1-12 0,-2 0-8 0,-2-2-27 16,0 1-59-16,-3-1-144 0,-1-4-153 15,-1-2-103-15,-3-3-213 0,-2-4-179 0,2-4-49 16,-2-2 82-16,1-3 121 0,2-2 87 15,-2-3 205-15</inkml:trace>
          <inkml:trace contextRef="#ctx0" brushRef="#br0" timeOffset="945.0541">1169-26 407 0,'1'-9'553'0,"2"2"118"16,-3 2 120-16,0 1 0 0,0 0-147 16,0 2-88-16,0 1-91 0,0 2-108 0,1 1-102 15,2 5-67-15,1 2-47 0,3 6-27 16,0 5-12-16,4 4-3 0,1 5-12 0,2 2-24 15,1 4-19-15,0 3-12 0,3-1-11 16,-1 1-20-16,-1-3-65 0,-1 1-187 16,1-1-156-16,-4-3-197 0,0-5-251 0,-2-3-122 15,-3-4-12-15,1-4 147 0,-2-5 132 16,-4-3 185-16</inkml:trace>
        </inkml:traceGroup>
        <inkml:traceGroup>
          <inkml:annotationXML>
            <emma:emma xmlns:emma="http://www.w3.org/2003/04/emma" version="1.0">
              <emma:interpretation id="{567ABCA2-C06A-462C-8640-5C74216CA1BB}" emma:medium="tactile" emma:mode="ink">
                <msink:context xmlns:msink="http://schemas.microsoft.com/ink/2010/main" type="inkWord" rotatedBoundingBox="16059,9890 19087,9759 19113,10347 16084,10478"/>
              </emma:interpretation>
              <emma:one-of disjunction-type="recognition" id="oneOf1">
                <emma:interpretation id="interp1" emma:lang="" emma:confidence="1">
                  <emma:literal/>
                </emma:interpretation>
              </emma:one-of>
            </emma:emma>
          </inkml:annotationXML>
          <inkml:trace contextRef="#ctx0" brushRef="#br0" timeOffset="14851.8495">3841 245 215 0,'4'-4'418'0,"0"1"62"0,0 0 32 0,2 2-65 15,-1-2-96-15,1 3-68 0,1 0-37 0,-1 0 2 16,3 4 54-16,-1-1 42 0,3 5 14 16,0 0-15-16,1-1-36 0,2 4-53 0,0 0-85 15,0 2-67-15,-1 0-42 0,0-1-27 16,-1 1-15-16,-1-3-19 0,-1 0-71 15,-3 0-115-15,1-1-104 0,-4-4-69 0,0-2-75 16,-4-3-176-16,-1-4-106 0,-3-1 21 16,-2-3 53-16,1-5 41 0,-2-1 63 0</inkml:trace>
          <inkml:trace contextRef="#ctx0" brushRef="#br0" timeOffset="15235.8715">3910 26 119 0,'-6'-9'440'0,"2"2"52"0,1 3 32 15,2-2-7-15,-1 2-149 0,1 2-150 0,0 1-94 16,1-2-52-16,0 3-30 0,0 0-19 15,2 0-12-15,3 3-8 0,-1 0-10 0,1-1-13 16,2 0-21-16,-1 1-44 0,0 0-49 16,3-3-65-16,-1 4-57 0,0-2-49 0,-1 2-15 15,1-1 22-15,-1 2 36 0,0 0 58 16,0 3 79-16,1 0 118 0,0 2 103 15,2 0 82-15,1 2 68 0,3-1 51 0,1 1 29 16,0 0-32-16,3 0-46 0,1-1-25 16,2 2 19-16,1-1 57 0,-1-1 42 0,-1-1 40 15,-1-1 21-15,-1 0-10 0,-3-2-55 16,-2-2-93-16,-2 0-80 0,-3-1-62 15,-1-2-41-15,-2 0-24 0,0-1-16 0,-1-1-10 16,-2-1-11-16,-2-2-29 0,2-2-30 16,-2 1-53-16,-2-2-35 0,2 0-42 0,-2 0-42 15,0-1-37-15,1 1-15 0,-2 0 17 16,0-2 8-16,2 4 20 0,0-3 34 0,2 1 30 15,0-3-3-15,4 0-44 0,-1-1-111 16,1-2-108-16,3 1-52 0,2-1-5 16,4-1 26-16,1 0 68 0</inkml:trace>
          <inkml:trace contextRef="#ctx0" brushRef="#br0" timeOffset="15865.9075">4555-12 183 0,'4'-1'353'0,"-2"1"67"0,0-1 3 15,-1 1-29-15,-1 0-53 0,0-2-68 16,2 2-70-16,-2-1-56 15,1 1-40-15,-1-1-14 0,0-1 4 0,0 2 27 0,0-1 47 16,0 0 68-16,0 1 57 0,0-1 46 0,0 1 25 16,-1-1 4-16,-1 1-23 0,2 1-55 15,-1-1-54-15,-1 1-53 0,1 0-43 16,0-1-40-16,-1 1-31 0,2-1-25 0,-2 2-16 15,0-1-11-15,-1 2-10 0,-1 0-5 16,0 2-2-16,-1 4-2 0,-1 1-1 16,-1 5 0-16,0 0 1 0,1 3 0 0,-1 1-1 15,3 1-2-15,-2 0 0 0,3-1-1 16,1 2-1-16,0-4 0 0,2 2-4 0,2-4-5 15,-1-1-11-15,3-3-11 0,2-2-17 16,-1-3-11-16,5-2-7 0,-1-4 1 0,4-1 5 16,0-5 8-16,0-1 15 0,-2-2 12 15,0-1 8-15,-2 0 8 0,0 3 8 16,-2-2 4-16,-2 3 4 0,-1 1 3 0,0 1 4 15,-1 2 0-15,0 0-1 0,0 2 0 16,-1-2 0-16,4 4 7 0,-2-2 6 0,4 3 4 16,-1 0 9-16,3-2 11 0,2 2 10 15,3-1-3-15,2-2-3 0,2-2-4 0,0-4-6 16,5-2-12-16,-2-2-12 0,1-2-5 15,-1-4-5-15,-1-1-2 0,-5-1-2 0,-2-2 1 16,-5-1 1-16,-2 0-2 0,-3-3-1 16,-4 0 2-16,0 2 8 0,-1 2 7 0,-2 3 9 15,2 2 10-15,0 2 8 0,-2 4 2 16,1 2-7-16,1 0-9 0,1 4-11 15,0 0-12-15,1 3-6 0,4 4-3 0,0 5 1 16,3 4 3-16,2 0 3 0,1 6 5 16,3 4 3-16,-1 0 3 0,3 2-2 0,-3 2-2 15,1 0-1-15,1 3-4 0,-2-5-7 16,-2 2-15-16,-2-3-24 0,-3 0-51 15,-2-5-128-15,-1-4-184 0,-3-5-138 0,-6-5-235 16,-1-3-172-16,-2-5-51 0,-5-4 71 16,1-5 155-16,1-3 128 0,-3-3 240 0</inkml:trace>
          <inkml:trace contextRef="#ctx0" brushRef="#br0" timeOffset="16085.9201">4977-13 386 0,'9'-4'485'16,"1"0"41"-16,1 2 35 0,1 1-52 0,1-1-80 15,-1 2-28-15,2 2-1 0,0-1 5 16,1 1-7-16,-2 2-50 0,1 0-90 15,1-1-84-15,-2 3-69 0,1-2-46 0,-1 2-29 16,0-2-16-16,2 2-14 0,-1 1-39 16,-1-1-48-16,1 3-59 0,-2 0-62 0,-1-1-68 15,-1 1-53-15,-2 1-7 0,-2 0 21 16,-2 1 28-16,-1-1 18 0,-3-3 14 0,0-1 5 15,-2-2-70-15,-2-4-111 0,0-2-43 16,-3-4 7-16,0-3 34 0,2-3 42 16</inkml:trace>
          <inkml:trace contextRef="#ctx0" brushRef="#br0" timeOffset="14261.8157">3040 255 112 0,'0'0'322'16,"2"0"66"-16,-2 0 15 0,1-1-18 16,1-1-38-16,-2 1-59 0,1-2-60 0,0 1-50 15,-1 0-36-15,2-2-22 0,-1 2 3 16,-1-2 33-16,1 1 65 0,1 0 66 15,-2-3 58-15,0 2 41 0,0 1 13 0,0-1-19 16,-3 0-50-16,2 2-61 0,-2-2-61 16,0 2-51-16,0-1-39 0,-1 2-33 0,0-1-27 15,0 0-13-15,0 1-13 0,-2 1-12 16,1 1-7-16,-3 2-6 0,-2 0-4 15,0 2-3-15,-1 3-1 0,0 0 0 0,-1 4-1 16,-2 0 1-16,2 3 1 0,-3 3 0 16,2 0-2-16,1 0 1 0,0-1 3 15,2 2-2-15,2 0-1 0,2-2-2 0,4-1 1 16,0 0-5-16,5 0-2 0,0-4-4 15,4-2 0-15,2-1 1 0,4-1 1 0,3-4 3 16,3-1 1-16,1-3 5 0,3-3 3 16,-1-1 1-16,0-4 0 0,1-1 1 0,-2-2 1 15,-2-2-2-15,-1-1-2 0,-1 1 1 16,-5-1 1-16,0 3 2 0,-3 0 4 15,-2 2 5-15,-2 3 1 0,-1-1 4 0,0 3-1 16,-1 1-3-16,0 0-6 0,-2 3-2 16,2-2-3-16,-3 4-5 0,1-2 1 0,2 6 1 15,-2 1 0-15,2 0 0 0,1 3 0 16,-1 2 1-16,1 0-1 0,2-1-1 15,-1 2-3-15,2 0-6 0,-1-2-13 0,0 0-24 16,1-2-37-16,3-2-57 0,0 2-96 16,1-5-125-16,2-1-91 0,2-3-44 0,2-1-46 15,1-4-90-15,1-2-87 0,-1-1 34 16,1-2 52-16,0-2 40 0,2-2 68 15</inkml:trace>
          <inkml:trace contextRef="#ctx0" brushRef="#br0" timeOffset="14651.8381">3534 194 35 0,'-3'-11'427'0,"-1"1"61"16,0 2 32-16,-1 3 23 0,-1 2-142 0,-1 2-155 15,-1 4-91-15,0 1-47 0,-2 6-13 16,3 0 9-16,-1 3 18 0,4 3 13 0,0 3 3 16,2 1 0-16,5 1-13 0,0 0-25 15,2-2-27-15,4 0-22 0,0 0-16 16,4-5-13-16,2 0-6 0,1-4-6 0,4-3-22 15,2-3-35-15,1-5-46 0,0-6-33 16,2-5-27-16,0-3-17 0,-3-2 9 0,-2-5 26 16,-3-4 39-16,-3 0 33 0,-3-3 23 15,-4-3 19-15,-3 0 12 0,-2 1 9 16,-2 0 16-16,-1 3 30 0,0 6 45 0,-2 5 43 15,0 1 29-15,2 5 13 0,-1 3-5 16,1 2-24-16,1 2-41 0,-1 6-25 0,1 4-2 16,1 6 5-16,0 3 18 0,5 5 25 15,-1 2 18-15,4 3 0 0,0 1-19 16,2 1-12-16,2 1-18 0,0-1-26 0,0 2-19 15,2-3-17-15,-1-1-10 0,-1 0-9 16,3-2-6-16,-4-3-14 0,-2-2-55 0,-1-2-89 16,-2-5-89-16,-1-2-75 0,-4-4-63 15,-2-3-116-15,-2-6-125 0,-5-4-44 16,-2-2 19-16,0-2 37 0,-1-1 42 0,-1 1 117 15</inkml:trace>
          <inkml:trace contextRef="#ctx0" brushRef="#br0" timeOffset="16229.9283">5182-90 101 0,'-9'-20'330'0,"3"4"68"15,0 3 30-15,1 1-26 0,0 2-57 16,3 0-69-16,-1 4-71 0,2 0-65 0,-1 2-56 16,2 2-33-16,2 1-24 0,2 0-21 15,0 1-27-15,3 0-47 0,0 1-67 16,1-1-109-16,0 2-140 0,0-1-66 0,1 2-20 15,0 0 23-15,2 0 55 0</inkml:trace>
          <inkml:trace contextRef="#ctx0" brushRef="#br0" timeOffset="16652.9525">5323-137 204 0,'3'10'364'0,"1"-1"67"15,0 1 19-15,0 1-34 0,2 2-78 16,-1-1-56-16,0 1-26 0,1-1 15 0,1-1 42 16,2 2 30-16,-1-2 23 0,1 1 7 15,0-6-16-15,0 2-49 0,0-3-69 16,0-1-41-16,-1-1-26 0,2-3-23 0,-2-2-23 15,1 0-27-15,-3-2-28 0,0 0-23 16,-1 2-17-16,1-2-12 0,-3 2-7 0,-1 0-6 16,0 1-4-16,-1 0-2 0,1 1 0 15,-2 0 0-15,0 0 0 0,0 0 0 16,0 0 1-16,1 0 0 0,0 0 0 0,-1 0 1 15,2 0 4-15,-2-2 7 0,1 2 11 16,0 0 10-16,1-4 3 0,1 1 2 0,1-1-2 16,-2-2-8-16,3-3-10 0,0-1-10 15,2 1-2-15,-2-1-3 0,2 0-1 0,0 0-1 16,1-3-1-16,2 1 0 0,1-2-2 15,1 1-1-15,2 2-1 0,0 1 1 0,-2 3 3 16,3 1 2-16,2 4 5 0,1 2 5 16,0 2 2-16,2 4 4 0,0 1-3 0,0 2 0 15,-2 1-3-15,-1 3-7 0,-2-1 0 16,-3 2-5-16,-1 1-9 0,-1-1-32 15,-3 2-63-15,-2-4-157 0,-1 1-164 0,-1-4-124 16,-4 2-215-16,-2-5-161 0,-3-2-36 16,-1 3 104-16,1 2 134 0,-3-2 112 0,0 1 215 15</inkml:trace>
        </inkml:traceGroup>
      </inkml:traceGroup>
    </inkml:traceGroup>
  </inkml:traceGroup>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4:50.11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8B09E5A-5CEC-4FEE-A88F-2909ED2C013F}" emma:medium="tactile" emma:mode="ink">
          <msink:context xmlns:msink="http://schemas.microsoft.com/ink/2010/main" type="writingRegion" rotatedBoundingBox="16147,13156 17687,13156 17687,13697 16147,13697"/>
        </emma:interpretation>
      </emma:emma>
    </inkml:annotationXML>
    <inkml:traceGroup>
      <inkml:annotationXML>
        <emma:emma xmlns:emma="http://www.w3.org/2003/04/emma" version="1.0">
          <emma:interpretation id="{C1742F73-8E08-4F01-B534-D812D7C79C65}" emma:medium="tactile" emma:mode="ink">
            <msink:context xmlns:msink="http://schemas.microsoft.com/ink/2010/main" type="paragraph" rotatedBoundingBox="16147,13156 17687,13156 17687,13697 16147,13697" alignmentLevel="1"/>
          </emma:interpretation>
        </emma:emma>
      </inkml:annotationXML>
      <inkml:traceGroup>
        <inkml:annotationXML>
          <emma:emma xmlns:emma="http://www.w3.org/2003/04/emma" version="1.0">
            <emma:interpretation id="{CC241B43-66D3-4A02-BDB9-1CCAD36C80CC}" emma:medium="tactile" emma:mode="ink">
              <msink:context xmlns:msink="http://schemas.microsoft.com/ink/2010/main" type="line" rotatedBoundingBox="16147,13156 17687,13156 17687,13697 16147,13697"/>
            </emma:interpretation>
          </emma:emma>
        </inkml:annotationXML>
        <inkml:traceGroup>
          <inkml:annotationXML>
            <emma:emma xmlns:emma="http://www.w3.org/2003/04/emma" version="1.0">
              <emma:interpretation id="{D9A49EEA-CC1B-4DBC-88B6-5BA1B5C7140A}" emma:medium="tactile" emma:mode="ink">
                <msink:context xmlns:msink="http://schemas.microsoft.com/ink/2010/main" type="inkWord" rotatedBoundingBox="16147,13156 17687,13156 17687,13697 16147,13697"/>
              </emma:interpretation>
              <emma:one-of disjunction-type="recognition" id="oneOf0">
                <emma:interpretation id="interp0" emma:lang="" emma:confidence="0">
                  <emma:literal>yin</emma:literal>
                </emma:interpretation>
                <emma:interpretation id="interp1" emma:lang="" emma:confidence="1">
                  <emma:literal>yin 2</emma:literal>
                </emma:interpretation>
                <emma:interpretation id="interp2" emma:lang="" emma:confidence="0">
                  <emma:literal>Yin</emma:literal>
                </emma:interpretation>
                <emma:interpretation id="interp3" emma:lang="" emma:confidence="0">
                  <emma:literal>yin'</emma:literal>
                </emma:interpretation>
                <emma:interpretation id="interp4" emma:lang="" emma:confidence="0">
                  <emma:literal>sin</emma:literal>
                </emma:interpretation>
              </emma:one-of>
            </emma:emma>
          </inkml:annotationXML>
          <inkml:trace contextRef="#ctx0" brushRef="#br0">0 31 358 0,'3'-6'480'0,"0"-1"44"0,-1 0 42 15,0 3-58-15,-1 0-106 0,-1 0-76 16,0 3-42-16,0 1-24 0,0 0-27 0,0 0-17 16,2 3-25-16,-1 1-12 0,2 2-1 15,1 4 9-15,1 2 4 0,2 2-21 16,3-2-28-16,1 1-30 0,1 1-33 0,3 0-23 15,2-3-19-15,1 2-11 0,2-6-9 16,2 1-5-16,0-3-3 0,0-4-2 0,0-2-3 16,-2-3 0-16,-1-2-1 0,-3-1 3 15,-2-3 0-15,-3-2-1 0,-3 1 9 16,-1-1 18-16,-5 2 24 0,0 1 17 0,0 1 13 15,-1 3 6-15,1 2-7 0,-1 0-16 16,2 3-25-16,-2 3-21 0,0 2-13 0,4 3-5 16,0 8 2-16,1 1 4 0,3 1 3 15,1 5 6-15,2 2 2 0,3 1-2 16,0 1-3-16,1 1-4 0,-1-2-3 0,-2-1-3 15,0-4-1-15,-2-1-1 0,-3-3-1 16,-1-3-1-16,-3-1 1 0,0-4-1 0,-2-1 0 16,-2-2 0-16,-2-1 1 0,-2 1-2 15,0-2-1-15,-4 2-2 0,1-3 1 16,-3 1-1-16,2-1-2 0,-2 1 0 0,1 0 0 15,0 0 3-15,0-2 0 0,2 1 0 16,-1-2 0-16,1 0 3 0,0-1-1 0,1 0-1 16,1 0 0-16,1 0 0 0,0 0 0 15,2 0-1-15,0 0 1 0,0 0-3 16,1 0-3-16,1 0-9 0,-2 0-10 0,1 2-15 15,-2-1-21-15,3-1-24 0,-1 0-36 16,2 0-50-16,-1 0-89 0,2-1-91 0,-2-1-77 16,0 0-38-16,-2-2-127 0,1-2-151 15,-2-1-12-15,0 1 49 0,1 0 63 0,2-2 49 16,0 2 158-16</inkml:trace>
          <inkml:trace contextRef="#ctx0" brushRef="#br0" timeOffset="304.0174">638 225 130 0,'6'-4'465'0,"-2"0"64"0,-1 1 50 16,-1 0 76-16,1 2-101 0,-3 0-83 0,2 0-40 15,-1 1-29-15,0 0-23 0,2 1-31 16,0 2-55-16,2 4-49 0,2 1-33 0,1 2-19 16,1 4-17-16,-1 1-38 0,0 0-42 15,0 1-36-15,-1 1-20 0,0 0-15 16,0 0-10-16,-1-2-5 0,-1 1-3 0,-1-4-2 15,-1-1-9-15,0-3-17 0,-1 2-37 16,-2-7-111-16,-1-3-181 0,-2-5-139 0,-2-5-223 16,-3-4-183-16,-2-5-71 0,0-4 53 15,-1-3 152-15,0-2 124 0,0 0 218 16</inkml:trace>
          <inkml:trace contextRef="#ctx0" brushRef="#br0" timeOffset="450.0257">631 41 410 0,'0'-4'488'15,"-1"1"35"-15,1 0 19 0,0 3-111 16,0-2-174-16,0 1-115 0,1 1-66 0,-1 0-33 15,3 0-21-15,-1 0-12 0,3 0-16 16,-1-1-36-16,2 1-74 0,-1-2-113 0,1 0-157 16,-2 0-81-16,1 2-37 0,1 0 10 15,1 0 60-15</inkml:trace>
          <inkml:trace contextRef="#ctx0" brushRef="#br0" timeOffset="781.0447">759 76 199 0,'7'13'423'16,"1"2"61"-16,2-2 39 0,1 3-51 15,0 0-47-15,-1-2-9 0,1 2 3 0,-2-1 14 16,1-1 8-16,-3-1-8 0,-2-1-57 15,1 0-93-15,-2-4-85 0,0 2-69 0,-1-3-44 16,0-1-29-16,-2-2-20 0,0-2-14 16,1 1-9-16,-2-3-27 0,-3-4-51 15,0-2-77-15,0-3-57 0,-1-2-39 0,2-1-22 16,0-4 9-16,1 0 44 0,1 3 72 15,0-3 66-15,0 3 53 0,1 0 38 0,1 2 32 16,-1 1 32-16,2 2 30 0,1 4 22 16,1 0 18-16,1 2 10 0,2 0-1 15,2 4-7-15,-1 4-10 0,4 1-20 0,0 2-18 16,1 3-19-16,1 1-19 0,0 2-16 15,-1 0-14-15,0 0-14 0,-2 0-14 0,-1-2-34 16,-1 1-69-16,-2-2-130 0,-1-4-125 16,-3-3-85-16,0-2-141 0,-2-5-212 15,-4-3-60-15,-2-4 60 0,0-1 88 0,-3 0 65 16,0-6 134-16</inkml:trace>
          <inkml:trace contextRef="#ctx0" brushRef="#br0" timeOffset="1062.0607">1071-34 279 0,'7'-8'470'0,"2"0"46"0,-3 1 33 15,1 1-22-15,2 1-118 0,-3 1-53 16,3 1-4-16,-1 0 17 0,0 0 18 16,2 1-3-16,-1 0-53 0,1 0-70 0,0 1-68 15,-2 0-60-15,0 2-50 0,0 0-38 16,1 3-21-16,-1 1-14 0,0 4-5 0,-1 2-5 15,-1 3-2-15,-1 3-2 0,-2 0 0 16,-2 4 1-16,-1-4 1 0,2 0 7 0,-1-2 13 16,0 1 9-16,1-3 7 0,1 0 9 15,2-4 6-15,-1-1 0 0,6-3-8 16,2-2-6-16,6 0-6 0,3-2-33 0,3-1-119 15,4 0-179-15,1-4-165 0,-2 1-290 16,-1 0-151-16,-4 1-58 0,-1 2 71 0,-2 1 151 16,-4 2 149-16</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15:08.66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5BF368F-947B-4F48-8B47-1554EFC7E9D4}" emma:medium="tactile" emma:mode="ink">
          <msink:context xmlns:msink="http://schemas.microsoft.com/ink/2010/main" type="writingRegion" rotatedBoundingBox="16844,10440 20286,9763 20603,11374 17161,12051"/>
        </emma:interpretation>
      </emma:emma>
    </inkml:annotationXML>
    <inkml:traceGroup>
      <inkml:annotationXML>
        <emma:emma xmlns:emma="http://www.w3.org/2003/04/emma" version="1.0">
          <emma:interpretation id="{F0BC7916-8BC7-4A5C-9152-B13EE52399E3}" emma:medium="tactile" emma:mode="ink">
            <msink:context xmlns:msink="http://schemas.microsoft.com/ink/2010/main" type="paragraph" rotatedBoundingBox="16844,10440 20286,9763 20603,11374 17161,12051" alignmentLevel="1"/>
          </emma:interpretation>
        </emma:emma>
      </inkml:annotationXML>
      <inkml:traceGroup>
        <inkml:annotationXML>
          <emma:emma xmlns:emma="http://www.w3.org/2003/04/emma" version="1.0">
            <emma:interpretation id="{BA08B7FA-6209-4F92-AD98-7CF1FCAA04B1}" emma:medium="tactile" emma:mode="ink">
              <msink:context xmlns:msink="http://schemas.microsoft.com/ink/2010/main" type="line" rotatedBoundingBox="16844,10440 20286,9763 20464,10668 17022,11346"/>
            </emma:interpretation>
          </emma:emma>
        </inkml:annotationXML>
        <inkml:traceGroup>
          <inkml:annotationXML>
            <emma:emma xmlns:emma="http://www.w3.org/2003/04/emma" version="1.0">
              <emma:interpretation id="{244AD8A3-FC0E-44B1-AAEB-9951BAEB5F99}" emma:medium="tactile" emma:mode="ink">
                <msink:context xmlns:msink="http://schemas.microsoft.com/ink/2010/main" type="inkWord" rotatedBoundingBox="16892,10683 17252,10612 17370,11208 17009,11279"/>
              </emma:interpretation>
              <emma:one-of disjunction-type="recognition" id="oneOf0">
                <emma:interpretation id="interp0" emma:lang="" emma:confidence="1">
                  <emma:literal/>
                </emma:interpretation>
              </emma:one-of>
            </emma:emma>
          </inkml:annotationXML>
          <inkml:trace contextRef="#ctx0" brushRef="#br0">3672 715 49 0,'-3'0'371'0,"0"0"64"0,0 0 50 15,2-1-16-15,-2-2-87 0,3 0-104 16,-1 3-86-16,0-3-57 0,1 2-43 0,0 1-30 15,0-2-20-15,1 2-10 0,0 0-9 16,-1 2-6-16,3-1-1 0,0 2 5 0,0 0 17 16,1 2 19-16,1 3 40 0,1-1 57 15,1 1 53-15,-2 2 32 0,2 0 16 16,0 1 11-16,0-3-13 0,0 2-39 0,-1 0-41 15,3-1-32-15,-4-2-16 0,1 3-22 16,-1-4-18-16,-1 0-7 0,0 0-9 0,-1-1-17 16,0-1-8-16,-2-2-6 0,2 0-6 15,-3 1-8-15,1-2-3 0,1 1 7 16,-2-1-6-16,0 0-5 0,0 1-4 0,1 0-4 15,1 0-3-15,-2 0-3 0,1 0-1 16,-1 0 1-16,1 2-1 0,1-1 0 0,-2 1 0 16,1-2 1-16,0 1 0 0,-1-1 2 15,2-1 2-15,-1 1 6 0,-1-1 12 16,0-1 13-16,0 0 8 0,0 0 11 0,0 0 6 15,0 0 2-15,0 0-3 0,0-1-9 16,0-1-7-16,0 2-10 0,0-1-5 0,0 0-9 16,0 1-6-16,0-1-5 0,0-1-2 15,0 2-1-15,0 0-5 0,-1 0 1 0,1 0-2 16,0 0 0-16,0 0-2 0,0 0-2 15,-2 2 2-15,2-2-2 0,0 0 1 0,0 0-1 16,0 0 1-16,0 0 1 0,0 0 0 16,0 0 1-16,0 0 0 0,0 0 0 15,0 0 0-15,0 0 1 0,0 0-2 0,0 0-1 16,0 1 0-16,0-1-1 0,0 0 1 15,0 0-1-15,0 1 1 0,0 0 0 0,0-1-2 16,0 0 1-16,0 0 0 0,0 0-1 16,0 2 1-16,0-2 1 0,0 0 1 15,0 0 0-15,0 0 3 0,0 0-1 0,0 0-1 16,0 0 3-16,0 0-1 0,0 0-1 15,0 0 2-15,0 0-1 0,0 0 0 0,0 0 0 16,0 0-1-16,0 0-1 0,0 0-3 16,0 0 0-16,0 0 1 0,0 0-2 15,0 0 1-15,0 0 1 0,0 0 0 0,-1 0 0 16,1 0 1-16,0 0-1 0,0 1 0 15,0-1 1-15,0 0 0 0,0 0 0 0,0 0 0 16,0 0-1-16,0 0 1 0,0 0 0 16,0 0 0-16,0 0 0 0,0 0 0 15,0 0 0-15,0 0 0 0,0 0 0 0,0 0-1 16,0 0 1-16,0 0 0 0,0 0 2 15,0 0-2-15,0 0-2 0,0 0 2 0,0 0-1 16,0 0 3-16,0 0-2 0,0 0 0 16,0 0 0-16,0 0 0 0,0 0-1 15,0 0-3-15,0 0 2 0,0 0 0 0,0 0 2 16,0 0 0-16,0 0 1 0,0 0 1 15,0 0 0-15,0 0-1 0,1 0 0 0,-1 0-1 16,0 0 0-16,0 0 0 0,0 0 0 16,0 0 1-16,0 0-1 0,0 0 0 0,0 0 1 15,0 0-1-15,0 0 0 0,0 0-1 16,0 0 0-16,0 0 1 0,0 0 0 0,0 0 0 15,0 0 0-15,0 0 0 0,0 0 1 16,0 0 2-16,0 0-1 0,0 0 0 0,0 0 1 16,0 0 0-16,0-1 1 0,-1-1-1 15,1 2 0-15,0 0 1 0,0 0 0 16,0 0 0-16,0 0 1 0,0 0-2 0,0 0 2 15,0 0-4-15,0 0 1 0,0 0-1 16,0 2-1-16,0-2-2 0,0 0 0 0,0 0 2 16,0 0 0-16,0 0 0 0,0 0 0 15,0 0 2-15,0 0-1 0,0 0 1 16,0 0-1-16,-1 0-1 0,1 0 0 0,0 0 0 15,0 0 0-15,0 0 1 0,0 0-1 16,0 0 0-16,0 0 1 0,0 0 0 0,0 0 0 16,0 0-1-16,0 0-1 0,0 0 1 15,0 0 0-15,0 0 0 0,0 0 0 16,0 1-1-16,0-1 0 0,0 0-2 0,0 0 0 15,0 0 1-15,0 0-2 0,0 0 3 16,1 1-1-16,0-1 0 0,-1 1 1 0,2 1-1 16,-1-2 2-16,-1 1 0 0,2 0 1 15,-1-1 1-15,-1 0-1 0,1 0 1 16,1 0-2-16,-2 0 7 0,1-1-7 0,2 0 0 15,1-2-1-15,1-1-5 0,1 1-5 16,1-3-11-16,1-1-2 0,-1 1-8 0,0-1-6 16,-2-3-6-16,2 3-2 0,-1-4-3 15,-2 2 0-15,0 1 3 0,0-1 8 16,-1 2 9-16,-2 4 5 0,1-1 11 0,-1 1 5 15,0 0 5-15,-1 0 1 0,2 2 1 16,-1 1 1-16,-1-1 0 0,0 1 0 0,1 0 0 16,1 0-2-16,-2 0 2 0,0-1 0 15,0 1 5-15,0-2 2 0,1 1 3 0,1 1 5 16,-2-1 2-16,0 1 4 0,0 0-1 15,0 0 1-15,0 0-2 0,0 0-3 0,0 0-4 16,0 1-2-16,0-1-3 0,1 3 0 16,-1-2-1-16,1 1 2 0,1 2 3 15,0 1 0-15,3 2 2 0,-1 0 3 0,3 3 2 16,-1 2-1-16,1 2 1 0,2 1-1 15,-1 4-1-15,1 1-1 0,1 2-3 0,1 1 0 16,0 0-2-16,0 2 0 0,1 0-1 16,-2 2-2-16,1-2 0 0,0 1-1 15,-1-2 1-15,-2-3-1 0,0-1-1 0,-1-3 3 16,-1-3 0-16,-2-2 1 0,0-2 0 15,0-2 2-15,-1-4 2 0,-2 0 4 0,0-2 5 16,1 0-1-16,-2-2 3 0,1 0 2 16,-1-3-2-16,0 1-4 0,0-1-5 15,0 1-1-15,0-2-5 0,0 2-4 0,0-1-1 16,0 0-5-16,0 1-6 0,0-2-12 15,0 2-16-15,0 0-27 0,0-4-57 0,0 2-129 16,0-3-176-16,0-3-136 0,2-2-248 16,-2-2-148-16,2-2-36 0,0 1 84 15,0-3 154-15,1 1 132 0</inkml:trace>
        </inkml:traceGroup>
        <inkml:traceGroup>
          <inkml:annotationXML>
            <emma:emma xmlns:emma="http://www.w3.org/2003/04/emma" version="1.0">
              <emma:interpretation id="{C30EB3E3-560B-48D9-8E86-F744811153EF}" emma:medium="tactile" emma:mode="ink">
                <msink:context xmlns:msink="http://schemas.microsoft.com/ink/2010/main" type="inkWord" rotatedBoundingBox="17461,10319 20286,9763 20464,10668 17639,11224"/>
              </emma:interpretation>
              <emma:one-of disjunction-type="recognition" id="oneOf1">
                <emma:interpretation id="interp1" emma:lang="" emma:confidence="1">
                  <emma:literal>n)</emma:literal>
                </emma:interpretation>
                <emma:interpretation id="interp2" emma:lang="" emma:confidence="0">
                  <emma:literal>n ,</emma:literal>
                </emma:interpretation>
                <emma:interpretation id="interp3" emma:lang="" emma:confidence="0">
                  <emma:literal>n )</emma:literal>
                </emma:interpretation>
                <emma:interpretation id="interp4" emma:lang="" emma:confidence="0">
                  <emma:literal>n ]</emma:literal>
                </emma:interpretation>
                <emma:interpretation id="interp5" emma:lang="" emma:confidence="0">
                  <emma:literal>n 3</emma:literal>
                </emma:interpretation>
              </emma:one-of>
            </emma:emma>
          </inkml:annotationXML>
          <inkml:trace contextRef="#ctx0" brushRef="#br0" timeOffset="2195.1256">6157 293 28 0,'7'10'322'0,"1"-1"90"0,1 2 65 16,1 0-17-16,0 2-26 0,1 0 32 15,0 0 38-15,0 1 14 0,-2 1 6 0,0-2 14 16,-3 4-22-16,3-2-103 0,-4-2-116 15,1 0-91-15,-2-3-65 0,0 0-53 0,-1-2-30 16,-1-1-25-16,1-4-11 0,-1 1-7 16,-2 0-4-16,1-2-4 0,-1-2-16 15,-1-6-26-15,-2 2-31 0,-1-8-21 0,-2-1-24 16,1-7-14-16,-2 1 5 0,0-5 16 15,0 0 24-15,2 2 23 0,-1 2 24 0,3 1 26 16,1 4 21-16,0 3 18 0,4 0 14 16,0 6 12-16,4-1 16 0,2 4 12 15,6 3 7-15,4 3 5 0,5 4-2 0,3 1-6 16,4 3-12-16,3 4-20 0,-1-2-15 15,1 5-12-15,0 0-9 0,-4-2-10 0,-2 1-20 16,-2 0-40-16,-4-5-85 0,-6 0-182 16,-1-6-173-16,-5-2-319 0,-3-4-156 15,-5-7-55-15,-4 0 34 0,-5-6 153 0,-1-3 161 16</inkml:trace>
          <inkml:trace contextRef="#ctx0" brushRef="#br0" timeOffset="2410.1379">6560-94 15 0,'17'-16'432'0,"1"4"70"0,3 4 98 15,4 1 169-15,2 5 23 0,3 4-83 0,5 7-46 16,3 3-21-16,5 8-60 0,1 5-131 16,1 5-127-16,1 7-86 0,-1 1-55 0,-4 5-39 15,-2 2-37-15,-9 0-36 0,-6 3-29 16,-7-2-30-16,-8 2-31 0,-8-3-40 0,-8-1-45 15,-7-2-79-15,-5 0-165 0,-6-5-167 16,-2-6-166-16,-5-5-238 0,-2-3-103 0,-5-7 0 16,-1-1 128-16,1-2 153 0,-4-5 175 15</inkml:trace>
          <inkml:trace contextRef="#ctx0" brushRef="#br0" timeOffset="209.012">4310 769 125 0,'14'-9'466'0,"-1"2"59"0,2-3 45 16,-1 2 55-16,0-1-133 0,0 0-136 15,-1 2-83-15,0-1-50 0,-1 2-54 16,-2-2-101-16,1 4-117 0,-2-2-89 0,1 2-138 15,-2 0-187-15,-1-1-124 0,-3 1-27 0,-1 2 20 16,-2-1 31-16,-1 3 111 0</inkml:trace>
          <inkml:trace contextRef="#ctx0" brushRef="#br0" timeOffset="362.0206">4487 846 193 0,'4'9'376'16,"2"1"55"-16,1-3 49 0,0-1-56 15,1-3-109-15,1-2-81 0,2-1-54 0,2-3-49 16,2-1-52-16,1-2-42 0,2-4-76 15,0-1-158-15,-3-4-172 0,2-1-93 0,-3 0-46 16,1-3-15-16,0 3 39 0</inkml:trace>
          <inkml:trace contextRef="#ctx0" brushRef="#br0" timeOffset="748.0427">4802 576 20 0,'0'0'428'0,"-3"0"62"0,3 2 33 15,-1 0 45-15,1 2-29 0,1 1-44 16,2 4-5-16,1 1 12 0,0 2 26 0,2 1-4 15,-1 3-78-15,4 0-122 0,0 3-87 16,1 1-58-16,2 0-42 0,-1 1-29 0,2 1-15 16,-1 1-2-16,-1 1-4 0,0-2-7 15,0 0-9-15,-1-2-6 0,-1 0-9 16,-2-2-11-16,-1-1-6 0,-1-3-6 0,-1-3 0 15,0-1 2-15,-1-3 6 0,-2-1 7 16,2-4 8-16,-3 0 4 0,0-4 0 0,-3-3-7 16,1-5-7-16,-4-5-11 0,-1-4-13 15,-1-5-10-15,-2-1-8 0,-2-8-5 16,0-2-5-16,-3-5-3 0,-2-1 0 0,2 0-6 15,1 1-2-15,0 1-3 0,3 5-2 0,2 1-4 16,1 2-6-16,3 3-6 0,1 4-11 16,2 4-17-16,0 1-25 0,2 3-40 15,3 3-55-15,2 3-99 0,2 1-152 0,3 3-114 16,5 3-71-16,-1-1-149 0,2 2-135 15,1 4 4-15,-1 3 113 0,-1 1 105 0,-1 3 86 16,-3 0 186-16</inkml:trace>
          <inkml:trace contextRef="#ctx0" brushRef="#br0" timeOffset="906.0518">4861 617 179 0,'-11'18'409'15,"3"-3"51"-15,0-4 41 0,4 0-41 16,-2-2-117-16,3-2-89 0,3 0-37 0,2-2 0 16,2 0 10-16,0-2 7 0,6 0-3 15,1 0-15-15,4-5-57 0,3 0-117 16,1-4-121-16,4-3-113 0,2-4-194 0,0-3-202 15,2-1-84-15,1-2 13 0,-1 0 42 16,1 0 60-16,-4 1 165 0</inkml:trace>
          <inkml:trace contextRef="#ctx0" brushRef="#br0" timeOffset="1129.0646">5267 318 260 0,'-3'-3'473'0,"0"0"42"0,2 2 30 0,0 1 0 15,1 1-76-15,0 5-15 0,1 3 27 0,2 4 42 16,1 4 21-16,0 3-31 0,3 2-98 15,0 4-118-15,1-1-104 0,0 4-81 0,2 0-46 16,1 1-28-16,-1 0-13 0,-1-3-11 16,2-1-9-16,2 0-29 0,-2-4-51 15,2-3-109-15,1-5-168 0,1-4-121 0,0-6-169 16,2-5-215-16,1-6-77 0,0-3 39 15,-1-6 131-15,1-1 101 0,-3-4 165 0</inkml:trace>
          <inkml:trace contextRef="#ctx0" brushRef="#br0" timeOffset="1568.0897">5554 389 237 0,'-5'-4'449'0,"2"0"48"0,2 1 31 15,-1 3-48-15,2 3-116 0,3 2-68 16,0 1 17-16,1 4 39 0,1 0 36 0,2 3 32 16,2-2 10-16,-1 1-26 0,0 0-75 15,0 1-71-15,2-3-58 0,-2 0-52 16,2-2-48-16,1-1-35 0,-2-4-20 0,1-1-14 15,2-4-9-15,1-1-5 0,1-4-2 16,-1-4-5-16,0 0-3 0,-2-4-4 0,-3 1 1 16,-1 0-3-16,0 0 1 0,-3 3 2 15,-1 2 3-15,1 2 5 0,-2 0-3 16,1 5 0-16,1 3 3 0,3 4 9 0,3 8 8 15,2 3 12-15,3 6 16 0,2 5 22 16,1 2 12-16,1 6 2 0,2 1-1 0,-1 2-7 16,2 1-13-16,-1-1-15 0,-1 1-16 15,-3 0-11-15,-2-4-13 0,-4-3-6 16,-4-4-2-16,-4-5-5 0,-5-3-1 0,-3-7-5 15,-5-3-2-15,-4-4-9 0,-1-6-4 0,-3-4-3 16,-1-6-3-16,0 1-1 0,1-4 2 16,3-2 3-16,0 1 4 0,2-2 1 15,4 2 0-15,1-1 1 0,2-1 0 0,3 2 2 16,2 0-4-16,1-1-7 0,3 0-8 15,2 0-18-15,2-1-31 0,3 3-47 0,-1-4-92 16,2 1-167-16,2 0-124 0,2-4-88 0,-3 2-141 16,2 1-154-16,-2-2-9 0,-1 0 117 15,-1 3 104-15,0 0 92 0,-2 2 166 16</inkml:trace>
          <inkml:trace contextRef="#ctx0" brushRef="#br0" timeOffset="1768.1011">6048 409 364 0,'0'0'461'15,"0"-2"42"-15,3 0 29 0,-1 4-89 16,1 0-75-16,3 4 4 0,1 1 35 0,1 2 36 15,1 2 28-15,0 3 2 0,-1 2-53 16,2-1-98-16,-2 2-89 0,0 2-74 0,-1-2-51 16,1 2-35-16,-2-2-27 0,-1 1-20 15,-1-2-19-15,-1-2-39 0,-1-1-60 16,-1-3-93-16,-1-4-143 0,-1-5-109 0,-2-2-120 15,-1-7-147-15,-2-4-118 0,-1-6-3 16,-1-1 93-16,0-5 83 0,0-1 114 0</inkml:trace>
          <inkml:trace contextRef="#ctx0" brushRef="#br0" timeOffset="1892.1082">6063 356 27 0,'-8'-18'356'0,"1"5"62"0,3-1 41 0,1 2-11 15,0 2-101-15,1 3-107 0,2 1-89 16,1 0-58-16,2-1-40 0,1 4-25 0,0 0-28 16,1 1-44-16,2 2-55 0,0-1-76 15,1 1-97-15,-1 1-113 0,0 0-47 16,0 2 5-16,0-1 33 0,1 0 66 0</inkml:trace>
        </inkml:traceGroup>
      </inkml:traceGroup>
      <inkml:traceGroup>
        <inkml:annotationXML>
          <emma:emma xmlns:emma="http://www.w3.org/2003/04/emma" version="1.0">
            <emma:interpretation id="{2509EBA3-ABCD-4A30-B1C7-9352883E4141}" emma:medium="tactile" emma:mode="ink">
              <msink:context xmlns:msink="http://schemas.microsoft.com/ink/2010/main" type="line" rotatedBoundingBox="17442,10874 18937,11287 18739,12004 17244,11591"/>
            </emma:interpretation>
          </emma:emma>
        </inkml:annotationXML>
        <inkml:traceGroup>
          <inkml:annotationXML>
            <emma:emma xmlns:emma="http://www.w3.org/2003/04/emma" version="1.0">
              <emma:interpretation id="{5DC8C1F5-BA84-4870-9BEC-D8E45103C8DA}" emma:medium="tactile" emma:mode="ink">
                <msink:context xmlns:msink="http://schemas.microsoft.com/ink/2010/main" type="inkWord" rotatedBoundingBox="17442,10874 18937,11287 18739,12004 17244,11591"/>
              </emma:interpretation>
              <emma:one-of disjunction-type="recognition" id="oneOf2">
                <emma:interpretation id="interp6" emma:lang="" emma:confidence="0">
                  <emma:literal>'0</emma:literal>
                </emma:interpretation>
                <emma:interpretation id="interp7" emma:lang="" emma:confidence="0">
                  <emma:literal>10</emma:literal>
                </emma:interpretation>
                <emma:interpretation id="interp8" emma:lang="" emma:confidence="0">
                  <emma:literal>Q</emma:literal>
                </emma:interpretation>
                <emma:interpretation id="interp9" emma:lang="" emma:confidence="0">
                  <emma:literal>'O</emma:literal>
                </emma:interpretation>
                <emma:interpretation id="interp10" emma:lang="" emma:confidence="0">
                  <emma:literal>'o</emma:literal>
                </emma:interpretation>
              </emma:one-of>
            </emma:emma>
          </inkml:annotationXML>
          <inkml:trace contextRef="#ctx0" brushRef="#br0" timeOffset="4484.2565">4167 1081 131 0,'1'-15'450'15,"1"1"56"-15,0 0 43 0,0 2 26 0,-1 4-131 16,0 0-136-16,-1 2-85 0,2 3-51 15,-1 1-40-15,3 4-40 0,2 1-38 0,5 6-19 16,1 3-2-16,3 5-3 0,2 4-2 16,1 3-3-16,2 2-10 0,0 2-16 15,-1 2-51-15,-1 0-43 0,1 0-45 0,-3 0-147 16,-2 0-197-16,0-4-91 0,-4-1-17 15,-1-3 13-15,-2 0 27 0,-1-5 138 0</inkml:trace>
          <inkml:trace contextRef="#ctx0" brushRef="#br0" timeOffset="3799.2173">5037 1231 45 0,'0'-5'309'15,"0"0"58"-15,0 0 59 0,0 0-26 0,0 0-61 16,-1 2-52-16,1-3-52 0,-2 1-52 16,0-1-50-16,0 1-40 0,1-1-24 0,-2 1-9 15,0-1 4-15,1 0 19 0,-2 0 35 16,1 2 49-16,-1-2 43 0,1 2 29 0,-1-2 15 15,0 3 2-15,0-2-13 0,-2 0-29 16,-1 0-31-16,2 1-20 0,-4 1-20 0,3-1-21 16,-4 1-20-16,0 0-20 0,1 0-13 15,-2 3-12-15,-2 1-11 0,1 1-6 16,-3 1-5-16,-2 1-4 0,-1 3-5 0,1 5-6 15,-4 0-3-15,0 5 4 0,-1 6 5 16,0 3 11-16,0 5 11 0,2 4 8 0,0 4 5 16,4 4-3-16,1 4-5 0,4 2-16 15,3 0-15-15,2 1-6 0,6-2-5 16,6 0-1-16,6-5 2 0,6-2 2 0,7-7 3 15,9-3 4-15,7-5 3 0,10-8-2 0,8-5-1 16,9-9-3-16,6-6-5 0,8-6-6 16,1-8-4-16,-1-3-4 0,-3-5-2 15,-8-4 3-15,-9-1 1 0,-7-5 1 0,-12-3 3 16,-9-4 1-16,-10-1 1 0,-12-2-2 15,-9 1 2-15,-10 1 0 0,-6 1 0 0,-7 3 3 16,-6 5 1-16,-6 5-2 0,-2 5 0 16,-5 2-2-16,1 8-4 0,-1 1-1 15,1 6-5-15,2 3-10 0,3 1-31 0,3 4-64 16,2 0-163-16,5 0-158 0,4 2-107 15,1 0-194-15,3 2-176 0,2-1-44 0,2 1 105 16,3 3 126-16,1 1 96 0,0 1 196 16</inkml:trace>
        </inkml:traceGroup>
      </inkml:traceGroup>
    </inkml:traceGroup>
  </inkml:traceGroup>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5T07:07:07.3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97406D7-2E7F-4799-AEFA-3050736E8A86}" emma:medium="tactile" emma:mode="ink">
          <msink:context xmlns:msink="http://schemas.microsoft.com/ink/2010/main" type="writingRegion" rotatedBoundingBox="21736,12209 26034,10362 26769,12075 22472,13921">
            <msink:destinationLink direction="with" ref="{0311FCC4-6AE3-4AD4-AA27-980C74E0BC01}"/>
          </msink:context>
        </emma:interpretation>
      </emma:emma>
    </inkml:annotationXML>
    <inkml:traceGroup>
      <inkml:annotationXML>
        <emma:emma xmlns:emma="http://www.w3.org/2003/04/emma" version="1.0">
          <emma:interpretation id="{D71A1713-BABE-40D9-8ABA-BD80B3DB7455}" emma:medium="tactile" emma:mode="ink">
            <msink:context xmlns:msink="http://schemas.microsoft.com/ink/2010/main" type="paragraph" rotatedBoundingBox="21736,12209 26034,10362 26769,12075 22472,13921" alignmentLevel="1"/>
          </emma:interpretation>
        </emma:emma>
      </inkml:annotationXML>
      <inkml:traceGroup>
        <inkml:annotationXML>
          <emma:emma xmlns:emma="http://www.w3.org/2003/04/emma" version="1.0">
            <emma:interpretation id="{0FD03793-17AE-4708-8235-6DDCE3855CEF}" emma:medium="tactile" emma:mode="ink">
              <msink:context xmlns:msink="http://schemas.microsoft.com/ink/2010/main" type="line" rotatedBoundingBox="21736,12209 26034,10362 26769,12075 22472,13921"/>
            </emma:interpretation>
          </emma:emma>
        </inkml:annotationXML>
        <inkml:traceGroup>
          <inkml:annotationXML>
            <emma:emma xmlns:emma="http://www.w3.org/2003/04/emma" version="1.0">
              <emma:interpretation id="{9111C2E1-782C-4634-850D-8DBCBE4042D7}" emma:medium="tactile" emma:mode="ink">
                <msink:context xmlns:msink="http://schemas.microsoft.com/ink/2010/main" type="inkWord" rotatedBoundingBox="21736,12209 26034,10362 26769,12075 22472,13921"/>
              </emma:interpretation>
              <emma:one-of disjunction-type="recognition" id="oneOf0">
                <emma:interpretation id="interp0" emma:lang="" emma:confidence="1">
                  <emma:literal/>
                </emma:interpretation>
              </emma:one-of>
            </emma:emma>
          </inkml:annotationXML>
          <inkml:trace contextRef="#ctx0" brushRef="#br0">-1288 2207 120 0,'-4'1'216'16,"0"1"-8"-16,1-2-16 0,2 0-18 0,1-2-24 15,-1 1-24-15,-1 1-24 0,2-1-18 16,0-1-10-16,0 1-5 0,0-1 7 16,-1 1 12-16,-1-1 15 0,2 1 12 0,0-2 7 15,0 3 7-15,0-1-4 0,0 0-8 16,2 1-15-16,1-1-16 0,-1-2-13 0,4 1-15 15,2-2-13-15,2 0-10 0,3-2-8 16,4-1-6-16,5-5-5 0,4-2-5 16,7-1-5-16,7-8 1 0,5-4 0 0,9-7 1 15,7-6 0-15,7-5-2 0,7-3 1 16,7-3-4-16,5 0-3 0,2 3-1 15,-1 2 1-15,-1 1 0 0,-3 3 0 0,-6 1 0 0,-5 7 0 16,-7 1 0-16,-7 4 0 0,-7 3-1 16,-9 4-1-16,-7 3 3 0,-7 3 1 15,-7 2-3-15,-5 3-1 0,-7 3 2 0,-3-2 0 16,-4 4-2-16,-5 2-1 0,0-2 4 15,-4 4 0-15,2-2 0 0,-3 3 2 0,2 0 0 16,0-1 1-16,1 2-2 0,0-1 1 16,3 1-1-16,-1 0 1 0,1 0-1 15,1 0-2-15,1 0 1 0,1 0-3 0,1 0 0 16,-1 0 1-16,1 0 1 0,0 1 0 15,0-1 1-15,-2 2 1 0,0-2 0 0,1 0-1 16,-2 1 0-16,0-1 1 0,1 0 1 16,-1 0 1-16,0 0-1 0,0 0-3 15,0 0 1-15,0 0 0 0,1 0-1 0,-1 0-1 16,0 0 1-16,2 0 3 0,-1 0 0 15,2 0-3-15,1 0 1 0,2-1 1 0,-1-1 0 16,2 2 0-16,-2-1-1 0,2 0 0 16,0 0 0-16,1-2 0 0,1 2 2 15,-1-2 2-15,0 0-2 0,2-1 3 0,1-1-1 16,0-1 1-16,0-1 1 0,1 1 2 15,2-1 3-15,0 0 6 0,1 0 7 0,-1-2 2 16,-1 3 3-16,0 0 1 0,-1 0 0 16,-2 1-6-16,-1 1-4 0,-2 2-3 15,-1-1-4-15,-2 0-5 0,-3 3 2 0,1 0-2 16,-2-2-2-16,-2 2-1 0,1 2-1 15,-1-2-1-15,0 0 0 0,-1 3-3 0,0-2 1 16,2 1-1-16,-2-2 1 0,3 0-1 16,-1 2-1-16,-1-2 0 0,2 2-2 15,0-2 1-15,2 0-1 0,-2 0 1 16,1 0-6-16,-1 0-10 0,3 2-14 0,-3-2-16 15,1 0-11-15,1 0-22 0,-2 0-56 0,0 0-97 16,-3 0-137-16,0-2-90 0,0 2-44 16,-1 0-6-16,1-2 43 0,1 0 101 15</inkml:trace>
          <inkml:trace contextRef="#ctx0" brushRef="#br0" timeOffset="-1003.0574">-1218 944 267 0,'2'0'315'16,"1"0"43"-16,2 2-27 0,2-2-41 0,5 2-38 15,5 0-32-15,5 0-27 0,7 4-34 0,7-1-26 16,6 1-26-16,8 1-22 0,7 1-19 15,8 2-14-15,7 1-13 0,7 1-13 0,7 1-6 16,2-1-5-16,2 1-3 0,1 0-1 16,-2-1-1-16,-5-1 1 0,-2-1-3 15,-8 2-1-15,-7-4-2 0,-6 1-1 0,-9-2-1 16,-7 2-1-16,-6-3-1 0,-8 0 0 15,-4 0-1-15,-7 0 0 0,-5-2 2 16,-2-1 2-16,-4 0 1 0,0-1 1 0,-3 0 0 16,-1 1 0-16,-1 0 0 0,-3-2-3 15,2 2 1-15,-2-3-2 0,1 0 0 0,0 2-2 16,0-2-1-16,-1 0 0 0,-1 0-1 15,1 0 0-15,-1 0-3 0,0 0-8 0,-1 0-4 16,0 1-21-16,-2-1-59 0,-1 1-117 16,-3 1-152-16,-1-2-92 0,-3 1-45 15,0 1-8-15,-3 0 45 0</inkml:trace>
          <inkml:trace contextRef="#ctx0" brushRef="#br0" timeOffset="2754.1575">1939 343 139 0,'-2'-2'430'15,"1"0"45"-15,-1 2 25 0,0 2-22 16,-2 1-147-16,-2 3-138 0,-1 2-75 0,0 0-38 16,0 6-18-16,1-4-8 0,-1 3-4 15,3 1-5-15,1 0-6 0,3 3-4 0,1-2-5 16,5 1-2-16,2-1-4 0,4 0-4 15,5-3-2-15,2-2-2 0,3-2-1 16,3-4-3-16,0-4-1 0,-1-2-1 0,0-4-3 16,-4-4-1-16,0-2 6 0,-7-3 12 15,-2-1 9-15,-5-3 8 0,-5 3 9 16,-4-2 2-16,-3 3-4 0,-4 0-11 0,-4 3-9 15,-2 1-9-15,-4 1-8 0,0 4-5 16,-1 2-4-16,-1 1-5 0,2 2-11 0,3-1-31 16,1 2-29-16,5 0-55 0,1-2-155 15,4-2-178-15,6-1-86 0,5 1-20 0,6-4 1 16,4 0 41-16</inkml:trace>
          <inkml:trace contextRef="#ctx0" brushRef="#br0" timeOffset="1722.0985">191 1328 26 0,'0'-4'238'16,"1"-1"31"-16,2-1 21 0,2 0 15 15,2-1-4-15,3-3-28 0,-1-2-32 0,4 1-26 16,2-3-41-16,4 0-35 0,2-2-27 15,4-1-21-15,3-5-21 0,7 0-17 0,3-1-15 16,8-6-12-16,5-2-12 0,6-4-7 16,7-5-5-16,2-2-2 0,2-3 0 15,1 1-4-15,0 1 1 0,-3 4 3 0,-1 1 1 16,-4 5 5-16,-3 1-1 0,-4 3 2 15,-6 4 1-15,-4 2 1 0,-6 3-2 0,-3 4 0 16,-5 0-1-16,-4 0 1 0,-2 6 2 16,-4 0-2-16,-3 1 0 0,-2 1 2 15,-3 2 0-15,-2 2-3 0,1-2 0 0,-3 2 1 16,0 0 1-16,1 2-4 0,-3 0-1 15,3-1 0-15,-1 1-1 0,-1-1-1 0,0 1-1 16,-2 0 0-16,1 0 3 0,-1 1-2 16,-1 0 0-16,0-1 0 0,1 1-1 15,-3 1 2-15,0 0-3 0,-1 0 1 0,0 0 2 16,-1 0-7-16,-1 0 2 0,0 0-2 15,-2 1-2-15,-3 2-9 0,0-2-18 0,-1 1-56 16,-2-2-114-16,0 3-153 0,-2-2-97 16,0 2-46-16,0-2-12 0,3 0 44 15,-1-1 107-15</inkml:trace>
          <inkml:trace contextRef="#ctx0" brushRef="#br0" timeOffset="1152.0659">254 124 165 0,'-8'-2'290'0,"2"0"41"0,1-1-22 16,-1 2-31-16,2 0-34 0,0-2-32 0,1 3-27 16,0-1-23-16,2 0-19 0,0 1-21 15,1 0-23-15,1 0-21 0,2 0-17 16,1 0-14-16,3 1-14 0,2 0-9 0,5 2-5 15,1-2-2-15,6 3-3 0,4 1-1 16,2-2 1-16,5 1 0 0,4 2-3 0,3 0-2 16,5 0 1-16,5 0-6 0,6 0 0 15,2 2-1-15,2-1 1 0,5-1 1 0,-2 3-3 16,2-2-2-16,0 3 0 0,-1-3 3 15,-3 0 0-15,-2 1-1 0,-4-2 3 0,-5 1 2 16,-3-3 1-16,-5 2-1 0,-5-2-3 16,-3 2 2-16,-6-3 1 0,-2 0 4 15,-6 0 5-15,-1 0 5 0,-6-2 5 0,-1 2 6 16,-1-2 2-16,-5 0 2 0,1-1 2 15,-2 1-7-15,-1-1-4 0,0 0-6 0,-1 0-5 16,1 0-6-16,1 0-6 0,-1 0-2 16,1 0-2-16,2 1-1 0,-2 1-2 15,-2-2 1-15,1 1-4 0,0 1-5 0,-3 2-11 16,-1 0-16-16,-4 0-23 0,1-2-75 15,-7 3-144-15,-1 0-153 0,-3 1-71 0,-2 0-31 16,-2 2 2-16,-2 0 64 0</inkml:trace>
          <inkml:trace contextRef="#ctx0" brushRef="#br0" timeOffset="2934.1677">2273 226 340 0,'8'7'440'16,"-1"2"40"-16,-2 3 31 0,-1 4-102 0,-1 2-139 15,1 5-91-15,-1 3-54 0,-2 1-29 16,1 2-20-16,-4 3-15 0,1 1-10 16,0 1-6-16,-2-1-8 0,0 2-10 0,0 1-13 15,-1-1-14-15,2 0-19 0,0-1-39 16,1-4-134-16,1-4-193 0,1-3-100 15,3-4-47-15,5-4-14 0,2-5 20 0,4-7 125 16</inkml:trace>
          <inkml:trace contextRef="#ctx0" brushRef="#br0" timeOffset="3318.1897">2556 637 226 0,'7'-10'470'0,"-2"1"41"15,-2 2 21-15,-3 6-10 0,-3 5-204 16,-2 3-93-16,-2 7 14 0,-3 4 30 16,1 5 29-16,-1 5 36 0,0 5 22 0,4 5-21 15,1 0-73-15,3 5-58 0,0 0-42 16,1-2-47-16,1 0-40 0,0-2-27 0,0-4-19 15,1-6-8-15,-1-4-7 0,2-5-1 16,-1-8-1-16,-1-2-2 0,3-9-1 0,0-6-3 16,3-7-3-16,3-10-3 0,0-4-5 15,1-9-8-15,1-6-13 0,0-7-20 0,1-4-46 16,2-7-46-16,3-2-34 0,0-3-12 15,5 2-3-15,2 3 17 0,-1 4 40 16,2 6 43-16,1 4 28 0,0 6 20 0,-1 8 10 16,0 4 6-16,-2 6 3 0,1 7 5 15,-2 4 5-15,-2 4 3 0,1 6 4 0,-3 6 1 16,-2 7 4-16,-1 3 6 0,-1 6 5 15,-3 1 1-15,-3 3 1 0,-4 3-2 16,-5 2-3-16,-9-2-8 0,-5 0-12 0,-8-2-34 16,-6-3-60-16,-4-4-48 0,-4-6-31 15,-2-3-29-15,1-9-53 0,-1-4-91 0,-1-6-99 16,1-3-56-16,-1-1-22 0,1-5 2 15,5 1 46-15,-2 1 113 0</inkml:trace>
          <inkml:trace contextRef="#ctx0" brushRef="#br0" timeOffset="-5605.3206">-1219 1998 298 0,'-10'29'454'0,"1"0"44"16,-1 0 28-16,-1-2-78 0,3 3-156 15,1-3-110-15,3 1-61 0,1-5-27 0,3 0-6 16,4-1-1-16,3-5 4 0,4 0-1 15,4-3-7-15,5-3-14 0,2-5-18 0,2-3-16 16,3-6-14-16,-1-3-6 0,1-4-3 16,-2-3 0-16,-3-1 19 0,0-1 50 15,-4 0 74-15,-3 1 73 0,-3 2 64 0,-3 1 50 16,-3 5 19-16,-3-4-21 0,0 3-58 15,-4 1-63-15,-2 0-60 0,-1 0-50 0,0 2-38 16,-2 0-28-16,-1-1-15 0,2 1-12 0,-2 1-6 16,1-3-5-16,1 2-7 0,1 0-17 15,0-2-58-15,-1-3-144 0,4-3-159 16,2-4-120-16,1-4-214 0,1-3-177 0,1-6-46 15,1-3 89-15,5-10 132 0,-1-1 104 16,5-4 210-16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C7F16BB8-1D5E-40B9-8C75-8CCAA115E76A}" type="datetimeFigureOut">
              <a:rPr lang="en-US" smtClean="0"/>
              <a:t>9/7/2021</a:t>
            </a:fld>
            <a:endParaRPr lang="en-US"/>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91E3CA54-B057-47AB-BA92-C3654A1F4250}" type="slidenum">
              <a:rPr lang="en-US" smtClean="0"/>
              <a:t>‹#›</a:t>
            </a:fld>
            <a:endParaRPr lang="en-US"/>
          </a:p>
        </p:txBody>
      </p:sp>
    </p:spTree>
    <p:extLst>
      <p:ext uri="{BB962C8B-B14F-4D97-AF65-F5344CB8AC3E}">
        <p14:creationId xmlns:p14="http://schemas.microsoft.com/office/powerpoint/2010/main" val="14489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1</a:t>
            </a:fld>
            <a:endParaRPr lang="en-US"/>
          </a:p>
        </p:txBody>
      </p:sp>
    </p:spTree>
    <p:extLst>
      <p:ext uri="{BB962C8B-B14F-4D97-AF65-F5344CB8AC3E}">
        <p14:creationId xmlns:p14="http://schemas.microsoft.com/office/powerpoint/2010/main" val="114041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BB9F07-7B5F-4E5B-8605-DA83B8ED8FAA}" type="datetime1">
              <a:rPr lang="en-US" smtClean="0">
                <a:solidFill>
                  <a:prstClr val="black">
                    <a:tint val="75000"/>
                  </a:prstClr>
                </a:solidFill>
              </a:rPr>
              <a:t>9/7/2021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41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862FF-7AD0-4AA1-86FA-CFB5CF596C50}" type="datetime1">
              <a:rPr lang="en-US" smtClean="0">
                <a:solidFill>
                  <a:prstClr val="black">
                    <a:tint val="75000"/>
                  </a:prstClr>
                </a:solidFill>
              </a:rPr>
              <a:t>9/7/2021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8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25595-9DAF-475F-A672-BCDF2B5AD6FF}" type="datetime1">
              <a:rPr lang="en-US" smtClean="0">
                <a:solidFill>
                  <a:prstClr val="black">
                    <a:tint val="75000"/>
                  </a:prstClr>
                </a:solidFill>
              </a:rPr>
              <a:t>9/7/2021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4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95B862-96DC-4003-B414-6ECDB77611DA}" type="datetime1">
              <a:rPr lang="en-US" smtClean="0">
                <a:solidFill>
                  <a:prstClr val="black">
                    <a:tint val="75000"/>
                  </a:prstClr>
                </a:solidFill>
              </a:rPr>
              <a:t>9/7/2021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44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A33AE2-8FDE-4716-8569-94DAE2FFAA89}" type="datetime1">
              <a:rPr lang="en-US" smtClean="0">
                <a:solidFill>
                  <a:prstClr val="black">
                    <a:tint val="75000"/>
                  </a:prstClr>
                </a:solidFill>
              </a:rPr>
              <a:t>9/7/2021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00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E6CDBD-7F86-41F6-976A-CADC02E56C24}" type="datetime1">
              <a:rPr lang="en-US" smtClean="0">
                <a:solidFill>
                  <a:prstClr val="black">
                    <a:tint val="75000"/>
                  </a:prstClr>
                </a:solidFill>
              </a:rPr>
              <a:t>9/7/2021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263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4652B2-7EC4-4FCD-BD99-5A4FE470E3BC}" type="datetime1">
              <a:rPr lang="en-US" smtClean="0">
                <a:solidFill>
                  <a:prstClr val="black">
                    <a:tint val="75000"/>
                  </a:prstClr>
                </a:solidFill>
              </a:rPr>
              <a:t>9/7/2021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9" name="Slide Number Placeholder 8"/>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21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7262A6-5D0A-4B73-9EF4-E9D6D0778A0D}" type="datetime1">
              <a:rPr lang="en-US" smtClean="0">
                <a:solidFill>
                  <a:prstClr val="black">
                    <a:tint val="75000"/>
                  </a:prstClr>
                </a:solidFill>
              </a:rPr>
              <a:t>9/7/2021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223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9/7/2021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88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F9FFC6-17B6-4274-AB1D-85C16C0E074F}" type="datetime1">
              <a:rPr lang="en-US" smtClean="0">
                <a:solidFill>
                  <a:prstClr val="black">
                    <a:tint val="75000"/>
                  </a:prstClr>
                </a:solidFill>
              </a:rPr>
              <a:t>9/7/2021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89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538A5-650F-402B-9920-4B1AE76FF4BA}" type="datetime1">
              <a:rPr lang="en-US" smtClean="0">
                <a:solidFill>
                  <a:prstClr val="black">
                    <a:tint val="75000"/>
                  </a:prstClr>
                </a:solidFill>
              </a:rPr>
              <a:t>9/7/2021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02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ECDB9-CBA1-433A-BEEF-27757385E1B2}" type="datetime1">
              <a:rPr lang="en-US" smtClean="0">
                <a:solidFill>
                  <a:prstClr val="black">
                    <a:tint val="75000"/>
                  </a:prstClr>
                </a:solidFill>
              </a:rPr>
              <a:t>9/7/2021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1661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customXml" Target="../ink/ink4.xml"/><Relationship Id="rId14"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1080.emf"/><Relationship Id="rId3" Type="http://schemas.openxmlformats.org/officeDocument/2006/relationships/customXml" Target="../ink/ink109.xml"/><Relationship Id="rId7" Type="http://schemas.openxmlformats.org/officeDocument/2006/relationships/customXml" Target="../ink/ink111.xml"/><Relationship Id="rId12" Type="http://schemas.openxmlformats.org/officeDocument/2006/relationships/image" Target="../media/image110.emf"/><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070.emf"/><Relationship Id="rId11" Type="http://schemas.openxmlformats.org/officeDocument/2006/relationships/customXml" Target="../ink/ink113.xml"/><Relationship Id="rId5" Type="http://schemas.openxmlformats.org/officeDocument/2006/relationships/customXml" Target="../ink/ink110.xml"/><Relationship Id="rId10" Type="http://schemas.openxmlformats.org/officeDocument/2006/relationships/image" Target="../media/image1090.emf"/><Relationship Id="rId4" Type="http://schemas.openxmlformats.org/officeDocument/2006/relationships/image" Target="../media/image1060.emf"/><Relationship Id="rId9" Type="http://schemas.openxmlformats.org/officeDocument/2006/relationships/customXml" Target="../ink/ink112.xml"/></Relationships>
</file>

<file path=ppt/slides/_rels/slide11.x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customXml" Target="../ink/ink119.xml"/><Relationship Id="rId18" Type="http://schemas.openxmlformats.org/officeDocument/2006/relationships/image" Target="../media/image118.emf"/><Relationship Id="rId3" Type="http://schemas.openxmlformats.org/officeDocument/2006/relationships/customXml" Target="../ink/ink114.xml"/><Relationship Id="rId7" Type="http://schemas.openxmlformats.org/officeDocument/2006/relationships/customXml" Target="../ink/ink116.xml"/><Relationship Id="rId12" Type="http://schemas.openxmlformats.org/officeDocument/2006/relationships/image" Target="../media/image115.emf"/><Relationship Id="rId17" Type="http://schemas.openxmlformats.org/officeDocument/2006/relationships/customXml" Target="../ink/ink121.xml"/><Relationship Id="rId2" Type="http://schemas.openxmlformats.org/officeDocument/2006/relationships/image" Target="../media/image9.png"/><Relationship Id="rId16" Type="http://schemas.openxmlformats.org/officeDocument/2006/relationships/image" Target="../media/image117.emf"/><Relationship Id="rId1" Type="http://schemas.openxmlformats.org/officeDocument/2006/relationships/slideLayout" Target="../slideLayouts/slideLayout6.xml"/><Relationship Id="rId6" Type="http://schemas.openxmlformats.org/officeDocument/2006/relationships/image" Target="../media/image112.emf"/><Relationship Id="rId11" Type="http://schemas.openxmlformats.org/officeDocument/2006/relationships/customXml" Target="../ink/ink118.xml"/><Relationship Id="rId5" Type="http://schemas.openxmlformats.org/officeDocument/2006/relationships/customXml" Target="../ink/ink115.xml"/><Relationship Id="rId15" Type="http://schemas.openxmlformats.org/officeDocument/2006/relationships/customXml" Target="../ink/ink120.xml"/><Relationship Id="rId10" Type="http://schemas.openxmlformats.org/officeDocument/2006/relationships/image" Target="../media/image114.emf"/><Relationship Id="rId4" Type="http://schemas.openxmlformats.org/officeDocument/2006/relationships/image" Target="../media/image111.emf"/><Relationship Id="rId9" Type="http://schemas.openxmlformats.org/officeDocument/2006/relationships/customXml" Target="../ink/ink117.xml"/><Relationship Id="rId14" Type="http://schemas.openxmlformats.org/officeDocument/2006/relationships/image" Target="../media/image116.emf"/></Relationships>
</file>

<file path=ppt/slides/_rels/slide12.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30.xml"/><Relationship Id="rId26" Type="http://schemas.openxmlformats.org/officeDocument/2006/relationships/customXml" Target="../ink/ink134.xml"/><Relationship Id="rId39" Type="http://schemas.openxmlformats.org/officeDocument/2006/relationships/image" Target="../media/image137.emf"/><Relationship Id="rId21" Type="http://schemas.openxmlformats.org/officeDocument/2006/relationships/image" Target="../media/image128.emf"/><Relationship Id="rId34" Type="http://schemas.openxmlformats.org/officeDocument/2006/relationships/customXml" Target="../ink/ink138.xml"/><Relationship Id="rId42" Type="http://schemas.openxmlformats.org/officeDocument/2006/relationships/customXml" Target="../ink/ink142.xml"/><Relationship Id="rId47" Type="http://schemas.openxmlformats.org/officeDocument/2006/relationships/image" Target="../media/image141.emf"/><Relationship Id="rId50" Type="http://schemas.openxmlformats.org/officeDocument/2006/relationships/customXml" Target="../ink/ink146.xml"/><Relationship Id="rId55" Type="http://schemas.openxmlformats.org/officeDocument/2006/relationships/image" Target="../media/image145.emf"/><Relationship Id="rId7" Type="http://schemas.openxmlformats.org/officeDocument/2006/relationships/image" Target="../media/image121.emf"/><Relationship Id="rId2" Type="http://schemas.openxmlformats.org/officeDocument/2006/relationships/customXml" Target="../ink/ink122.xml"/><Relationship Id="rId16" Type="http://schemas.openxmlformats.org/officeDocument/2006/relationships/customXml" Target="../ink/ink129.xml"/><Relationship Id="rId29" Type="http://schemas.openxmlformats.org/officeDocument/2006/relationships/image" Target="../media/image132.emf"/><Relationship Id="rId11" Type="http://schemas.openxmlformats.org/officeDocument/2006/relationships/image" Target="../media/image123.emf"/><Relationship Id="rId24" Type="http://schemas.openxmlformats.org/officeDocument/2006/relationships/customXml" Target="../ink/ink133.xml"/><Relationship Id="rId32" Type="http://schemas.openxmlformats.org/officeDocument/2006/relationships/customXml" Target="../ink/ink137.xml"/><Relationship Id="rId37" Type="http://schemas.openxmlformats.org/officeDocument/2006/relationships/image" Target="../media/image136.emf"/><Relationship Id="rId40" Type="http://schemas.openxmlformats.org/officeDocument/2006/relationships/customXml" Target="../ink/ink141.xml"/><Relationship Id="rId45" Type="http://schemas.openxmlformats.org/officeDocument/2006/relationships/image" Target="../media/image140.emf"/><Relationship Id="rId53" Type="http://schemas.openxmlformats.org/officeDocument/2006/relationships/image" Target="../media/image144.emf"/><Relationship Id="rId5" Type="http://schemas.openxmlformats.org/officeDocument/2006/relationships/image" Target="../media/image120.emf"/><Relationship Id="rId10" Type="http://schemas.openxmlformats.org/officeDocument/2006/relationships/customXml" Target="../ink/ink126.xml"/><Relationship Id="rId19" Type="http://schemas.openxmlformats.org/officeDocument/2006/relationships/image" Target="../media/image127.emf"/><Relationship Id="rId31" Type="http://schemas.openxmlformats.org/officeDocument/2006/relationships/image" Target="../media/image133.emf"/><Relationship Id="rId44" Type="http://schemas.openxmlformats.org/officeDocument/2006/relationships/customXml" Target="../ink/ink143.xml"/><Relationship Id="rId52" Type="http://schemas.openxmlformats.org/officeDocument/2006/relationships/customXml" Target="../ink/ink147.xml"/><Relationship Id="rId4" Type="http://schemas.openxmlformats.org/officeDocument/2006/relationships/customXml" Target="../ink/ink123.xml"/><Relationship Id="rId9" Type="http://schemas.openxmlformats.org/officeDocument/2006/relationships/image" Target="../media/image122.emf"/><Relationship Id="rId14" Type="http://schemas.openxmlformats.org/officeDocument/2006/relationships/customXml" Target="../ink/ink128.xml"/><Relationship Id="rId22" Type="http://schemas.openxmlformats.org/officeDocument/2006/relationships/customXml" Target="../ink/ink132.xml"/><Relationship Id="rId27" Type="http://schemas.openxmlformats.org/officeDocument/2006/relationships/image" Target="../media/image131.emf"/><Relationship Id="rId30" Type="http://schemas.openxmlformats.org/officeDocument/2006/relationships/customXml" Target="../ink/ink136.xml"/><Relationship Id="rId35" Type="http://schemas.openxmlformats.org/officeDocument/2006/relationships/image" Target="../media/image135.emf"/><Relationship Id="rId43" Type="http://schemas.openxmlformats.org/officeDocument/2006/relationships/image" Target="../media/image139.emf"/><Relationship Id="rId48" Type="http://schemas.openxmlformats.org/officeDocument/2006/relationships/customXml" Target="../ink/ink145.xml"/><Relationship Id="rId8" Type="http://schemas.openxmlformats.org/officeDocument/2006/relationships/customXml" Target="../ink/ink125.xml"/><Relationship Id="rId51" Type="http://schemas.openxmlformats.org/officeDocument/2006/relationships/image" Target="../media/image143.emf"/><Relationship Id="rId3" Type="http://schemas.openxmlformats.org/officeDocument/2006/relationships/image" Target="../media/image119.emf"/><Relationship Id="rId12" Type="http://schemas.openxmlformats.org/officeDocument/2006/relationships/customXml" Target="../ink/ink127.xml"/><Relationship Id="rId17" Type="http://schemas.openxmlformats.org/officeDocument/2006/relationships/image" Target="../media/image126.emf"/><Relationship Id="rId25" Type="http://schemas.openxmlformats.org/officeDocument/2006/relationships/image" Target="../media/image130.emf"/><Relationship Id="rId33" Type="http://schemas.openxmlformats.org/officeDocument/2006/relationships/image" Target="../media/image134.emf"/><Relationship Id="rId38" Type="http://schemas.openxmlformats.org/officeDocument/2006/relationships/customXml" Target="../ink/ink140.xml"/><Relationship Id="rId46" Type="http://schemas.openxmlformats.org/officeDocument/2006/relationships/customXml" Target="../ink/ink144.xml"/><Relationship Id="rId20" Type="http://schemas.openxmlformats.org/officeDocument/2006/relationships/customXml" Target="../ink/ink131.xml"/><Relationship Id="rId41" Type="http://schemas.openxmlformats.org/officeDocument/2006/relationships/image" Target="../media/image138.emf"/><Relationship Id="rId54" Type="http://schemas.openxmlformats.org/officeDocument/2006/relationships/customXml" Target="../ink/ink148.xml"/><Relationship Id="rId1" Type="http://schemas.openxmlformats.org/officeDocument/2006/relationships/slideLayout" Target="../slideLayouts/slideLayout7.xml"/><Relationship Id="rId6" Type="http://schemas.openxmlformats.org/officeDocument/2006/relationships/customXml" Target="../ink/ink124.xml"/><Relationship Id="rId15" Type="http://schemas.openxmlformats.org/officeDocument/2006/relationships/image" Target="../media/image125.emf"/><Relationship Id="rId23" Type="http://schemas.openxmlformats.org/officeDocument/2006/relationships/image" Target="../media/image129.emf"/><Relationship Id="rId28" Type="http://schemas.openxmlformats.org/officeDocument/2006/relationships/customXml" Target="../ink/ink135.xml"/><Relationship Id="rId36" Type="http://schemas.openxmlformats.org/officeDocument/2006/relationships/customXml" Target="../ink/ink139.xml"/><Relationship Id="rId49" Type="http://schemas.openxmlformats.org/officeDocument/2006/relationships/image" Target="../media/image142.emf"/></Relationships>
</file>

<file path=ppt/slides/_rels/slide13.xml.rels><?xml version="1.0" encoding="UTF-8" standalone="yes"?>
<Relationships xmlns="http://schemas.openxmlformats.org/package/2006/relationships"><Relationship Id="rId8" Type="http://schemas.openxmlformats.org/officeDocument/2006/relationships/customXml" Target="../ink/ink152.xml"/><Relationship Id="rId13" Type="http://schemas.openxmlformats.org/officeDocument/2006/relationships/image" Target="../media/image151.emf"/><Relationship Id="rId18" Type="http://schemas.openxmlformats.org/officeDocument/2006/relationships/customXml" Target="../ink/ink157.xml"/><Relationship Id="rId26" Type="http://schemas.openxmlformats.org/officeDocument/2006/relationships/customXml" Target="../ink/ink161.xml"/><Relationship Id="rId3" Type="http://schemas.openxmlformats.org/officeDocument/2006/relationships/image" Target="../media/image146.emf"/><Relationship Id="rId21" Type="http://schemas.openxmlformats.org/officeDocument/2006/relationships/image" Target="../media/image155.emf"/><Relationship Id="rId7" Type="http://schemas.openxmlformats.org/officeDocument/2006/relationships/image" Target="../media/image148.emf"/><Relationship Id="rId12" Type="http://schemas.openxmlformats.org/officeDocument/2006/relationships/customXml" Target="../ink/ink154.xml"/><Relationship Id="rId17" Type="http://schemas.openxmlformats.org/officeDocument/2006/relationships/image" Target="../media/image153.emf"/><Relationship Id="rId25" Type="http://schemas.openxmlformats.org/officeDocument/2006/relationships/image" Target="../media/image157.emf"/><Relationship Id="rId2" Type="http://schemas.openxmlformats.org/officeDocument/2006/relationships/customXml" Target="../ink/ink149.xml"/><Relationship Id="rId16" Type="http://schemas.openxmlformats.org/officeDocument/2006/relationships/customXml" Target="../ink/ink156.xml"/><Relationship Id="rId20" Type="http://schemas.openxmlformats.org/officeDocument/2006/relationships/customXml" Target="../ink/ink158.xml"/><Relationship Id="rId29" Type="http://schemas.openxmlformats.org/officeDocument/2006/relationships/image" Target="../media/image159.emf"/><Relationship Id="rId1" Type="http://schemas.openxmlformats.org/officeDocument/2006/relationships/slideLayout" Target="../slideLayouts/slideLayout7.xml"/><Relationship Id="rId6" Type="http://schemas.openxmlformats.org/officeDocument/2006/relationships/customXml" Target="../ink/ink151.xml"/><Relationship Id="rId11" Type="http://schemas.openxmlformats.org/officeDocument/2006/relationships/image" Target="../media/image150.emf"/><Relationship Id="rId24" Type="http://schemas.openxmlformats.org/officeDocument/2006/relationships/customXml" Target="../ink/ink160.xml"/><Relationship Id="rId5" Type="http://schemas.openxmlformats.org/officeDocument/2006/relationships/image" Target="../media/image147.emf"/><Relationship Id="rId15" Type="http://schemas.openxmlformats.org/officeDocument/2006/relationships/image" Target="../media/image152.emf"/><Relationship Id="rId23" Type="http://schemas.openxmlformats.org/officeDocument/2006/relationships/image" Target="../media/image156.emf"/><Relationship Id="rId28" Type="http://schemas.openxmlformats.org/officeDocument/2006/relationships/customXml" Target="../ink/ink162.xml"/><Relationship Id="rId10" Type="http://schemas.openxmlformats.org/officeDocument/2006/relationships/customXml" Target="../ink/ink153.xml"/><Relationship Id="rId19" Type="http://schemas.openxmlformats.org/officeDocument/2006/relationships/image" Target="../media/image154.emf"/><Relationship Id="rId4" Type="http://schemas.openxmlformats.org/officeDocument/2006/relationships/customXml" Target="../ink/ink150.xml"/><Relationship Id="rId9" Type="http://schemas.openxmlformats.org/officeDocument/2006/relationships/image" Target="../media/image149.emf"/><Relationship Id="rId14" Type="http://schemas.openxmlformats.org/officeDocument/2006/relationships/customXml" Target="../ink/ink155.xml"/><Relationship Id="rId22" Type="http://schemas.openxmlformats.org/officeDocument/2006/relationships/customXml" Target="../ink/ink159.xml"/><Relationship Id="rId27" Type="http://schemas.openxmlformats.org/officeDocument/2006/relationships/image" Target="../media/image158.emf"/></Relationships>
</file>

<file path=ppt/slides/_rels/slide14.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customXml" Target="../ink/ink168.xml"/><Relationship Id="rId3" Type="http://schemas.openxmlformats.org/officeDocument/2006/relationships/customXml" Target="../ink/ink163.xml"/><Relationship Id="rId7" Type="http://schemas.openxmlformats.org/officeDocument/2006/relationships/customXml" Target="../ink/ink165.xml"/><Relationship Id="rId12" Type="http://schemas.openxmlformats.org/officeDocument/2006/relationships/image" Target="../media/image164.emf"/><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61.emf"/><Relationship Id="rId11" Type="http://schemas.openxmlformats.org/officeDocument/2006/relationships/customXml" Target="../ink/ink167.xml"/><Relationship Id="rId5" Type="http://schemas.openxmlformats.org/officeDocument/2006/relationships/customXml" Target="../ink/ink164.xml"/><Relationship Id="rId10" Type="http://schemas.openxmlformats.org/officeDocument/2006/relationships/image" Target="../media/image163.emf"/><Relationship Id="rId4" Type="http://schemas.openxmlformats.org/officeDocument/2006/relationships/image" Target="../media/image160.emf"/><Relationship Id="rId9" Type="http://schemas.openxmlformats.org/officeDocument/2006/relationships/customXml" Target="../ink/ink166.xml"/><Relationship Id="rId14" Type="http://schemas.openxmlformats.org/officeDocument/2006/relationships/image" Target="../media/image165.emf"/></Relationships>
</file>

<file path=ppt/slides/_rels/slide15.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customXml" Target="../ink/ink169.xml"/><Relationship Id="rId7" Type="http://schemas.openxmlformats.org/officeDocument/2006/relationships/customXml" Target="../ink/ink171.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67.emf"/><Relationship Id="rId5" Type="http://schemas.openxmlformats.org/officeDocument/2006/relationships/customXml" Target="../ink/ink170.xml"/><Relationship Id="rId10" Type="http://schemas.openxmlformats.org/officeDocument/2006/relationships/image" Target="../media/image169.emf"/><Relationship Id="rId4" Type="http://schemas.openxmlformats.org/officeDocument/2006/relationships/image" Target="../media/image166.emf"/><Relationship Id="rId9" Type="http://schemas.openxmlformats.org/officeDocument/2006/relationships/customXml" Target="../ink/ink172.xml"/></Relationships>
</file>

<file path=ppt/slides/_rels/slide16.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customXml" Target="../ink/ink178.xml"/><Relationship Id="rId18" Type="http://schemas.openxmlformats.org/officeDocument/2006/relationships/image" Target="../media/image177.emf"/><Relationship Id="rId3" Type="http://schemas.openxmlformats.org/officeDocument/2006/relationships/customXml" Target="../ink/ink173.xml"/><Relationship Id="rId21" Type="http://schemas.openxmlformats.org/officeDocument/2006/relationships/customXml" Target="../ink/ink182.xml"/><Relationship Id="rId7" Type="http://schemas.openxmlformats.org/officeDocument/2006/relationships/customXml" Target="../ink/ink175.xml"/><Relationship Id="rId12" Type="http://schemas.openxmlformats.org/officeDocument/2006/relationships/image" Target="../media/image174.emf"/><Relationship Id="rId17" Type="http://schemas.openxmlformats.org/officeDocument/2006/relationships/customXml" Target="../ink/ink180.xml"/><Relationship Id="rId2" Type="http://schemas.openxmlformats.org/officeDocument/2006/relationships/image" Target="../media/image12.png"/><Relationship Id="rId16" Type="http://schemas.openxmlformats.org/officeDocument/2006/relationships/image" Target="../media/image176.emf"/><Relationship Id="rId20" Type="http://schemas.openxmlformats.org/officeDocument/2006/relationships/image" Target="../media/image178.emf"/><Relationship Id="rId1" Type="http://schemas.openxmlformats.org/officeDocument/2006/relationships/slideLayout" Target="../slideLayouts/slideLayout6.xml"/><Relationship Id="rId6" Type="http://schemas.openxmlformats.org/officeDocument/2006/relationships/image" Target="../media/image171.emf"/><Relationship Id="rId11" Type="http://schemas.openxmlformats.org/officeDocument/2006/relationships/customXml" Target="../ink/ink177.xml"/><Relationship Id="rId5" Type="http://schemas.openxmlformats.org/officeDocument/2006/relationships/customXml" Target="../ink/ink174.xml"/><Relationship Id="rId15" Type="http://schemas.openxmlformats.org/officeDocument/2006/relationships/customXml" Target="../ink/ink179.xml"/><Relationship Id="rId10" Type="http://schemas.openxmlformats.org/officeDocument/2006/relationships/image" Target="../media/image173.emf"/><Relationship Id="rId19" Type="http://schemas.openxmlformats.org/officeDocument/2006/relationships/customXml" Target="../ink/ink181.xml"/><Relationship Id="rId4" Type="http://schemas.openxmlformats.org/officeDocument/2006/relationships/image" Target="../media/image170.emf"/><Relationship Id="rId9" Type="http://schemas.openxmlformats.org/officeDocument/2006/relationships/customXml" Target="../ink/ink176.xml"/><Relationship Id="rId14" Type="http://schemas.openxmlformats.org/officeDocument/2006/relationships/image" Target="../media/image175.emf"/><Relationship Id="rId22" Type="http://schemas.openxmlformats.org/officeDocument/2006/relationships/image" Target="../media/image179.emf"/></Relationships>
</file>

<file path=ppt/slides/_rels/slide17.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customXml" Target="../ink/ink188.xml"/><Relationship Id="rId3" Type="http://schemas.openxmlformats.org/officeDocument/2006/relationships/customXml" Target="../ink/ink183.xml"/><Relationship Id="rId7" Type="http://schemas.openxmlformats.org/officeDocument/2006/relationships/customXml" Target="../ink/ink185.xml"/><Relationship Id="rId12" Type="http://schemas.openxmlformats.org/officeDocument/2006/relationships/image" Target="../media/image184.emf"/><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1.emf"/><Relationship Id="rId11" Type="http://schemas.openxmlformats.org/officeDocument/2006/relationships/customXml" Target="../ink/ink187.xml"/><Relationship Id="rId5" Type="http://schemas.openxmlformats.org/officeDocument/2006/relationships/customXml" Target="../ink/ink184.xml"/><Relationship Id="rId10" Type="http://schemas.openxmlformats.org/officeDocument/2006/relationships/image" Target="../media/image183.emf"/><Relationship Id="rId4" Type="http://schemas.openxmlformats.org/officeDocument/2006/relationships/image" Target="../media/image180.emf"/><Relationship Id="rId9" Type="http://schemas.openxmlformats.org/officeDocument/2006/relationships/customXml" Target="../ink/ink186.xml"/><Relationship Id="rId14" Type="http://schemas.openxmlformats.org/officeDocument/2006/relationships/image" Target="../media/image185.emf"/></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0.emf"/><Relationship Id="rId12" Type="http://schemas.openxmlformats.org/officeDocument/2006/relationships/customXml" Target="../ink/ink12.xml"/><Relationship Id="rId17" Type="http://schemas.openxmlformats.org/officeDocument/2006/relationships/image" Target="../media/image15.emf"/><Relationship Id="rId2" Type="http://schemas.openxmlformats.org/officeDocument/2006/relationships/customXml" Target="../ink/ink7.xml"/><Relationship Id="rId16" Type="http://schemas.openxmlformats.org/officeDocument/2006/relationships/customXml" Target="../ink/ink14.xml"/><Relationship Id="rId1" Type="http://schemas.openxmlformats.org/officeDocument/2006/relationships/slideLayout" Target="../slideLayouts/slideLayout6.xml"/><Relationship Id="rId6" Type="http://schemas.openxmlformats.org/officeDocument/2006/relationships/customXml" Target="../ink/ink9.xml"/><Relationship Id="rId11" Type="http://schemas.openxmlformats.org/officeDocument/2006/relationships/image" Target="../media/image12.emf"/><Relationship Id="rId5" Type="http://schemas.openxmlformats.org/officeDocument/2006/relationships/image" Target="../media/image9.emf"/><Relationship Id="rId15" Type="http://schemas.openxmlformats.org/officeDocument/2006/relationships/image" Target="../media/image14.emf"/><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11.emf"/><Relationship Id="rId14" Type="http://schemas.openxmlformats.org/officeDocument/2006/relationships/customXml" Target="../ink/ink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88.emf"/><Relationship Id="rId13" Type="http://schemas.openxmlformats.org/officeDocument/2006/relationships/customXml" Target="../ink/ink194.xml"/><Relationship Id="rId18" Type="http://schemas.openxmlformats.org/officeDocument/2006/relationships/image" Target="../media/image193.emf"/><Relationship Id="rId26" Type="http://schemas.openxmlformats.org/officeDocument/2006/relationships/image" Target="../media/image197.emf"/><Relationship Id="rId3" Type="http://schemas.openxmlformats.org/officeDocument/2006/relationships/customXml" Target="../ink/ink189.xml"/><Relationship Id="rId21" Type="http://schemas.openxmlformats.org/officeDocument/2006/relationships/customXml" Target="../ink/ink198.xml"/><Relationship Id="rId7" Type="http://schemas.openxmlformats.org/officeDocument/2006/relationships/customXml" Target="../ink/ink191.xml"/><Relationship Id="rId12" Type="http://schemas.openxmlformats.org/officeDocument/2006/relationships/image" Target="../media/image190.emf"/><Relationship Id="rId17" Type="http://schemas.openxmlformats.org/officeDocument/2006/relationships/customXml" Target="../ink/ink196.xml"/><Relationship Id="rId25" Type="http://schemas.openxmlformats.org/officeDocument/2006/relationships/customXml" Target="../ink/ink200.xml"/><Relationship Id="rId2" Type="http://schemas.openxmlformats.org/officeDocument/2006/relationships/image" Target="../media/image23.png"/><Relationship Id="rId16" Type="http://schemas.openxmlformats.org/officeDocument/2006/relationships/image" Target="../media/image192.emf"/><Relationship Id="rId20" Type="http://schemas.openxmlformats.org/officeDocument/2006/relationships/image" Target="../media/image194.emf"/><Relationship Id="rId1" Type="http://schemas.openxmlformats.org/officeDocument/2006/relationships/slideLayout" Target="../slideLayouts/slideLayout6.xml"/><Relationship Id="rId6" Type="http://schemas.openxmlformats.org/officeDocument/2006/relationships/image" Target="../media/image187.emf"/><Relationship Id="rId11" Type="http://schemas.openxmlformats.org/officeDocument/2006/relationships/customXml" Target="../ink/ink193.xml"/><Relationship Id="rId24" Type="http://schemas.openxmlformats.org/officeDocument/2006/relationships/image" Target="../media/image196.emf"/><Relationship Id="rId5" Type="http://schemas.openxmlformats.org/officeDocument/2006/relationships/customXml" Target="../ink/ink190.xml"/><Relationship Id="rId15" Type="http://schemas.openxmlformats.org/officeDocument/2006/relationships/customXml" Target="../ink/ink195.xml"/><Relationship Id="rId23" Type="http://schemas.openxmlformats.org/officeDocument/2006/relationships/customXml" Target="../ink/ink199.xml"/><Relationship Id="rId28" Type="http://schemas.openxmlformats.org/officeDocument/2006/relationships/image" Target="../media/image198.emf"/><Relationship Id="rId10" Type="http://schemas.openxmlformats.org/officeDocument/2006/relationships/image" Target="../media/image189.emf"/><Relationship Id="rId19" Type="http://schemas.openxmlformats.org/officeDocument/2006/relationships/customXml" Target="../ink/ink197.xml"/><Relationship Id="rId4" Type="http://schemas.openxmlformats.org/officeDocument/2006/relationships/image" Target="../media/image186.emf"/><Relationship Id="rId9" Type="http://schemas.openxmlformats.org/officeDocument/2006/relationships/customXml" Target="../ink/ink192.xml"/><Relationship Id="rId14" Type="http://schemas.openxmlformats.org/officeDocument/2006/relationships/image" Target="../media/image191.emf"/><Relationship Id="rId22" Type="http://schemas.openxmlformats.org/officeDocument/2006/relationships/image" Target="../media/image195.emf"/><Relationship Id="rId27" Type="http://schemas.openxmlformats.org/officeDocument/2006/relationships/customXml" Target="../ink/ink201.xml"/></Relationships>
</file>

<file path=ppt/slides/_rels/slide28.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customXml" Target="../ink/ink207.xml"/><Relationship Id="rId18" Type="http://schemas.openxmlformats.org/officeDocument/2006/relationships/image" Target="../media/image207.emf"/><Relationship Id="rId26" Type="http://schemas.openxmlformats.org/officeDocument/2006/relationships/image" Target="../media/image211.emf"/><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4.emf"/><Relationship Id="rId17" Type="http://schemas.openxmlformats.org/officeDocument/2006/relationships/customXml" Target="../ink/ink209.xml"/><Relationship Id="rId25" Type="http://schemas.openxmlformats.org/officeDocument/2006/relationships/customXml" Target="../ink/ink213.xml"/><Relationship Id="rId2" Type="http://schemas.openxmlformats.org/officeDocument/2006/relationships/image" Target="../media/image16.png"/><Relationship Id="rId16" Type="http://schemas.openxmlformats.org/officeDocument/2006/relationships/image" Target="../media/image206.emf"/><Relationship Id="rId20" Type="http://schemas.openxmlformats.org/officeDocument/2006/relationships/image" Target="../media/image208.emf"/><Relationship Id="rId29" Type="http://schemas.openxmlformats.org/officeDocument/2006/relationships/customXml" Target="../ink/ink215.xml"/><Relationship Id="rId1" Type="http://schemas.openxmlformats.org/officeDocument/2006/relationships/slideLayout" Target="../slideLayouts/slideLayout6.xml"/><Relationship Id="rId6" Type="http://schemas.openxmlformats.org/officeDocument/2006/relationships/image" Target="../media/image201.emf"/><Relationship Id="rId11" Type="http://schemas.openxmlformats.org/officeDocument/2006/relationships/customXml" Target="../ink/ink206.xml"/><Relationship Id="rId24" Type="http://schemas.openxmlformats.org/officeDocument/2006/relationships/image" Target="../media/image210.emf"/><Relationship Id="rId32" Type="http://schemas.openxmlformats.org/officeDocument/2006/relationships/image" Target="../media/image214.emf"/><Relationship Id="rId5" Type="http://schemas.openxmlformats.org/officeDocument/2006/relationships/customXml" Target="../ink/ink203.xml"/><Relationship Id="rId15" Type="http://schemas.openxmlformats.org/officeDocument/2006/relationships/customXml" Target="../ink/ink208.xml"/><Relationship Id="rId23" Type="http://schemas.openxmlformats.org/officeDocument/2006/relationships/customXml" Target="../ink/ink212.xml"/><Relationship Id="rId28" Type="http://schemas.openxmlformats.org/officeDocument/2006/relationships/image" Target="../media/image212.emf"/><Relationship Id="rId10" Type="http://schemas.openxmlformats.org/officeDocument/2006/relationships/image" Target="../media/image203.emf"/><Relationship Id="rId19" Type="http://schemas.openxmlformats.org/officeDocument/2006/relationships/customXml" Target="../ink/ink210.xml"/><Relationship Id="rId31" Type="http://schemas.openxmlformats.org/officeDocument/2006/relationships/customXml" Target="../ink/ink216.xml"/><Relationship Id="rId4" Type="http://schemas.openxmlformats.org/officeDocument/2006/relationships/image" Target="../media/image200.emf"/><Relationship Id="rId9" Type="http://schemas.openxmlformats.org/officeDocument/2006/relationships/customXml" Target="../ink/ink205.xml"/><Relationship Id="rId14" Type="http://schemas.openxmlformats.org/officeDocument/2006/relationships/image" Target="../media/image205.emf"/><Relationship Id="rId22" Type="http://schemas.openxmlformats.org/officeDocument/2006/relationships/image" Target="../media/image209.emf"/><Relationship Id="rId27" Type="http://schemas.openxmlformats.org/officeDocument/2006/relationships/customXml" Target="../ink/ink214.xml"/><Relationship Id="rId30" Type="http://schemas.openxmlformats.org/officeDocument/2006/relationships/image" Target="../media/image213.emf"/></Relationships>
</file>

<file path=ppt/slides/_rels/slide29.xml.rels><?xml version="1.0" encoding="UTF-8" standalone="yes"?>
<Relationships xmlns="http://schemas.openxmlformats.org/package/2006/relationships"><Relationship Id="rId8" Type="http://schemas.openxmlformats.org/officeDocument/2006/relationships/image" Target="../media/image217.emf"/><Relationship Id="rId13" Type="http://schemas.openxmlformats.org/officeDocument/2006/relationships/customXml" Target="../ink/ink222.xml"/><Relationship Id="rId18" Type="http://schemas.openxmlformats.org/officeDocument/2006/relationships/image" Target="../media/image222.emf"/><Relationship Id="rId3" Type="http://schemas.openxmlformats.org/officeDocument/2006/relationships/customXml" Target="../ink/ink217.xml"/><Relationship Id="rId7" Type="http://schemas.openxmlformats.org/officeDocument/2006/relationships/customXml" Target="../ink/ink219.xml"/><Relationship Id="rId12" Type="http://schemas.openxmlformats.org/officeDocument/2006/relationships/image" Target="../media/image219.emf"/><Relationship Id="rId17" Type="http://schemas.openxmlformats.org/officeDocument/2006/relationships/customXml" Target="../ink/ink224.xml"/><Relationship Id="rId2" Type="http://schemas.openxmlformats.org/officeDocument/2006/relationships/image" Target="../media/image8.png"/><Relationship Id="rId16" Type="http://schemas.openxmlformats.org/officeDocument/2006/relationships/image" Target="../media/image221.emf"/><Relationship Id="rId20" Type="http://schemas.openxmlformats.org/officeDocument/2006/relationships/image" Target="../media/image223.emf"/><Relationship Id="rId1" Type="http://schemas.openxmlformats.org/officeDocument/2006/relationships/slideLayout" Target="../slideLayouts/slideLayout6.xml"/><Relationship Id="rId6" Type="http://schemas.openxmlformats.org/officeDocument/2006/relationships/image" Target="../media/image216.emf"/><Relationship Id="rId11" Type="http://schemas.openxmlformats.org/officeDocument/2006/relationships/customXml" Target="../ink/ink221.xml"/><Relationship Id="rId5" Type="http://schemas.openxmlformats.org/officeDocument/2006/relationships/customXml" Target="../ink/ink218.xml"/><Relationship Id="rId15" Type="http://schemas.openxmlformats.org/officeDocument/2006/relationships/customXml" Target="../ink/ink223.xml"/><Relationship Id="rId10" Type="http://schemas.openxmlformats.org/officeDocument/2006/relationships/image" Target="../media/image218.emf"/><Relationship Id="rId19" Type="http://schemas.openxmlformats.org/officeDocument/2006/relationships/customXml" Target="../ink/ink225.xml"/><Relationship Id="rId4" Type="http://schemas.openxmlformats.org/officeDocument/2006/relationships/image" Target="../media/image215.emf"/><Relationship Id="rId9" Type="http://schemas.openxmlformats.org/officeDocument/2006/relationships/customXml" Target="../ink/ink220.xml"/><Relationship Id="rId14" Type="http://schemas.openxmlformats.org/officeDocument/2006/relationships/image" Target="../media/image220.emf"/></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customXml" Target="../ink/ink20.xml"/><Relationship Id="rId18" Type="http://schemas.openxmlformats.org/officeDocument/2006/relationships/image" Target="../media/image24.emf"/><Relationship Id="rId3" Type="http://schemas.openxmlformats.org/officeDocument/2006/relationships/customXml" Target="../ink/ink15.xml"/><Relationship Id="rId21" Type="http://schemas.openxmlformats.org/officeDocument/2006/relationships/customXml" Target="../ink/ink24.xml"/><Relationship Id="rId7" Type="http://schemas.openxmlformats.org/officeDocument/2006/relationships/customXml" Target="../ink/ink17.xml"/><Relationship Id="rId12" Type="http://schemas.openxmlformats.org/officeDocument/2006/relationships/image" Target="../media/image21.emf"/><Relationship Id="rId17" Type="http://schemas.openxmlformats.org/officeDocument/2006/relationships/customXml" Target="../ink/ink22.xml"/><Relationship Id="rId2" Type="http://schemas.openxmlformats.org/officeDocument/2006/relationships/image" Target="../media/image2.png"/><Relationship Id="rId16" Type="http://schemas.openxmlformats.org/officeDocument/2006/relationships/image" Target="../media/image23.emf"/><Relationship Id="rId20" Type="http://schemas.openxmlformats.org/officeDocument/2006/relationships/image" Target="../media/image25.emf"/><Relationship Id="rId1" Type="http://schemas.openxmlformats.org/officeDocument/2006/relationships/slideLayout" Target="../slideLayouts/slideLayout6.xml"/><Relationship Id="rId6" Type="http://schemas.openxmlformats.org/officeDocument/2006/relationships/image" Target="../media/image18.emf"/><Relationship Id="rId11" Type="http://schemas.openxmlformats.org/officeDocument/2006/relationships/customXml" Target="../ink/ink19.xml"/><Relationship Id="rId24" Type="http://schemas.openxmlformats.org/officeDocument/2006/relationships/image" Target="../media/image27.emf"/><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10" Type="http://schemas.openxmlformats.org/officeDocument/2006/relationships/image" Target="../media/image20.emf"/><Relationship Id="rId19" Type="http://schemas.openxmlformats.org/officeDocument/2006/relationships/customXml" Target="../ink/ink23.xml"/><Relationship Id="rId4" Type="http://schemas.openxmlformats.org/officeDocument/2006/relationships/image" Target="../media/image17.emf"/><Relationship Id="rId9" Type="http://schemas.openxmlformats.org/officeDocument/2006/relationships/customXml" Target="../ink/ink18.xml"/><Relationship Id="rId14" Type="http://schemas.openxmlformats.org/officeDocument/2006/relationships/image" Target="../media/image22.emf"/><Relationship Id="rId22" Type="http://schemas.openxmlformats.org/officeDocument/2006/relationships/image" Target="../media/image26.emf"/></Relationships>
</file>

<file path=ppt/slides/_rels/slide30.x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customXml" Target="../ink/ink231.xml"/><Relationship Id="rId3" Type="http://schemas.openxmlformats.org/officeDocument/2006/relationships/customXml" Target="../ink/ink226.xml"/><Relationship Id="rId7" Type="http://schemas.openxmlformats.org/officeDocument/2006/relationships/customXml" Target="../ink/ink228.xml"/><Relationship Id="rId12" Type="http://schemas.openxmlformats.org/officeDocument/2006/relationships/image" Target="../media/image228.emf"/><Relationship Id="rId2" Type="http://schemas.openxmlformats.org/officeDocument/2006/relationships/image" Target="../media/image25.png"/><Relationship Id="rId16" Type="http://schemas.openxmlformats.org/officeDocument/2006/relationships/image" Target="../media/image230.emf"/><Relationship Id="rId1" Type="http://schemas.openxmlformats.org/officeDocument/2006/relationships/slideLayout" Target="../slideLayouts/slideLayout6.xml"/><Relationship Id="rId6" Type="http://schemas.openxmlformats.org/officeDocument/2006/relationships/image" Target="../media/image225.emf"/><Relationship Id="rId11" Type="http://schemas.openxmlformats.org/officeDocument/2006/relationships/customXml" Target="../ink/ink230.xml"/><Relationship Id="rId5" Type="http://schemas.openxmlformats.org/officeDocument/2006/relationships/customXml" Target="../ink/ink227.xml"/><Relationship Id="rId15" Type="http://schemas.openxmlformats.org/officeDocument/2006/relationships/customXml" Target="../ink/ink232.xml"/><Relationship Id="rId10" Type="http://schemas.openxmlformats.org/officeDocument/2006/relationships/image" Target="../media/image227.emf"/><Relationship Id="rId4" Type="http://schemas.openxmlformats.org/officeDocument/2006/relationships/image" Target="../media/image224.emf"/><Relationship Id="rId9" Type="http://schemas.openxmlformats.org/officeDocument/2006/relationships/customXml" Target="../ink/ink229.xml"/><Relationship Id="rId14" Type="http://schemas.openxmlformats.org/officeDocument/2006/relationships/image" Target="../media/image229.emf"/></Relationships>
</file>

<file path=ppt/slides/_rels/slide31.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customXml" Target="../ink/ink237.xml"/><Relationship Id="rId18" Type="http://schemas.openxmlformats.org/officeDocument/2006/relationships/image" Target="../media/image238.emf"/><Relationship Id="rId26" Type="http://schemas.openxmlformats.org/officeDocument/2006/relationships/image" Target="../media/image242.emf"/><Relationship Id="rId3" Type="http://schemas.openxmlformats.org/officeDocument/2006/relationships/image" Target="../media/image27.png"/><Relationship Id="rId21" Type="http://schemas.openxmlformats.org/officeDocument/2006/relationships/customXml" Target="../ink/ink241.xml"/><Relationship Id="rId7" Type="http://schemas.openxmlformats.org/officeDocument/2006/relationships/customXml" Target="../ink/ink234.xml"/><Relationship Id="rId12" Type="http://schemas.openxmlformats.org/officeDocument/2006/relationships/image" Target="../media/image235.emf"/><Relationship Id="rId17" Type="http://schemas.openxmlformats.org/officeDocument/2006/relationships/customXml" Target="../ink/ink239.xml"/><Relationship Id="rId25" Type="http://schemas.openxmlformats.org/officeDocument/2006/relationships/customXml" Target="../ink/ink243.xml"/><Relationship Id="rId2" Type="http://schemas.openxmlformats.org/officeDocument/2006/relationships/image" Target="../media/image26.png"/><Relationship Id="rId16" Type="http://schemas.openxmlformats.org/officeDocument/2006/relationships/image" Target="../media/image237.emf"/><Relationship Id="rId20" Type="http://schemas.openxmlformats.org/officeDocument/2006/relationships/image" Target="../media/image239.emf"/><Relationship Id="rId1" Type="http://schemas.openxmlformats.org/officeDocument/2006/relationships/slideLayout" Target="../slideLayouts/slideLayout6.xml"/><Relationship Id="rId6" Type="http://schemas.openxmlformats.org/officeDocument/2006/relationships/image" Target="../media/image232.emf"/><Relationship Id="rId11" Type="http://schemas.openxmlformats.org/officeDocument/2006/relationships/customXml" Target="../ink/ink236.xml"/><Relationship Id="rId24" Type="http://schemas.openxmlformats.org/officeDocument/2006/relationships/image" Target="../media/image241.emf"/><Relationship Id="rId5" Type="http://schemas.openxmlformats.org/officeDocument/2006/relationships/customXml" Target="../ink/ink233.xml"/><Relationship Id="rId15" Type="http://schemas.openxmlformats.org/officeDocument/2006/relationships/customXml" Target="../ink/ink238.xml"/><Relationship Id="rId23" Type="http://schemas.openxmlformats.org/officeDocument/2006/relationships/customXml" Target="../ink/ink242.xml"/><Relationship Id="rId10" Type="http://schemas.openxmlformats.org/officeDocument/2006/relationships/image" Target="../media/image234.emf"/><Relationship Id="rId19" Type="http://schemas.openxmlformats.org/officeDocument/2006/relationships/customXml" Target="../ink/ink240.xml"/><Relationship Id="rId4" Type="http://schemas.openxmlformats.org/officeDocument/2006/relationships/image" Target="../media/image24.png"/><Relationship Id="rId9" Type="http://schemas.openxmlformats.org/officeDocument/2006/relationships/customXml" Target="../ink/ink235.xml"/><Relationship Id="rId14" Type="http://schemas.openxmlformats.org/officeDocument/2006/relationships/image" Target="../media/image236.emf"/><Relationship Id="rId22" Type="http://schemas.openxmlformats.org/officeDocument/2006/relationships/image" Target="../media/image240.emf"/></Relationships>
</file>

<file path=ppt/slides/_rels/slide32.x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customXml" Target="../ink/ink244.xml"/><Relationship Id="rId7" Type="http://schemas.openxmlformats.org/officeDocument/2006/relationships/customXml" Target="../ink/ink246.xml"/><Relationship Id="rId12" Type="http://schemas.openxmlformats.org/officeDocument/2006/relationships/image" Target="../media/image247.emf"/><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244.emf"/><Relationship Id="rId11" Type="http://schemas.openxmlformats.org/officeDocument/2006/relationships/customXml" Target="../ink/ink248.xml"/><Relationship Id="rId5" Type="http://schemas.openxmlformats.org/officeDocument/2006/relationships/customXml" Target="../ink/ink245.xml"/><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customXml" Target="../ink/ink247.xml"/></Relationships>
</file>

<file path=ppt/slides/_rels/slide33.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customXml" Target="../ink/ink249.xml"/><Relationship Id="rId7" Type="http://schemas.openxmlformats.org/officeDocument/2006/relationships/customXml" Target="../ink/ink251.xml"/><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49.emf"/><Relationship Id="rId5" Type="http://schemas.openxmlformats.org/officeDocument/2006/relationships/customXml" Target="../ink/ink250.xml"/><Relationship Id="rId4" Type="http://schemas.openxmlformats.org/officeDocument/2006/relationships/image" Target="../media/image248.emf"/></Relationships>
</file>

<file path=ppt/slides/_rels/slide34.xml.rels><?xml version="1.0" encoding="UTF-8" standalone="yes"?>
<Relationships xmlns="http://schemas.openxmlformats.org/package/2006/relationships"><Relationship Id="rId8" Type="http://schemas.openxmlformats.org/officeDocument/2006/relationships/image" Target="../media/image253.emf"/><Relationship Id="rId3" Type="http://schemas.openxmlformats.org/officeDocument/2006/relationships/customXml" Target="../ink/ink252.xml"/><Relationship Id="rId7" Type="http://schemas.openxmlformats.org/officeDocument/2006/relationships/customXml" Target="../ink/ink254.xml"/><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52.emf"/><Relationship Id="rId5" Type="http://schemas.openxmlformats.org/officeDocument/2006/relationships/customXml" Target="../ink/ink253.xml"/><Relationship Id="rId10" Type="http://schemas.openxmlformats.org/officeDocument/2006/relationships/image" Target="../media/image254.emf"/><Relationship Id="rId4" Type="http://schemas.openxmlformats.org/officeDocument/2006/relationships/image" Target="../media/image251.emf"/><Relationship Id="rId9" Type="http://schemas.openxmlformats.org/officeDocument/2006/relationships/customXml" Target="../ink/ink255.xml"/></Relationships>
</file>

<file path=ppt/slides/_rels/slide35.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255.emf"/></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58.emf"/><Relationship Id="rId13" Type="http://schemas.openxmlformats.org/officeDocument/2006/relationships/customXml" Target="../ink/ink262.xml"/><Relationship Id="rId3" Type="http://schemas.openxmlformats.org/officeDocument/2006/relationships/customXml" Target="../ink/ink257.xml"/><Relationship Id="rId7" Type="http://schemas.openxmlformats.org/officeDocument/2006/relationships/customXml" Target="../ink/ink259.xml"/><Relationship Id="rId12" Type="http://schemas.openxmlformats.org/officeDocument/2006/relationships/image" Target="../media/image260.emf"/><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57.emf"/><Relationship Id="rId11" Type="http://schemas.openxmlformats.org/officeDocument/2006/relationships/customXml" Target="../ink/ink261.xml"/><Relationship Id="rId5" Type="http://schemas.openxmlformats.org/officeDocument/2006/relationships/customXml" Target="../ink/ink258.xml"/><Relationship Id="rId10" Type="http://schemas.openxmlformats.org/officeDocument/2006/relationships/image" Target="../media/image259.emf"/><Relationship Id="rId4" Type="http://schemas.openxmlformats.org/officeDocument/2006/relationships/image" Target="../media/image256.emf"/><Relationship Id="rId9" Type="http://schemas.openxmlformats.org/officeDocument/2006/relationships/customXml" Target="../ink/ink260.xml"/><Relationship Id="rId14" Type="http://schemas.openxmlformats.org/officeDocument/2006/relationships/image" Target="../media/image261.emf"/></Relationships>
</file>

<file path=ppt/slides/_rels/slide38.xml.rels><?xml version="1.0" encoding="UTF-8" standalone="yes"?>
<Relationships xmlns="http://schemas.openxmlformats.org/package/2006/relationships"><Relationship Id="rId8" Type="http://schemas.openxmlformats.org/officeDocument/2006/relationships/image" Target="../media/image264.emf"/><Relationship Id="rId3" Type="http://schemas.openxmlformats.org/officeDocument/2006/relationships/customXml" Target="../ink/ink263.xml"/><Relationship Id="rId7" Type="http://schemas.openxmlformats.org/officeDocument/2006/relationships/customXml" Target="../ink/ink265.xml"/><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263.emf"/><Relationship Id="rId5" Type="http://schemas.openxmlformats.org/officeDocument/2006/relationships/customXml" Target="../ink/ink264.xml"/><Relationship Id="rId4" Type="http://schemas.openxmlformats.org/officeDocument/2006/relationships/image" Target="../media/image262.emf"/></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66.emf"/><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customXml" Target="../ink/ink267.xml"/><Relationship Id="rId5" Type="http://schemas.openxmlformats.org/officeDocument/2006/relationships/image" Target="../media/image265.emf"/><Relationship Id="rId4" Type="http://schemas.openxmlformats.org/officeDocument/2006/relationships/customXml" Target="../ink/ink266.xml"/></Relationships>
</file>

<file path=ppt/slides/_rels/slide4.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customXml" Target="../ink/ink31.xml"/><Relationship Id="rId18" Type="http://schemas.openxmlformats.org/officeDocument/2006/relationships/image" Target="../media/image35.emf"/><Relationship Id="rId26" Type="http://schemas.openxmlformats.org/officeDocument/2006/relationships/image" Target="../media/image39.emf"/><Relationship Id="rId3" Type="http://schemas.openxmlformats.org/officeDocument/2006/relationships/customXml" Target="../ink/ink26.xml"/><Relationship Id="rId21" Type="http://schemas.openxmlformats.org/officeDocument/2006/relationships/customXml" Target="../ink/ink35.xml"/><Relationship Id="rId7" Type="http://schemas.openxmlformats.org/officeDocument/2006/relationships/customXml" Target="../ink/ink28.xml"/><Relationship Id="rId12" Type="http://schemas.openxmlformats.org/officeDocument/2006/relationships/image" Target="../media/image32.emf"/><Relationship Id="rId17" Type="http://schemas.openxmlformats.org/officeDocument/2006/relationships/customXml" Target="../ink/ink33.xml"/><Relationship Id="rId25" Type="http://schemas.openxmlformats.org/officeDocument/2006/relationships/customXml" Target="../ink/ink37.xml"/><Relationship Id="rId2" Type="http://schemas.openxmlformats.org/officeDocument/2006/relationships/image" Target="../media/image3.png"/><Relationship Id="rId16" Type="http://schemas.openxmlformats.org/officeDocument/2006/relationships/image" Target="../media/image34.emf"/><Relationship Id="rId20" Type="http://schemas.openxmlformats.org/officeDocument/2006/relationships/image" Target="../media/image36.emf"/><Relationship Id="rId29" Type="http://schemas.openxmlformats.org/officeDocument/2006/relationships/customXml" Target="../ink/ink39.xml"/><Relationship Id="rId1" Type="http://schemas.openxmlformats.org/officeDocument/2006/relationships/slideLayout" Target="../slideLayouts/slideLayout6.xml"/><Relationship Id="rId6" Type="http://schemas.openxmlformats.org/officeDocument/2006/relationships/image" Target="../media/image29.emf"/><Relationship Id="rId11" Type="http://schemas.openxmlformats.org/officeDocument/2006/relationships/customXml" Target="../ink/ink30.xml"/><Relationship Id="rId24" Type="http://schemas.openxmlformats.org/officeDocument/2006/relationships/image" Target="../media/image38.emf"/><Relationship Id="rId32" Type="http://schemas.openxmlformats.org/officeDocument/2006/relationships/image" Target="../media/image42.emf"/><Relationship Id="rId5" Type="http://schemas.openxmlformats.org/officeDocument/2006/relationships/customXml" Target="../ink/ink27.xml"/><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40.emf"/><Relationship Id="rId10" Type="http://schemas.openxmlformats.org/officeDocument/2006/relationships/image" Target="../media/image31.emf"/><Relationship Id="rId19" Type="http://schemas.openxmlformats.org/officeDocument/2006/relationships/customXml" Target="../ink/ink34.xml"/><Relationship Id="rId31" Type="http://schemas.openxmlformats.org/officeDocument/2006/relationships/customXml" Target="../ink/ink40.xml"/><Relationship Id="rId4" Type="http://schemas.openxmlformats.org/officeDocument/2006/relationships/image" Target="../media/image28.emf"/><Relationship Id="rId9" Type="http://schemas.openxmlformats.org/officeDocument/2006/relationships/customXml" Target="../ink/ink29.xml"/><Relationship Id="rId14" Type="http://schemas.openxmlformats.org/officeDocument/2006/relationships/image" Target="../media/image33.emf"/><Relationship Id="rId22" Type="http://schemas.openxmlformats.org/officeDocument/2006/relationships/image" Target="../media/image37.emf"/><Relationship Id="rId27" Type="http://schemas.openxmlformats.org/officeDocument/2006/relationships/customXml" Target="../ink/ink38.xml"/><Relationship Id="rId30" Type="http://schemas.openxmlformats.org/officeDocument/2006/relationships/image" Target="../media/image41.emf"/></Relationships>
</file>

<file path=ppt/slides/_rels/slide40.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68.emf"/><Relationship Id="rId5" Type="http://schemas.openxmlformats.org/officeDocument/2006/relationships/customXml" Target="../ink/ink269.xml"/><Relationship Id="rId4" Type="http://schemas.openxmlformats.org/officeDocument/2006/relationships/image" Target="../media/image267.emf"/></Relationships>
</file>

<file path=ppt/slides/_rels/slide41.x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customXml" Target="../ink/ink270.xml"/><Relationship Id="rId7" Type="http://schemas.openxmlformats.org/officeDocument/2006/relationships/customXml" Target="../ink/ink272.xml"/><Relationship Id="rId12" Type="http://schemas.openxmlformats.org/officeDocument/2006/relationships/image" Target="../media/image273.emf"/><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70.emf"/><Relationship Id="rId11" Type="http://schemas.openxmlformats.org/officeDocument/2006/relationships/customXml" Target="../ink/ink274.xml"/><Relationship Id="rId5" Type="http://schemas.openxmlformats.org/officeDocument/2006/relationships/customXml" Target="../ink/ink271.xml"/><Relationship Id="rId10" Type="http://schemas.openxmlformats.org/officeDocument/2006/relationships/image" Target="../media/image272.emf"/><Relationship Id="rId4" Type="http://schemas.openxmlformats.org/officeDocument/2006/relationships/image" Target="../media/image269.emf"/><Relationship Id="rId9" Type="http://schemas.openxmlformats.org/officeDocument/2006/relationships/customXml" Target="../ink/ink273.xml"/></Relationships>
</file>

<file path=ppt/slides/_rels/slide42.xml.rels><?xml version="1.0" encoding="UTF-8" standalone="yes"?>
<Relationships xmlns="http://schemas.openxmlformats.org/package/2006/relationships"><Relationship Id="rId13" Type="http://schemas.openxmlformats.org/officeDocument/2006/relationships/customXml" Target="../ink/ink280.xml"/><Relationship Id="rId18" Type="http://schemas.openxmlformats.org/officeDocument/2006/relationships/image" Target="../media/image281.emf"/><Relationship Id="rId26" Type="http://schemas.openxmlformats.org/officeDocument/2006/relationships/image" Target="../media/image285.emf"/><Relationship Id="rId39" Type="http://schemas.openxmlformats.org/officeDocument/2006/relationships/customXml" Target="../ink/ink293.xml"/><Relationship Id="rId21" Type="http://schemas.openxmlformats.org/officeDocument/2006/relationships/customXml" Target="../ink/ink284.xml"/><Relationship Id="rId34" Type="http://schemas.openxmlformats.org/officeDocument/2006/relationships/image" Target="../media/image289.emf"/><Relationship Id="rId7" Type="http://schemas.openxmlformats.org/officeDocument/2006/relationships/customXml" Target="../ink/ink277.xml"/><Relationship Id="rId12" Type="http://schemas.openxmlformats.org/officeDocument/2006/relationships/image" Target="../media/image278.emf"/><Relationship Id="rId17" Type="http://schemas.openxmlformats.org/officeDocument/2006/relationships/customXml" Target="../ink/ink282.xml"/><Relationship Id="rId25" Type="http://schemas.openxmlformats.org/officeDocument/2006/relationships/customXml" Target="../ink/ink286.xml"/><Relationship Id="rId33" Type="http://schemas.openxmlformats.org/officeDocument/2006/relationships/customXml" Target="../ink/ink290.xml"/><Relationship Id="rId38" Type="http://schemas.openxmlformats.org/officeDocument/2006/relationships/image" Target="../media/image291.emf"/><Relationship Id="rId2" Type="http://schemas.openxmlformats.org/officeDocument/2006/relationships/image" Target="../media/image40.png"/><Relationship Id="rId16" Type="http://schemas.openxmlformats.org/officeDocument/2006/relationships/image" Target="../media/image280.emf"/><Relationship Id="rId20" Type="http://schemas.openxmlformats.org/officeDocument/2006/relationships/image" Target="../media/image282.emf"/><Relationship Id="rId29" Type="http://schemas.openxmlformats.org/officeDocument/2006/relationships/customXml" Target="../ink/ink288.xml"/><Relationship Id="rId1" Type="http://schemas.openxmlformats.org/officeDocument/2006/relationships/slideLayout" Target="../slideLayouts/slideLayout6.xml"/><Relationship Id="rId6" Type="http://schemas.openxmlformats.org/officeDocument/2006/relationships/image" Target="../media/image275.emf"/><Relationship Id="rId11" Type="http://schemas.openxmlformats.org/officeDocument/2006/relationships/customXml" Target="../ink/ink279.xml"/><Relationship Id="rId24" Type="http://schemas.openxmlformats.org/officeDocument/2006/relationships/image" Target="../media/image284.emf"/><Relationship Id="rId32" Type="http://schemas.openxmlformats.org/officeDocument/2006/relationships/image" Target="../media/image288.emf"/><Relationship Id="rId37" Type="http://schemas.openxmlformats.org/officeDocument/2006/relationships/customXml" Target="../ink/ink292.xml"/><Relationship Id="rId40" Type="http://schemas.openxmlformats.org/officeDocument/2006/relationships/image" Target="../media/image292.emf"/><Relationship Id="rId5" Type="http://schemas.openxmlformats.org/officeDocument/2006/relationships/customXml" Target="../ink/ink276.xml"/><Relationship Id="rId15" Type="http://schemas.openxmlformats.org/officeDocument/2006/relationships/customXml" Target="../ink/ink281.xml"/><Relationship Id="rId23" Type="http://schemas.openxmlformats.org/officeDocument/2006/relationships/customXml" Target="../ink/ink285.xml"/><Relationship Id="rId28" Type="http://schemas.openxmlformats.org/officeDocument/2006/relationships/image" Target="../media/image286.emf"/><Relationship Id="rId36" Type="http://schemas.openxmlformats.org/officeDocument/2006/relationships/image" Target="../media/image290.emf"/><Relationship Id="rId10" Type="http://schemas.openxmlformats.org/officeDocument/2006/relationships/image" Target="../media/image277.emf"/><Relationship Id="rId19" Type="http://schemas.openxmlformats.org/officeDocument/2006/relationships/customXml" Target="../ink/ink283.xml"/><Relationship Id="rId31" Type="http://schemas.openxmlformats.org/officeDocument/2006/relationships/customXml" Target="../ink/ink289.xml"/><Relationship Id="rId4" Type="http://schemas.openxmlformats.org/officeDocument/2006/relationships/image" Target="../media/image274.emf"/><Relationship Id="rId9" Type="http://schemas.openxmlformats.org/officeDocument/2006/relationships/customXml" Target="../ink/ink278.xml"/><Relationship Id="rId14" Type="http://schemas.openxmlformats.org/officeDocument/2006/relationships/image" Target="../media/image279.emf"/><Relationship Id="rId22" Type="http://schemas.openxmlformats.org/officeDocument/2006/relationships/image" Target="../media/image283.emf"/><Relationship Id="rId27" Type="http://schemas.openxmlformats.org/officeDocument/2006/relationships/customXml" Target="../ink/ink287.xml"/><Relationship Id="rId30" Type="http://schemas.openxmlformats.org/officeDocument/2006/relationships/image" Target="../media/image287.emf"/><Relationship Id="rId35" Type="http://schemas.openxmlformats.org/officeDocument/2006/relationships/customXml" Target="../ink/ink291.xml"/><Relationship Id="rId8" Type="http://schemas.openxmlformats.org/officeDocument/2006/relationships/image" Target="../media/image276.emf"/><Relationship Id="rId3" Type="http://schemas.openxmlformats.org/officeDocument/2006/relationships/customXml" Target="../ink/ink275.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3" Type="http://schemas.openxmlformats.org/officeDocument/2006/relationships/customXml" Target="../ink/ink46.xml"/><Relationship Id="rId18" Type="http://schemas.openxmlformats.org/officeDocument/2006/relationships/image" Target="../media/image50.emf"/><Relationship Id="rId26" Type="http://schemas.openxmlformats.org/officeDocument/2006/relationships/image" Target="../media/image54.emf"/><Relationship Id="rId21" Type="http://schemas.openxmlformats.org/officeDocument/2006/relationships/customXml" Target="../ink/ink50.xml"/><Relationship Id="rId34" Type="http://schemas.openxmlformats.org/officeDocument/2006/relationships/image" Target="../media/image58.emf"/><Relationship Id="rId7" Type="http://schemas.openxmlformats.org/officeDocument/2006/relationships/customXml" Target="../ink/ink43.xml"/><Relationship Id="rId12" Type="http://schemas.openxmlformats.org/officeDocument/2006/relationships/image" Target="../media/image47.emf"/><Relationship Id="rId17" Type="http://schemas.openxmlformats.org/officeDocument/2006/relationships/customXml" Target="../ink/ink48.xml"/><Relationship Id="rId25" Type="http://schemas.openxmlformats.org/officeDocument/2006/relationships/customXml" Target="../ink/ink52.xml"/><Relationship Id="rId33" Type="http://schemas.openxmlformats.org/officeDocument/2006/relationships/customXml" Target="../ink/ink56.xml"/><Relationship Id="rId38" Type="http://schemas.openxmlformats.org/officeDocument/2006/relationships/image" Target="../media/image60.emf"/><Relationship Id="rId2" Type="http://schemas.openxmlformats.org/officeDocument/2006/relationships/image" Target="../media/image4.png"/><Relationship Id="rId16" Type="http://schemas.openxmlformats.org/officeDocument/2006/relationships/image" Target="../media/image49.emf"/><Relationship Id="rId20" Type="http://schemas.openxmlformats.org/officeDocument/2006/relationships/image" Target="../media/image51.emf"/><Relationship Id="rId29" Type="http://schemas.openxmlformats.org/officeDocument/2006/relationships/customXml" Target="../ink/ink54.xml"/><Relationship Id="rId1" Type="http://schemas.openxmlformats.org/officeDocument/2006/relationships/slideLayout" Target="../slideLayouts/slideLayout6.xml"/><Relationship Id="rId6" Type="http://schemas.openxmlformats.org/officeDocument/2006/relationships/image" Target="../media/image44.emf"/><Relationship Id="rId11" Type="http://schemas.openxmlformats.org/officeDocument/2006/relationships/customXml" Target="../ink/ink45.xml"/><Relationship Id="rId24" Type="http://schemas.openxmlformats.org/officeDocument/2006/relationships/image" Target="../media/image53.emf"/><Relationship Id="rId32" Type="http://schemas.openxmlformats.org/officeDocument/2006/relationships/image" Target="../media/image57.emf"/><Relationship Id="rId37" Type="http://schemas.openxmlformats.org/officeDocument/2006/relationships/customXml" Target="../ink/ink58.xml"/><Relationship Id="rId5" Type="http://schemas.openxmlformats.org/officeDocument/2006/relationships/customXml" Target="../ink/ink42.xml"/><Relationship Id="rId15" Type="http://schemas.openxmlformats.org/officeDocument/2006/relationships/customXml" Target="../ink/ink47.xml"/><Relationship Id="rId23" Type="http://schemas.openxmlformats.org/officeDocument/2006/relationships/customXml" Target="../ink/ink51.xml"/><Relationship Id="rId28" Type="http://schemas.openxmlformats.org/officeDocument/2006/relationships/image" Target="../media/image55.emf"/><Relationship Id="rId36" Type="http://schemas.openxmlformats.org/officeDocument/2006/relationships/image" Target="../media/image59.emf"/><Relationship Id="rId10" Type="http://schemas.openxmlformats.org/officeDocument/2006/relationships/image" Target="../media/image46.emf"/><Relationship Id="rId19" Type="http://schemas.openxmlformats.org/officeDocument/2006/relationships/customXml" Target="../ink/ink49.xml"/><Relationship Id="rId31" Type="http://schemas.openxmlformats.org/officeDocument/2006/relationships/customXml" Target="../ink/ink55.xml"/><Relationship Id="rId4" Type="http://schemas.openxmlformats.org/officeDocument/2006/relationships/image" Target="../media/image43.emf"/><Relationship Id="rId9" Type="http://schemas.openxmlformats.org/officeDocument/2006/relationships/customXml" Target="../ink/ink44.xml"/><Relationship Id="rId14" Type="http://schemas.openxmlformats.org/officeDocument/2006/relationships/image" Target="../media/image48.emf"/><Relationship Id="rId22" Type="http://schemas.openxmlformats.org/officeDocument/2006/relationships/image" Target="../media/image52.emf"/><Relationship Id="rId27" Type="http://schemas.openxmlformats.org/officeDocument/2006/relationships/customXml" Target="../ink/ink53.xml"/><Relationship Id="rId30" Type="http://schemas.openxmlformats.org/officeDocument/2006/relationships/image" Target="../media/image56.emf"/><Relationship Id="rId35" Type="http://schemas.openxmlformats.org/officeDocument/2006/relationships/customXml" Target="../ink/ink57.xml"/><Relationship Id="rId8" Type="http://schemas.openxmlformats.org/officeDocument/2006/relationships/image" Target="../media/image45.emf"/><Relationship Id="rId3" Type="http://schemas.openxmlformats.org/officeDocument/2006/relationships/customXml" Target="../ink/ink4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customXml" Target="../ink/ink64.xml"/><Relationship Id="rId3" Type="http://schemas.openxmlformats.org/officeDocument/2006/relationships/customXml" Target="../ink/ink59.xml"/><Relationship Id="rId7" Type="http://schemas.openxmlformats.org/officeDocument/2006/relationships/customXml" Target="../ink/ink61.xml"/><Relationship Id="rId12" Type="http://schemas.openxmlformats.org/officeDocument/2006/relationships/image" Target="../media/image65.em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62.emf"/><Relationship Id="rId11" Type="http://schemas.openxmlformats.org/officeDocument/2006/relationships/customXml" Target="../ink/ink63.xml"/><Relationship Id="rId5" Type="http://schemas.openxmlformats.org/officeDocument/2006/relationships/customXml" Target="../ink/ink60.xml"/><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customXml" Target="../ink/ink62.xml"/><Relationship Id="rId14" Type="http://schemas.openxmlformats.org/officeDocument/2006/relationships/image" Target="../media/image66.emf"/></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294.xml"/><Relationship Id="rId1" Type="http://schemas.openxmlformats.org/officeDocument/2006/relationships/slideLayout" Target="../slideLayouts/slideLayout6.xml"/><Relationship Id="rId5" Type="http://schemas.openxmlformats.org/officeDocument/2006/relationships/image" Target="../media/image231.emf"/><Relationship Id="rId4" Type="http://schemas.openxmlformats.org/officeDocument/2006/relationships/customXml" Target="../ink/ink295.xml"/></Relationships>
</file>

<file path=ppt/slides/_rels/slide64.xml.rels><?xml version="1.0" encoding="UTF-8" standalone="yes"?>
<Relationships xmlns="http://schemas.openxmlformats.org/package/2006/relationships"><Relationship Id="rId8" Type="http://schemas.openxmlformats.org/officeDocument/2006/relationships/image" Target="../media/image295.emf"/><Relationship Id="rId13" Type="http://schemas.openxmlformats.org/officeDocument/2006/relationships/customXml" Target="../ink/ink301.xml"/><Relationship Id="rId18" Type="http://schemas.openxmlformats.org/officeDocument/2006/relationships/image" Target="../media/image300.emf"/><Relationship Id="rId26" Type="http://schemas.openxmlformats.org/officeDocument/2006/relationships/image" Target="../media/image304.emf"/><Relationship Id="rId3" Type="http://schemas.openxmlformats.org/officeDocument/2006/relationships/customXml" Target="../ink/ink296.xml"/><Relationship Id="rId21" Type="http://schemas.openxmlformats.org/officeDocument/2006/relationships/customXml" Target="../ink/ink305.xml"/><Relationship Id="rId7" Type="http://schemas.openxmlformats.org/officeDocument/2006/relationships/customXml" Target="../ink/ink298.xml"/><Relationship Id="rId12" Type="http://schemas.openxmlformats.org/officeDocument/2006/relationships/image" Target="../media/image297.emf"/><Relationship Id="rId17" Type="http://schemas.openxmlformats.org/officeDocument/2006/relationships/customXml" Target="../ink/ink303.xml"/><Relationship Id="rId25" Type="http://schemas.openxmlformats.org/officeDocument/2006/relationships/customXml" Target="../ink/ink307.xml"/><Relationship Id="rId2" Type="http://schemas.openxmlformats.org/officeDocument/2006/relationships/image" Target="../media/image62.png"/><Relationship Id="rId16" Type="http://schemas.openxmlformats.org/officeDocument/2006/relationships/image" Target="../media/image299.emf"/><Relationship Id="rId20" Type="http://schemas.openxmlformats.org/officeDocument/2006/relationships/image" Target="../media/image301.emf"/><Relationship Id="rId29" Type="http://schemas.openxmlformats.org/officeDocument/2006/relationships/customXml" Target="../ink/ink309.xml"/><Relationship Id="rId1" Type="http://schemas.openxmlformats.org/officeDocument/2006/relationships/slideLayout" Target="../slideLayouts/slideLayout6.xml"/><Relationship Id="rId6" Type="http://schemas.openxmlformats.org/officeDocument/2006/relationships/image" Target="../media/image294.emf"/><Relationship Id="rId11" Type="http://schemas.openxmlformats.org/officeDocument/2006/relationships/customXml" Target="../ink/ink300.xml"/><Relationship Id="rId24" Type="http://schemas.openxmlformats.org/officeDocument/2006/relationships/image" Target="../media/image303.emf"/><Relationship Id="rId5" Type="http://schemas.openxmlformats.org/officeDocument/2006/relationships/customXml" Target="../ink/ink297.xml"/><Relationship Id="rId15" Type="http://schemas.openxmlformats.org/officeDocument/2006/relationships/customXml" Target="../ink/ink302.xml"/><Relationship Id="rId23" Type="http://schemas.openxmlformats.org/officeDocument/2006/relationships/customXml" Target="../ink/ink306.xml"/><Relationship Id="rId28" Type="http://schemas.openxmlformats.org/officeDocument/2006/relationships/image" Target="../media/image305.emf"/><Relationship Id="rId10" Type="http://schemas.openxmlformats.org/officeDocument/2006/relationships/image" Target="../media/image296.emf"/><Relationship Id="rId19" Type="http://schemas.openxmlformats.org/officeDocument/2006/relationships/customXml" Target="../ink/ink304.xml"/><Relationship Id="rId4" Type="http://schemas.openxmlformats.org/officeDocument/2006/relationships/image" Target="../media/image293.emf"/><Relationship Id="rId9" Type="http://schemas.openxmlformats.org/officeDocument/2006/relationships/customXml" Target="../ink/ink299.xml"/><Relationship Id="rId14" Type="http://schemas.openxmlformats.org/officeDocument/2006/relationships/image" Target="../media/image298.emf"/><Relationship Id="rId22" Type="http://schemas.openxmlformats.org/officeDocument/2006/relationships/image" Target="../media/image302.emf"/><Relationship Id="rId27" Type="http://schemas.openxmlformats.org/officeDocument/2006/relationships/customXml" Target="../ink/ink308.xml"/><Relationship Id="rId30" Type="http://schemas.openxmlformats.org/officeDocument/2006/relationships/image" Target="../media/image306.emf"/></Relationships>
</file>

<file path=ppt/slides/_rels/slide65.xml.rels><?xml version="1.0" encoding="UTF-8" standalone="yes"?>
<Relationships xmlns="http://schemas.openxmlformats.org/package/2006/relationships"><Relationship Id="rId8" Type="http://schemas.openxmlformats.org/officeDocument/2006/relationships/customXml" Target="../ink/ink313.xml"/><Relationship Id="rId13" Type="http://schemas.openxmlformats.org/officeDocument/2006/relationships/image" Target="../media/image312.emf"/><Relationship Id="rId18" Type="http://schemas.openxmlformats.org/officeDocument/2006/relationships/customXml" Target="../ink/ink318.xml"/><Relationship Id="rId3" Type="http://schemas.openxmlformats.org/officeDocument/2006/relationships/image" Target="../media/image307.emf"/><Relationship Id="rId7" Type="http://schemas.openxmlformats.org/officeDocument/2006/relationships/image" Target="../media/image309.emf"/><Relationship Id="rId12" Type="http://schemas.openxmlformats.org/officeDocument/2006/relationships/customXml" Target="../ink/ink315.xml"/><Relationship Id="rId17" Type="http://schemas.openxmlformats.org/officeDocument/2006/relationships/image" Target="../media/image314.emf"/><Relationship Id="rId2" Type="http://schemas.openxmlformats.org/officeDocument/2006/relationships/customXml" Target="../ink/ink310.xml"/><Relationship Id="rId16" Type="http://schemas.openxmlformats.org/officeDocument/2006/relationships/customXml" Target="../ink/ink317.xml"/><Relationship Id="rId1" Type="http://schemas.openxmlformats.org/officeDocument/2006/relationships/slideLayout" Target="../slideLayouts/slideLayout6.xml"/><Relationship Id="rId6" Type="http://schemas.openxmlformats.org/officeDocument/2006/relationships/customXml" Target="../ink/ink312.xml"/><Relationship Id="rId11" Type="http://schemas.openxmlformats.org/officeDocument/2006/relationships/image" Target="../media/image311.emf"/><Relationship Id="rId5" Type="http://schemas.openxmlformats.org/officeDocument/2006/relationships/image" Target="../media/image308.emf"/><Relationship Id="rId15" Type="http://schemas.openxmlformats.org/officeDocument/2006/relationships/image" Target="../media/image313.emf"/><Relationship Id="rId10" Type="http://schemas.openxmlformats.org/officeDocument/2006/relationships/customXml" Target="../ink/ink314.xml"/><Relationship Id="rId19" Type="http://schemas.openxmlformats.org/officeDocument/2006/relationships/image" Target="../media/image315.emf"/><Relationship Id="rId4" Type="http://schemas.openxmlformats.org/officeDocument/2006/relationships/customXml" Target="../ink/ink311.xml"/><Relationship Id="rId9" Type="http://schemas.openxmlformats.org/officeDocument/2006/relationships/image" Target="../media/image310.emf"/><Relationship Id="rId14" Type="http://schemas.openxmlformats.org/officeDocument/2006/relationships/customXml" Target="../ink/ink316.xml"/></Relationships>
</file>

<file path=ppt/slides/_rels/slide66.xml.rels><?xml version="1.0" encoding="UTF-8" standalone="yes"?>
<Relationships xmlns="http://schemas.openxmlformats.org/package/2006/relationships"><Relationship Id="rId8" Type="http://schemas.openxmlformats.org/officeDocument/2006/relationships/image" Target="../media/image319.emf"/><Relationship Id="rId3" Type="http://schemas.openxmlformats.org/officeDocument/2006/relationships/customXml" Target="../ink/ink319.xml"/><Relationship Id="rId7" Type="http://schemas.openxmlformats.org/officeDocument/2006/relationships/customXml" Target="../ink/ink321.xml"/><Relationship Id="rId2" Type="http://schemas.openxmlformats.org/officeDocument/2006/relationships/image" Target="../media/image316.png"/><Relationship Id="rId1" Type="http://schemas.openxmlformats.org/officeDocument/2006/relationships/slideLayout" Target="../slideLayouts/slideLayout6.xml"/><Relationship Id="rId6" Type="http://schemas.openxmlformats.org/officeDocument/2006/relationships/image" Target="../media/image318.emf"/><Relationship Id="rId5" Type="http://schemas.openxmlformats.org/officeDocument/2006/relationships/customXml" Target="../ink/ink320.xml"/><Relationship Id="rId4" Type="http://schemas.openxmlformats.org/officeDocument/2006/relationships/image" Target="../media/image317.emf"/></Relationships>
</file>

<file path=ppt/slides/_rels/slide67.xml.rels><?xml version="1.0" encoding="UTF-8" standalone="yes"?>
<Relationships xmlns="http://schemas.openxmlformats.org/package/2006/relationships"><Relationship Id="rId8" Type="http://schemas.openxmlformats.org/officeDocument/2006/relationships/image" Target="../media/image322.emf"/><Relationship Id="rId13" Type="http://schemas.openxmlformats.org/officeDocument/2006/relationships/customXml" Target="../ink/ink327.xml"/><Relationship Id="rId18" Type="http://schemas.openxmlformats.org/officeDocument/2006/relationships/image" Target="../media/image327.emf"/><Relationship Id="rId3" Type="http://schemas.openxmlformats.org/officeDocument/2006/relationships/customXml" Target="../ink/ink322.xml"/><Relationship Id="rId7" Type="http://schemas.openxmlformats.org/officeDocument/2006/relationships/customXml" Target="../ink/ink324.xml"/><Relationship Id="rId12" Type="http://schemas.openxmlformats.org/officeDocument/2006/relationships/image" Target="../media/image324.emf"/><Relationship Id="rId17" Type="http://schemas.openxmlformats.org/officeDocument/2006/relationships/customXml" Target="../ink/ink329.xml"/><Relationship Id="rId2" Type="http://schemas.openxmlformats.org/officeDocument/2006/relationships/image" Target="../media/image64.png"/><Relationship Id="rId16" Type="http://schemas.openxmlformats.org/officeDocument/2006/relationships/image" Target="../media/image326.emf"/><Relationship Id="rId20" Type="http://schemas.openxmlformats.org/officeDocument/2006/relationships/image" Target="../media/image328.emf"/><Relationship Id="rId1" Type="http://schemas.openxmlformats.org/officeDocument/2006/relationships/slideLayout" Target="../slideLayouts/slideLayout6.xml"/><Relationship Id="rId6" Type="http://schemas.openxmlformats.org/officeDocument/2006/relationships/image" Target="../media/image321.emf"/><Relationship Id="rId11" Type="http://schemas.openxmlformats.org/officeDocument/2006/relationships/customXml" Target="../ink/ink326.xml"/><Relationship Id="rId5" Type="http://schemas.openxmlformats.org/officeDocument/2006/relationships/customXml" Target="../ink/ink323.xml"/><Relationship Id="rId15" Type="http://schemas.openxmlformats.org/officeDocument/2006/relationships/customXml" Target="../ink/ink328.xml"/><Relationship Id="rId10" Type="http://schemas.openxmlformats.org/officeDocument/2006/relationships/image" Target="../media/image323.emf"/><Relationship Id="rId19" Type="http://schemas.openxmlformats.org/officeDocument/2006/relationships/customXml" Target="../ink/ink330.xml"/><Relationship Id="rId4" Type="http://schemas.openxmlformats.org/officeDocument/2006/relationships/image" Target="../media/image320.emf"/><Relationship Id="rId9" Type="http://schemas.openxmlformats.org/officeDocument/2006/relationships/customXml" Target="../ink/ink325.xml"/><Relationship Id="rId14" Type="http://schemas.openxmlformats.org/officeDocument/2006/relationships/image" Target="../media/image325.emf"/></Relationships>
</file>

<file path=ppt/slides/_rels/slide68.xml.rels><?xml version="1.0" encoding="UTF-8" standalone="yes"?>
<Relationships xmlns="http://schemas.openxmlformats.org/package/2006/relationships"><Relationship Id="rId8" Type="http://schemas.openxmlformats.org/officeDocument/2006/relationships/image" Target="../media/image331.emf"/><Relationship Id="rId13" Type="http://schemas.openxmlformats.org/officeDocument/2006/relationships/customXml" Target="../ink/ink336.xml"/><Relationship Id="rId18" Type="http://schemas.openxmlformats.org/officeDocument/2006/relationships/image" Target="../media/image336.emf"/><Relationship Id="rId3" Type="http://schemas.openxmlformats.org/officeDocument/2006/relationships/customXml" Target="../ink/ink331.xml"/><Relationship Id="rId7" Type="http://schemas.openxmlformats.org/officeDocument/2006/relationships/customXml" Target="../ink/ink333.xml"/><Relationship Id="rId12" Type="http://schemas.openxmlformats.org/officeDocument/2006/relationships/image" Target="../media/image333.emf"/><Relationship Id="rId17" Type="http://schemas.openxmlformats.org/officeDocument/2006/relationships/customXml" Target="../ink/ink338.xml"/><Relationship Id="rId2" Type="http://schemas.openxmlformats.org/officeDocument/2006/relationships/image" Target="../media/image65.png"/><Relationship Id="rId16" Type="http://schemas.openxmlformats.org/officeDocument/2006/relationships/image" Target="../media/image335.emf"/><Relationship Id="rId1" Type="http://schemas.openxmlformats.org/officeDocument/2006/relationships/slideLayout" Target="../slideLayouts/slideLayout6.xml"/><Relationship Id="rId6" Type="http://schemas.openxmlformats.org/officeDocument/2006/relationships/image" Target="../media/image330.emf"/><Relationship Id="rId11" Type="http://schemas.openxmlformats.org/officeDocument/2006/relationships/customXml" Target="../ink/ink335.xml"/><Relationship Id="rId5" Type="http://schemas.openxmlformats.org/officeDocument/2006/relationships/customXml" Target="../ink/ink332.xml"/><Relationship Id="rId15" Type="http://schemas.openxmlformats.org/officeDocument/2006/relationships/customXml" Target="../ink/ink337.xml"/><Relationship Id="rId10" Type="http://schemas.openxmlformats.org/officeDocument/2006/relationships/image" Target="../media/image332.emf"/><Relationship Id="rId4" Type="http://schemas.openxmlformats.org/officeDocument/2006/relationships/image" Target="../media/image329.emf"/><Relationship Id="rId9" Type="http://schemas.openxmlformats.org/officeDocument/2006/relationships/customXml" Target="../ink/ink334.xml"/><Relationship Id="rId14" Type="http://schemas.openxmlformats.org/officeDocument/2006/relationships/image" Target="../media/image334.emf"/></Relationships>
</file>

<file path=ppt/slides/_rels/slide69.xml.rels><?xml version="1.0" encoding="UTF-8" standalone="yes"?>
<Relationships xmlns="http://schemas.openxmlformats.org/package/2006/relationships"><Relationship Id="rId8" Type="http://schemas.openxmlformats.org/officeDocument/2006/relationships/image" Target="../media/image339.emf"/><Relationship Id="rId13" Type="http://schemas.openxmlformats.org/officeDocument/2006/relationships/customXml" Target="../ink/ink344.xml"/><Relationship Id="rId18" Type="http://schemas.openxmlformats.org/officeDocument/2006/relationships/image" Target="../media/image344.emf"/><Relationship Id="rId26" Type="http://schemas.openxmlformats.org/officeDocument/2006/relationships/image" Target="../media/image348.emf"/><Relationship Id="rId3" Type="http://schemas.openxmlformats.org/officeDocument/2006/relationships/customXml" Target="../ink/ink339.xml"/><Relationship Id="rId21" Type="http://schemas.openxmlformats.org/officeDocument/2006/relationships/customXml" Target="../ink/ink348.xml"/><Relationship Id="rId7" Type="http://schemas.openxmlformats.org/officeDocument/2006/relationships/customXml" Target="../ink/ink341.xml"/><Relationship Id="rId12" Type="http://schemas.openxmlformats.org/officeDocument/2006/relationships/image" Target="../media/image341.emf"/><Relationship Id="rId17" Type="http://schemas.openxmlformats.org/officeDocument/2006/relationships/customXml" Target="../ink/ink346.xml"/><Relationship Id="rId25" Type="http://schemas.openxmlformats.org/officeDocument/2006/relationships/customXml" Target="../ink/ink350.xml"/><Relationship Id="rId2" Type="http://schemas.openxmlformats.org/officeDocument/2006/relationships/image" Target="../media/image66.png"/><Relationship Id="rId16" Type="http://schemas.openxmlformats.org/officeDocument/2006/relationships/image" Target="../media/image343.emf"/><Relationship Id="rId20" Type="http://schemas.openxmlformats.org/officeDocument/2006/relationships/image" Target="../media/image345.emf"/><Relationship Id="rId1" Type="http://schemas.openxmlformats.org/officeDocument/2006/relationships/slideLayout" Target="../slideLayouts/slideLayout6.xml"/><Relationship Id="rId6" Type="http://schemas.openxmlformats.org/officeDocument/2006/relationships/image" Target="../media/image338.emf"/><Relationship Id="rId11" Type="http://schemas.openxmlformats.org/officeDocument/2006/relationships/customXml" Target="../ink/ink343.xml"/><Relationship Id="rId24" Type="http://schemas.openxmlformats.org/officeDocument/2006/relationships/image" Target="../media/image347.emf"/><Relationship Id="rId5" Type="http://schemas.openxmlformats.org/officeDocument/2006/relationships/customXml" Target="../ink/ink340.xml"/><Relationship Id="rId15" Type="http://schemas.openxmlformats.org/officeDocument/2006/relationships/customXml" Target="../ink/ink345.xml"/><Relationship Id="rId23" Type="http://schemas.openxmlformats.org/officeDocument/2006/relationships/customXml" Target="../ink/ink349.xml"/><Relationship Id="rId10" Type="http://schemas.openxmlformats.org/officeDocument/2006/relationships/image" Target="../media/image340.emf"/><Relationship Id="rId19" Type="http://schemas.openxmlformats.org/officeDocument/2006/relationships/customXml" Target="../ink/ink347.xml"/><Relationship Id="rId4" Type="http://schemas.openxmlformats.org/officeDocument/2006/relationships/image" Target="../media/image337.emf"/><Relationship Id="rId9" Type="http://schemas.openxmlformats.org/officeDocument/2006/relationships/customXml" Target="../ink/ink342.xml"/><Relationship Id="rId14" Type="http://schemas.openxmlformats.org/officeDocument/2006/relationships/image" Target="../media/image342.emf"/><Relationship Id="rId22" Type="http://schemas.openxmlformats.org/officeDocument/2006/relationships/image" Target="../media/image346.emf"/></Relationships>
</file>

<file path=ppt/slides/_rels/slide7.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customXml" Target="../ink/ink65.xml"/><Relationship Id="rId7" Type="http://schemas.openxmlformats.org/officeDocument/2006/relationships/customXml" Target="../ink/ink67.xml"/><Relationship Id="rId12" Type="http://schemas.openxmlformats.org/officeDocument/2006/relationships/image" Target="../media/image71.emf"/><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68.emf"/><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customXml" Target="../ink/ink68.xml"/></Relationships>
</file>

<file path=ppt/slides/_rels/slide70.xml.rels><?xml version="1.0" encoding="UTF-8" standalone="yes"?>
<Relationships xmlns="http://schemas.openxmlformats.org/package/2006/relationships"><Relationship Id="rId8" Type="http://schemas.openxmlformats.org/officeDocument/2006/relationships/customXml" Target="../ink/ink354.xml"/><Relationship Id="rId3" Type="http://schemas.openxmlformats.org/officeDocument/2006/relationships/image" Target="../media/image349.emf"/><Relationship Id="rId7" Type="http://schemas.openxmlformats.org/officeDocument/2006/relationships/image" Target="../media/image351.emf"/><Relationship Id="rId2" Type="http://schemas.openxmlformats.org/officeDocument/2006/relationships/customXml" Target="../ink/ink351.xml"/><Relationship Id="rId1" Type="http://schemas.openxmlformats.org/officeDocument/2006/relationships/slideLayout" Target="../slideLayouts/slideLayout6.xml"/><Relationship Id="rId6" Type="http://schemas.openxmlformats.org/officeDocument/2006/relationships/customXml" Target="../ink/ink353.xml"/><Relationship Id="rId11" Type="http://schemas.openxmlformats.org/officeDocument/2006/relationships/image" Target="../media/image353.emf"/><Relationship Id="rId5" Type="http://schemas.openxmlformats.org/officeDocument/2006/relationships/image" Target="../media/image350.emf"/><Relationship Id="rId10" Type="http://schemas.openxmlformats.org/officeDocument/2006/relationships/customXml" Target="../ink/ink355.xml"/><Relationship Id="rId4" Type="http://schemas.openxmlformats.org/officeDocument/2006/relationships/customXml" Target="../ink/ink352.xml"/><Relationship Id="rId9" Type="http://schemas.openxmlformats.org/officeDocument/2006/relationships/image" Target="../media/image352.emf"/></Relationships>
</file>

<file path=ppt/slides/_rels/slide71.xml.rels><?xml version="1.0" encoding="UTF-8" standalone="yes"?>
<Relationships xmlns="http://schemas.openxmlformats.org/package/2006/relationships"><Relationship Id="rId8" Type="http://schemas.openxmlformats.org/officeDocument/2006/relationships/customXml" Target="../ink/ink359.xml"/><Relationship Id="rId3" Type="http://schemas.openxmlformats.org/officeDocument/2006/relationships/image" Target="../media/image354.emf"/><Relationship Id="rId7" Type="http://schemas.openxmlformats.org/officeDocument/2006/relationships/image" Target="../media/image356.emf"/><Relationship Id="rId2" Type="http://schemas.openxmlformats.org/officeDocument/2006/relationships/customXml" Target="../ink/ink356.xml"/><Relationship Id="rId1" Type="http://schemas.openxmlformats.org/officeDocument/2006/relationships/slideLayout" Target="../slideLayouts/slideLayout6.xml"/><Relationship Id="rId6" Type="http://schemas.openxmlformats.org/officeDocument/2006/relationships/customXml" Target="../ink/ink358.xml"/><Relationship Id="rId5" Type="http://schemas.openxmlformats.org/officeDocument/2006/relationships/image" Target="../media/image355.emf"/><Relationship Id="rId4" Type="http://schemas.openxmlformats.org/officeDocument/2006/relationships/customXml" Target="../ink/ink357.xml"/><Relationship Id="rId9" Type="http://schemas.openxmlformats.org/officeDocument/2006/relationships/image" Target="../media/image357.emf"/></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77.emf"/><Relationship Id="rId18" Type="http://schemas.openxmlformats.org/officeDocument/2006/relationships/customXml" Target="../ink/ink78.xml"/><Relationship Id="rId26" Type="http://schemas.openxmlformats.org/officeDocument/2006/relationships/customXml" Target="../ink/ink82.xml"/><Relationship Id="rId3" Type="http://schemas.openxmlformats.org/officeDocument/2006/relationships/image" Target="../media/image72.emf"/><Relationship Id="rId21" Type="http://schemas.openxmlformats.org/officeDocument/2006/relationships/image" Target="../media/image81.emf"/><Relationship Id="rId7" Type="http://schemas.openxmlformats.org/officeDocument/2006/relationships/image" Target="../media/image74.emf"/><Relationship Id="rId12" Type="http://schemas.openxmlformats.org/officeDocument/2006/relationships/customXml" Target="../ink/ink75.xml"/><Relationship Id="rId17" Type="http://schemas.openxmlformats.org/officeDocument/2006/relationships/image" Target="../media/image79.emf"/><Relationship Id="rId25" Type="http://schemas.openxmlformats.org/officeDocument/2006/relationships/image" Target="../media/image83.emf"/><Relationship Id="rId2" Type="http://schemas.openxmlformats.org/officeDocument/2006/relationships/customXml" Target="../ink/ink70.xml"/><Relationship Id="rId16" Type="http://schemas.openxmlformats.org/officeDocument/2006/relationships/customXml" Target="../ink/ink77.xml"/><Relationship Id="rId20" Type="http://schemas.openxmlformats.org/officeDocument/2006/relationships/customXml" Target="../ink/ink79.xml"/><Relationship Id="rId1" Type="http://schemas.openxmlformats.org/officeDocument/2006/relationships/slideLayout" Target="../slideLayouts/slideLayout6.xml"/><Relationship Id="rId6" Type="http://schemas.openxmlformats.org/officeDocument/2006/relationships/customXml" Target="../ink/ink72.xml"/><Relationship Id="rId11" Type="http://schemas.openxmlformats.org/officeDocument/2006/relationships/image" Target="../media/image76.emf"/><Relationship Id="rId24" Type="http://schemas.openxmlformats.org/officeDocument/2006/relationships/customXml" Target="../ink/ink81.xml"/><Relationship Id="rId5" Type="http://schemas.openxmlformats.org/officeDocument/2006/relationships/image" Target="../media/image73.emf"/><Relationship Id="rId15" Type="http://schemas.openxmlformats.org/officeDocument/2006/relationships/image" Target="../media/image78.emf"/><Relationship Id="rId23" Type="http://schemas.openxmlformats.org/officeDocument/2006/relationships/image" Target="../media/image82.emf"/><Relationship Id="rId10" Type="http://schemas.openxmlformats.org/officeDocument/2006/relationships/customXml" Target="../ink/ink74.xml"/><Relationship Id="rId19" Type="http://schemas.openxmlformats.org/officeDocument/2006/relationships/image" Target="../media/image80.emf"/><Relationship Id="rId4" Type="http://schemas.openxmlformats.org/officeDocument/2006/relationships/customXml" Target="../ink/ink71.xml"/><Relationship Id="rId9" Type="http://schemas.openxmlformats.org/officeDocument/2006/relationships/image" Target="../media/image75.emf"/><Relationship Id="rId14" Type="http://schemas.openxmlformats.org/officeDocument/2006/relationships/customXml" Target="../ink/ink76.xml"/><Relationship Id="rId22" Type="http://schemas.openxmlformats.org/officeDocument/2006/relationships/customXml" Target="../ink/ink80.xml"/><Relationship Id="rId27" Type="http://schemas.openxmlformats.org/officeDocument/2006/relationships/image" Target="../media/image84.emf"/></Relationships>
</file>

<file path=ppt/slides/_rels/slide80.xml.rels><?xml version="1.0" encoding="UTF-8" standalone="yes"?>
<Relationships xmlns="http://schemas.openxmlformats.org/package/2006/relationships"><Relationship Id="rId13" Type="http://schemas.openxmlformats.org/officeDocument/2006/relationships/customXml" Target="../ink/ink365.xml"/><Relationship Id="rId18" Type="http://schemas.openxmlformats.org/officeDocument/2006/relationships/image" Target="../media/image366.emf"/><Relationship Id="rId26" Type="http://schemas.openxmlformats.org/officeDocument/2006/relationships/image" Target="../media/image370.emf"/><Relationship Id="rId3" Type="http://schemas.openxmlformats.org/officeDocument/2006/relationships/customXml" Target="../ink/ink360.xml"/><Relationship Id="rId21" Type="http://schemas.openxmlformats.org/officeDocument/2006/relationships/customXml" Target="../ink/ink369.xml"/><Relationship Id="rId34" Type="http://schemas.openxmlformats.org/officeDocument/2006/relationships/image" Target="../media/image374.emf"/><Relationship Id="rId7" Type="http://schemas.openxmlformats.org/officeDocument/2006/relationships/customXml" Target="../ink/ink362.xml"/><Relationship Id="rId12" Type="http://schemas.openxmlformats.org/officeDocument/2006/relationships/image" Target="../media/image363.emf"/><Relationship Id="rId17" Type="http://schemas.openxmlformats.org/officeDocument/2006/relationships/customXml" Target="../ink/ink367.xml"/><Relationship Id="rId25" Type="http://schemas.openxmlformats.org/officeDocument/2006/relationships/customXml" Target="../ink/ink371.xml"/><Relationship Id="rId33" Type="http://schemas.openxmlformats.org/officeDocument/2006/relationships/customXml" Target="../ink/ink375.xml"/><Relationship Id="rId2" Type="http://schemas.openxmlformats.org/officeDocument/2006/relationships/image" Target="../media/image74.png"/><Relationship Id="rId16" Type="http://schemas.openxmlformats.org/officeDocument/2006/relationships/image" Target="../media/image365.emf"/><Relationship Id="rId20" Type="http://schemas.openxmlformats.org/officeDocument/2006/relationships/image" Target="../media/image367.emf"/><Relationship Id="rId29" Type="http://schemas.openxmlformats.org/officeDocument/2006/relationships/customXml" Target="../ink/ink373.xml"/><Relationship Id="rId1" Type="http://schemas.openxmlformats.org/officeDocument/2006/relationships/slideLayout" Target="../slideLayouts/slideLayout6.xml"/><Relationship Id="rId6" Type="http://schemas.openxmlformats.org/officeDocument/2006/relationships/image" Target="../media/image360.emf"/><Relationship Id="rId11" Type="http://schemas.openxmlformats.org/officeDocument/2006/relationships/customXml" Target="../ink/ink364.xml"/><Relationship Id="rId24" Type="http://schemas.openxmlformats.org/officeDocument/2006/relationships/image" Target="../media/image369.emf"/><Relationship Id="rId32" Type="http://schemas.openxmlformats.org/officeDocument/2006/relationships/image" Target="../media/image373.emf"/><Relationship Id="rId5" Type="http://schemas.openxmlformats.org/officeDocument/2006/relationships/customXml" Target="../ink/ink361.xml"/><Relationship Id="rId15" Type="http://schemas.openxmlformats.org/officeDocument/2006/relationships/customXml" Target="../ink/ink366.xml"/><Relationship Id="rId23" Type="http://schemas.openxmlformats.org/officeDocument/2006/relationships/customXml" Target="../ink/ink370.xml"/><Relationship Id="rId28" Type="http://schemas.openxmlformats.org/officeDocument/2006/relationships/image" Target="../media/image371.emf"/><Relationship Id="rId10" Type="http://schemas.openxmlformats.org/officeDocument/2006/relationships/image" Target="../media/image362.emf"/><Relationship Id="rId19" Type="http://schemas.openxmlformats.org/officeDocument/2006/relationships/customXml" Target="../ink/ink368.xml"/><Relationship Id="rId31" Type="http://schemas.openxmlformats.org/officeDocument/2006/relationships/customXml" Target="../ink/ink374.xml"/><Relationship Id="rId4" Type="http://schemas.openxmlformats.org/officeDocument/2006/relationships/image" Target="../media/image359.emf"/><Relationship Id="rId9" Type="http://schemas.openxmlformats.org/officeDocument/2006/relationships/customXml" Target="../ink/ink363.xml"/><Relationship Id="rId14" Type="http://schemas.openxmlformats.org/officeDocument/2006/relationships/image" Target="../media/image364.emf"/><Relationship Id="rId22" Type="http://schemas.openxmlformats.org/officeDocument/2006/relationships/image" Target="../media/image368.emf"/><Relationship Id="rId27" Type="http://schemas.openxmlformats.org/officeDocument/2006/relationships/customXml" Target="../ink/ink372.xml"/><Relationship Id="rId30" Type="http://schemas.openxmlformats.org/officeDocument/2006/relationships/image" Target="../media/image372.emf"/><Relationship Id="rId8" Type="http://schemas.openxmlformats.org/officeDocument/2006/relationships/image" Target="../media/image361.emf"/></Relationships>
</file>

<file path=ppt/slides/_rels/slide81.xml.rels><?xml version="1.0" encoding="UTF-8" standalone="yes"?>
<Relationships xmlns="http://schemas.openxmlformats.org/package/2006/relationships"><Relationship Id="rId8" Type="http://schemas.openxmlformats.org/officeDocument/2006/relationships/image" Target="../media/image377.emf"/><Relationship Id="rId13" Type="http://schemas.openxmlformats.org/officeDocument/2006/relationships/customXml" Target="../ink/ink381.xml"/><Relationship Id="rId18" Type="http://schemas.openxmlformats.org/officeDocument/2006/relationships/image" Target="../media/image382.emf"/><Relationship Id="rId3" Type="http://schemas.openxmlformats.org/officeDocument/2006/relationships/customXml" Target="../ink/ink376.xml"/><Relationship Id="rId7" Type="http://schemas.openxmlformats.org/officeDocument/2006/relationships/customXml" Target="../ink/ink378.xml"/><Relationship Id="rId12" Type="http://schemas.openxmlformats.org/officeDocument/2006/relationships/image" Target="../media/image379.emf"/><Relationship Id="rId17" Type="http://schemas.openxmlformats.org/officeDocument/2006/relationships/customXml" Target="../ink/ink383.xml"/><Relationship Id="rId2" Type="http://schemas.openxmlformats.org/officeDocument/2006/relationships/image" Target="../media/image75.png"/><Relationship Id="rId16" Type="http://schemas.openxmlformats.org/officeDocument/2006/relationships/image" Target="../media/image381.emf"/><Relationship Id="rId1" Type="http://schemas.openxmlformats.org/officeDocument/2006/relationships/slideLayout" Target="../slideLayouts/slideLayout6.xml"/><Relationship Id="rId6" Type="http://schemas.openxmlformats.org/officeDocument/2006/relationships/image" Target="../media/image376.emf"/><Relationship Id="rId11" Type="http://schemas.openxmlformats.org/officeDocument/2006/relationships/customXml" Target="../ink/ink380.xml"/><Relationship Id="rId5" Type="http://schemas.openxmlformats.org/officeDocument/2006/relationships/customXml" Target="../ink/ink377.xml"/><Relationship Id="rId15" Type="http://schemas.openxmlformats.org/officeDocument/2006/relationships/customXml" Target="../ink/ink382.xml"/><Relationship Id="rId10" Type="http://schemas.openxmlformats.org/officeDocument/2006/relationships/image" Target="../media/image378.emf"/><Relationship Id="rId4" Type="http://schemas.openxmlformats.org/officeDocument/2006/relationships/image" Target="../media/image375.emf"/><Relationship Id="rId9" Type="http://schemas.openxmlformats.org/officeDocument/2006/relationships/customXml" Target="../ink/ink379.xml"/><Relationship Id="rId14" Type="http://schemas.openxmlformats.org/officeDocument/2006/relationships/image" Target="../media/image380.emf"/></Relationships>
</file>

<file path=ppt/slides/_rels/slide82.xml.rels><?xml version="1.0" encoding="UTF-8" standalone="yes"?>
<Relationships xmlns="http://schemas.openxmlformats.org/package/2006/relationships"><Relationship Id="rId8" Type="http://schemas.openxmlformats.org/officeDocument/2006/relationships/image" Target="../media/image385.emf"/><Relationship Id="rId13" Type="http://schemas.openxmlformats.org/officeDocument/2006/relationships/customXml" Target="../ink/ink389.xml"/><Relationship Id="rId18" Type="http://schemas.openxmlformats.org/officeDocument/2006/relationships/image" Target="../media/image390.emf"/><Relationship Id="rId26" Type="http://schemas.openxmlformats.org/officeDocument/2006/relationships/image" Target="../media/image394.emf"/><Relationship Id="rId3" Type="http://schemas.openxmlformats.org/officeDocument/2006/relationships/customXml" Target="../ink/ink384.xml"/><Relationship Id="rId21" Type="http://schemas.openxmlformats.org/officeDocument/2006/relationships/customXml" Target="../ink/ink393.xml"/><Relationship Id="rId7" Type="http://schemas.openxmlformats.org/officeDocument/2006/relationships/customXml" Target="../ink/ink386.xml"/><Relationship Id="rId12" Type="http://schemas.openxmlformats.org/officeDocument/2006/relationships/image" Target="../media/image387.emf"/><Relationship Id="rId17" Type="http://schemas.openxmlformats.org/officeDocument/2006/relationships/customXml" Target="../ink/ink391.xml"/><Relationship Id="rId25" Type="http://schemas.openxmlformats.org/officeDocument/2006/relationships/customXml" Target="../ink/ink395.xml"/><Relationship Id="rId2" Type="http://schemas.openxmlformats.org/officeDocument/2006/relationships/image" Target="../media/image76.png"/><Relationship Id="rId16" Type="http://schemas.openxmlformats.org/officeDocument/2006/relationships/image" Target="../media/image389.emf"/><Relationship Id="rId20" Type="http://schemas.openxmlformats.org/officeDocument/2006/relationships/image" Target="../media/image391.emf"/><Relationship Id="rId29" Type="http://schemas.openxmlformats.org/officeDocument/2006/relationships/customXml" Target="../ink/ink397.xml"/><Relationship Id="rId1" Type="http://schemas.openxmlformats.org/officeDocument/2006/relationships/slideLayout" Target="../slideLayouts/slideLayout6.xml"/><Relationship Id="rId6" Type="http://schemas.openxmlformats.org/officeDocument/2006/relationships/image" Target="../media/image384.emf"/><Relationship Id="rId11" Type="http://schemas.openxmlformats.org/officeDocument/2006/relationships/customXml" Target="../ink/ink388.xml"/><Relationship Id="rId24" Type="http://schemas.openxmlformats.org/officeDocument/2006/relationships/image" Target="../media/image393.emf"/><Relationship Id="rId5" Type="http://schemas.openxmlformats.org/officeDocument/2006/relationships/customXml" Target="../ink/ink385.xml"/><Relationship Id="rId15" Type="http://schemas.openxmlformats.org/officeDocument/2006/relationships/customXml" Target="../ink/ink390.xml"/><Relationship Id="rId23" Type="http://schemas.openxmlformats.org/officeDocument/2006/relationships/customXml" Target="../ink/ink394.xml"/><Relationship Id="rId28" Type="http://schemas.openxmlformats.org/officeDocument/2006/relationships/image" Target="../media/image395.emf"/><Relationship Id="rId10" Type="http://schemas.openxmlformats.org/officeDocument/2006/relationships/image" Target="../media/image386.emf"/><Relationship Id="rId19" Type="http://schemas.openxmlformats.org/officeDocument/2006/relationships/customXml" Target="../ink/ink392.xml"/><Relationship Id="rId4" Type="http://schemas.openxmlformats.org/officeDocument/2006/relationships/image" Target="../media/image383.emf"/><Relationship Id="rId9" Type="http://schemas.openxmlformats.org/officeDocument/2006/relationships/customXml" Target="../ink/ink387.xml"/><Relationship Id="rId14" Type="http://schemas.openxmlformats.org/officeDocument/2006/relationships/image" Target="../media/image388.emf"/><Relationship Id="rId22" Type="http://schemas.openxmlformats.org/officeDocument/2006/relationships/image" Target="../media/image392.emf"/><Relationship Id="rId27" Type="http://schemas.openxmlformats.org/officeDocument/2006/relationships/customXml" Target="../ink/ink396.xml"/><Relationship Id="rId30" Type="http://schemas.openxmlformats.org/officeDocument/2006/relationships/image" Target="../media/image396.emf"/></Relationships>
</file>

<file path=ppt/slides/_rels/slide83.xml.rels><?xml version="1.0" encoding="UTF-8" standalone="yes"?>
<Relationships xmlns="http://schemas.openxmlformats.org/package/2006/relationships"><Relationship Id="rId8" Type="http://schemas.openxmlformats.org/officeDocument/2006/relationships/image" Target="../media/image399.emf"/><Relationship Id="rId13" Type="http://schemas.openxmlformats.org/officeDocument/2006/relationships/customXml" Target="../ink/ink403.xml"/><Relationship Id="rId3" Type="http://schemas.openxmlformats.org/officeDocument/2006/relationships/customXml" Target="../ink/ink398.xml"/><Relationship Id="rId7" Type="http://schemas.openxmlformats.org/officeDocument/2006/relationships/customXml" Target="../ink/ink400.xml"/><Relationship Id="rId12" Type="http://schemas.openxmlformats.org/officeDocument/2006/relationships/image" Target="../media/image401.emf"/><Relationship Id="rId2" Type="http://schemas.openxmlformats.org/officeDocument/2006/relationships/image" Target="../media/image77.png"/><Relationship Id="rId16" Type="http://schemas.openxmlformats.org/officeDocument/2006/relationships/image" Target="../media/image403.emf"/><Relationship Id="rId1" Type="http://schemas.openxmlformats.org/officeDocument/2006/relationships/slideLayout" Target="../slideLayouts/slideLayout6.xml"/><Relationship Id="rId6" Type="http://schemas.openxmlformats.org/officeDocument/2006/relationships/image" Target="../media/image398.emf"/><Relationship Id="rId11" Type="http://schemas.openxmlformats.org/officeDocument/2006/relationships/customXml" Target="../ink/ink402.xml"/><Relationship Id="rId5" Type="http://schemas.openxmlformats.org/officeDocument/2006/relationships/customXml" Target="../ink/ink399.xml"/><Relationship Id="rId15" Type="http://schemas.openxmlformats.org/officeDocument/2006/relationships/customXml" Target="../ink/ink404.xml"/><Relationship Id="rId10" Type="http://schemas.openxmlformats.org/officeDocument/2006/relationships/image" Target="../media/image400.emf"/><Relationship Id="rId4" Type="http://schemas.openxmlformats.org/officeDocument/2006/relationships/image" Target="../media/image397.emf"/><Relationship Id="rId9" Type="http://schemas.openxmlformats.org/officeDocument/2006/relationships/customXml" Target="../ink/ink401.xml"/><Relationship Id="rId14" Type="http://schemas.openxmlformats.org/officeDocument/2006/relationships/image" Target="../media/image402.emf"/></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customXml" Target="../ink/ink88.xml"/><Relationship Id="rId18" Type="http://schemas.openxmlformats.org/officeDocument/2006/relationships/image" Target="../media/image93.emf"/><Relationship Id="rId26" Type="http://schemas.openxmlformats.org/officeDocument/2006/relationships/image" Target="../media/image97.emf"/><Relationship Id="rId39" Type="http://schemas.openxmlformats.org/officeDocument/2006/relationships/customXml" Target="../ink/ink101.xml"/><Relationship Id="rId21" Type="http://schemas.openxmlformats.org/officeDocument/2006/relationships/customXml" Target="../ink/ink92.xml"/><Relationship Id="rId34" Type="http://schemas.openxmlformats.org/officeDocument/2006/relationships/image" Target="../media/image101.emf"/><Relationship Id="rId42" Type="http://schemas.openxmlformats.org/officeDocument/2006/relationships/image" Target="../media/image105.emf"/><Relationship Id="rId47" Type="http://schemas.openxmlformats.org/officeDocument/2006/relationships/customXml" Target="../ink/ink105.xml"/><Relationship Id="rId50" Type="http://schemas.openxmlformats.org/officeDocument/2006/relationships/image" Target="../media/image107.emf"/><Relationship Id="rId7" Type="http://schemas.openxmlformats.org/officeDocument/2006/relationships/customXml" Target="../ink/ink85.xml"/><Relationship Id="rId2" Type="http://schemas.openxmlformats.org/officeDocument/2006/relationships/image" Target="../media/image7.png"/><Relationship Id="rId16" Type="http://schemas.openxmlformats.org/officeDocument/2006/relationships/image" Target="../media/image92.emf"/><Relationship Id="rId29" Type="http://schemas.openxmlformats.org/officeDocument/2006/relationships/customXml" Target="../ink/ink96.xml"/><Relationship Id="rId11" Type="http://schemas.openxmlformats.org/officeDocument/2006/relationships/customXml" Target="../ink/ink87.xml"/><Relationship Id="rId24" Type="http://schemas.openxmlformats.org/officeDocument/2006/relationships/image" Target="../media/image96.emf"/><Relationship Id="rId32" Type="http://schemas.openxmlformats.org/officeDocument/2006/relationships/image" Target="../media/image100.emf"/><Relationship Id="rId37" Type="http://schemas.openxmlformats.org/officeDocument/2006/relationships/customXml" Target="../ink/ink100.xml"/><Relationship Id="rId40" Type="http://schemas.openxmlformats.org/officeDocument/2006/relationships/image" Target="../media/image104.emf"/><Relationship Id="rId45" Type="http://schemas.openxmlformats.org/officeDocument/2006/relationships/customXml" Target="../ink/ink104.xml"/><Relationship Id="rId53" Type="http://schemas.openxmlformats.org/officeDocument/2006/relationships/customXml" Target="../ink/ink108.xml"/><Relationship Id="rId5" Type="http://schemas.openxmlformats.org/officeDocument/2006/relationships/customXml" Target="../ink/ink84.xml"/><Relationship Id="rId10" Type="http://schemas.openxmlformats.org/officeDocument/2006/relationships/image" Target="../media/image89.emf"/><Relationship Id="rId19" Type="http://schemas.openxmlformats.org/officeDocument/2006/relationships/customXml" Target="../ink/ink91.xml"/><Relationship Id="rId31" Type="http://schemas.openxmlformats.org/officeDocument/2006/relationships/customXml" Target="../ink/ink97.xml"/><Relationship Id="rId44" Type="http://schemas.openxmlformats.org/officeDocument/2006/relationships/image" Target="../media/image16.emf"/><Relationship Id="rId52" Type="http://schemas.openxmlformats.org/officeDocument/2006/relationships/image" Target="../media/image108.emf"/><Relationship Id="rId4" Type="http://schemas.openxmlformats.org/officeDocument/2006/relationships/image" Target="../media/image86.emf"/><Relationship Id="rId9" Type="http://schemas.openxmlformats.org/officeDocument/2006/relationships/customXml" Target="../ink/ink86.xml"/><Relationship Id="rId14" Type="http://schemas.openxmlformats.org/officeDocument/2006/relationships/image" Target="../media/image91.emf"/><Relationship Id="rId22" Type="http://schemas.openxmlformats.org/officeDocument/2006/relationships/image" Target="../media/image95.emf"/><Relationship Id="rId27" Type="http://schemas.openxmlformats.org/officeDocument/2006/relationships/customXml" Target="../ink/ink95.xml"/><Relationship Id="rId30" Type="http://schemas.openxmlformats.org/officeDocument/2006/relationships/image" Target="../media/image99.emf"/><Relationship Id="rId35" Type="http://schemas.openxmlformats.org/officeDocument/2006/relationships/customXml" Target="../ink/ink99.xml"/><Relationship Id="rId43" Type="http://schemas.openxmlformats.org/officeDocument/2006/relationships/customXml" Target="../ink/ink103.xml"/><Relationship Id="rId48" Type="http://schemas.openxmlformats.org/officeDocument/2006/relationships/image" Target="../media/image106.emf"/><Relationship Id="rId8" Type="http://schemas.openxmlformats.org/officeDocument/2006/relationships/image" Target="../media/image88.emf"/><Relationship Id="rId51" Type="http://schemas.openxmlformats.org/officeDocument/2006/relationships/customXml" Target="../ink/ink107.xml"/><Relationship Id="rId3" Type="http://schemas.openxmlformats.org/officeDocument/2006/relationships/customXml" Target="../ink/ink83.xml"/><Relationship Id="rId12" Type="http://schemas.openxmlformats.org/officeDocument/2006/relationships/image" Target="../media/image90.emf"/><Relationship Id="rId17" Type="http://schemas.openxmlformats.org/officeDocument/2006/relationships/customXml" Target="../ink/ink90.xml"/><Relationship Id="rId25" Type="http://schemas.openxmlformats.org/officeDocument/2006/relationships/customXml" Target="../ink/ink94.xml"/><Relationship Id="rId33" Type="http://schemas.openxmlformats.org/officeDocument/2006/relationships/customXml" Target="../ink/ink98.xml"/><Relationship Id="rId38" Type="http://schemas.openxmlformats.org/officeDocument/2006/relationships/image" Target="../media/image103.emf"/><Relationship Id="rId46" Type="http://schemas.openxmlformats.org/officeDocument/2006/relationships/image" Target="../media/image85.emf"/><Relationship Id="rId20" Type="http://schemas.openxmlformats.org/officeDocument/2006/relationships/image" Target="../media/image94.emf"/><Relationship Id="rId41" Type="http://schemas.openxmlformats.org/officeDocument/2006/relationships/customXml" Target="../ink/ink102.xml"/><Relationship Id="rId54" Type="http://schemas.openxmlformats.org/officeDocument/2006/relationships/image" Target="../media/image109.emf"/><Relationship Id="rId1" Type="http://schemas.openxmlformats.org/officeDocument/2006/relationships/slideLayout" Target="../slideLayouts/slideLayout6.xml"/><Relationship Id="rId6" Type="http://schemas.openxmlformats.org/officeDocument/2006/relationships/image" Target="../media/image87.emf"/><Relationship Id="rId15" Type="http://schemas.openxmlformats.org/officeDocument/2006/relationships/customXml" Target="../ink/ink89.xml"/><Relationship Id="rId23" Type="http://schemas.openxmlformats.org/officeDocument/2006/relationships/customXml" Target="../ink/ink93.xml"/><Relationship Id="rId28" Type="http://schemas.openxmlformats.org/officeDocument/2006/relationships/image" Target="../media/image98.emf"/><Relationship Id="rId36" Type="http://schemas.openxmlformats.org/officeDocument/2006/relationships/image" Target="../media/image102.emf"/><Relationship Id="rId49" Type="http://schemas.openxmlformats.org/officeDocument/2006/relationships/customXml" Target="../ink/ink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295400"/>
            <a:ext cx="9144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prstClr val="black"/>
                </a:solidFill>
                <a:latin typeface="Times New Roman" panose="02020603050405020304" pitchFamily="18" charset="0"/>
                <a:cs typeface="Times New Roman" panose="02020603050405020304" pitchFamily="18" charset="0"/>
              </a:rPr>
              <a:t>Associative Memory Networks</a:t>
            </a:r>
          </a:p>
        </p:txBody>
      </p:sp>
      <p:sp>
        <p:nvSpPr>
          <p:cNvPr id="3" name="Title 1"/>
          <p:cNvSpPr txBox="1">
            <a:spLocks/>
          </p:cNvSpPr>
          <p:nvPr/>
        </p:nvSpPr>
        <p:spPr>
          <a:xfrm>
            <a:off x="1143000" y="3353751"/>
            <a:ext cx="6553200" cy="32004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prstClr val="black"/>
                </a:solidFill>
                <a:latin typeface="Times New Roman" panose="02020603050405020304" pitchFamily="18" charset="0"/>
                <a:cs typeface="Times New Roman" panose="02020603050405020304" pitchFamily="18" charset="0"/>
              </a:rPr>
              <a:t>By</a:t>
            </a:r>
          </a:p>
          <a:p>
            <a:r>
              <a:rPr lang="en-US" sz="2400" dirty="0" smtClean="0">
                <a:solidFill>
                  <a:prstClr val="black"/>
                </a:solidFill>
                <a:latin typeface="Times New Roman" panose="02020603050405020304" pitchFamily="18" charset="0"/>
                <a:cs typeface="Times New Roman" panose="02020603050405020304" pitchFamily="18" charset="0"/>
              </a:rPr>
              <a:t>Varun Deshmukh </a:t>
            </a:r>
            <a:endParaRPr lang="en-US" sz="2400" dirty="0">
              <a:solidFill>
                <a:prstClr val="black"/>
              </a:solidFill>
              <a:latin typeface="Times New Roman" panose="02020603050405020304" pitchFamily="18" charset="0"/>
              <a:cs typeface="Times New Roman" panose="02020603050405020304" pitchFamily="18" charset="0"/>
            </a:endParaRPr>
          </a:p>
          <a:p>
            <a:r>
              <a:rPr lang="en-US" sz="2400" dirty="0">
                <a:solidFill>
                  <a:prstClr val="black"/>
                </a:solidFill>
                <a:latin typeface="Times New Roman" panose="02020603050405020304" pitchFamily="18" charset="0"/>
                <a:cs typeface="Times New Roman" panose="02020603050405020304" pitchFamily="18" charset="0"/>
              </a:rPr>
              <a:t>Assistant Professor,</a:t>
            </a:r>
          </a:p>
          <a:p>
            <a:r>
              <a:rPr lang="en-US" sz="2400" dirty="0">
                <a:solidFill>
                  <a:prstClr val="black"/>
                </a:solidFill>
                <a:latin typeface="Times New Roman" panose="02020603050405020304" pitchFamily="18" charset="0"/>
                <a:cs typeface="Times New Roman" panose="02020603050405020304" pitchFamily="18" charset="0"/>
              </a:rPr>
              <a:t>Department of Computer Engineering,</a:t>
            </a:r>
          </a:p>
          <a:p>
            <a:r>
              <a:rPr lang="en-US" sz="2400" dirty="0">
                <a:solidFill>
                  <a:prstClr val="black"/>
                </a:solidFill>
                <a:latin typeface="Times New Roman" panose="02020603050405020304" pitchFamily="18" charset="0"/>
                <a:cs typeface="Times New Roman" panose="02020603050405020304" pitchFamily="18" charset="0"/>
              </a:rPr>
              <a:t>MPSTME, Shirpur Campus </a:t>
            </a:r>
          </a:p>
        </p:txBody>
      </p:sp>
      <p:sp>
        <p:nvSpPr>
          <p:cNvPr id="2" name="Date Placeholder 1"/>
          <p:cNvSpPr>
            <a:spLocks noGrp="1"/>
          </p:cNvSpPr>
          <p:nvPr>
            <p:ph type="dt" sz="half" idx="10"/>
          </p:nvPr>
        </p:nvSpPr>
        <p:spPr/>
        <p:txBody>
          <a:bodyPr/>
          <a:lstStyle/>
          <a:p>
            <a:fld id="{F9EE2981-6EB0-4185-AD57-B140E191F1C3}" type="datetime1">
              <a:rPr lang="en-US" smtClean="0">
                <a:solidFill>
                  <a:prstClr val="black">
                    <a:tint val="75000"/>
                  </a:prstClr>
                </a:solidFill>
              </a:rPr>
              <a:t>9/7/2021</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987799" y="2584510"/>
              <a:ext cx="3565800" cy="264240"/>
            </p14:xfrm>
          </p:contentPart>
        </mc:Choice>
        <mc:Fallback xmlns="">
          <p:pic>
            <p:nvPicPr>
              <p:cNvPr id="7" name="Ink 6"/>
              <p:cNvPicPr/>
              <p:nvPr/>
            </p:nvPicPr>
            <p:blipFill>
              <a:blip r:embed="rId4"/>
              <a:stretch>
                <a:fillRect/>
              </a:stretch>
            </p:blipFill>
            <p:spPr>
              <a:xfrm>
                <a:off x="3978439" y="2578030"/>
                <a:ext cx="35910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1649599" y="2672350"/>
              <a:ext cx="2162520" cy="290880"/>
            </p14:xfrm>
          </p:contentPart>
        </mc:Choice>
        <mc:Fallback xmlns="">
          <p:pic>
            <p:nvPicPr>
              <p:cNvPr id="9" name="Ink 8"/>
              <p:cNvPicPr/>
              <p:nvPr/>
            </p:nvPicPr>
            <p:blipFill>
              <a:blip r:embed="rId6"/>
              <a:stretch>
                <a:fillRect/>
              </a:stretch>
            </p:blipFill>
            <p:spPr>
              <a:xfrm>
                <a:off x="1640239" y="2662990"/>
                <a:ext cx="21844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p14:cNvContentPartPr/>
              <p14:nvPr/>
            </p14:nvContentPartPr>
            <p14:xfrm>
              <a:off x="517759" y="3124510"/>
              <a:ext cx="2078280" cy="1432800"/>
            </p14:xfrm>
          </p:contentPart>
        </mc:Choice>
        <mc:Fallback xmlns="">
          <p:pic>
            <p:nvPicPr>
              <p:cNvPr id="18" name="Ink 17"/>
              <p:cNvPicPr/>
              <p:nvPr/>
            </p:nvPicPr>
            <p:blipFill>
              <a:blip r:embed="rId8"/>
              <a:stretch>
                <a:fillRect/>
              </a:stretch>
            </p:blipFill>
            <p:spPr>
              <a:xfrm>
                <a:off x="509479" y="3116590"/>
                <a:ext cx="2089800" cy="145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419839" y="3804190"/>
              <a:ext cx="1671120" cy="284760"/>
            </p14:xfrm>
          </p:contentPart>
        </mc:Choice>
        <mc:Fallback xmlns="">
          <p:pic>
            <p:nvPicPr>
              <p:cNvPr id="19" name="Ink 18"/>
              <p:cNvPicPr/>
              <p:nvPr/>
            </p:nvPicPr>
            <p:blipFill>
              <a:blip r:embed="rId10"/>
              <a:stretch>
                <a:fillRect/>
              </a:stretch>
            </p:blipFill>
            <p:spPr>
              <a:xfrm>
                <a:off x="411199" y="3796270"/>
                <a:ext cx="1697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p14:cNvContentPartPr/>
              <p14:nvPr/>
            </p14:nvContentPartPr>
            <p14:xfrm>
              <a:off x="2529079" y="3330070"/>
              <a:ext cx="157680" cy="975600"/>
            </p14:xfrm>
          </p:contentPart>
        </mc:Choice>
        <mc:Fallback xmlns="">
          <p:pic>
            <p:nvPicPr>
              <p:cNvPr id="33" name="Ink 32"/>
              <p:cNvPicPr/>
              <p:nvPr/>
            </p:nvPicPr>
            <p:blipFill>
              <a:blip r:embed="rId12"/>
              <a:stretch>
                <a:fillRect/>
              </a:stretch>
            </p:blipFill>
            <p:spPr>
              <a:xfrm>
                <a:off x="2518639" y="3319990"/>
                <a:ext cx="18468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p14:cNvContentPartPr/>
              <p14:nvPr/>
            </p14:nvContentPartPr>
            <p14:xfrm>
              <a:off x="2880439" y="3231070"/>
              <a:ext cx="4080960" cy="910800"/>
            </p14:xfrm>
          </p:contentPart>
        </mc:Choice>
        <mc:Fallback xmlns="">
          <p:pic>
            <p:nvPicPr>
              <p:cNvPr id="34" name="Ink 33"/>
              <p:cNvPicPr/>
              <p:nvPr/>
            </p:nvPicPr>
            <p:blipFill>
              <a:blip r:embed="rId14"/>
              <a:stretch>
                <a:fillRect/>
              </a:stretch>
            </p:blipFill>
            <p:spPr>
              <a:xfrm>
                <a:off x="2862439" y="3218110"/>
                <a:ext cx="4109760" cy="937800"/>
              </a:xfrm>
              <a:prstGeom prst="rect">
                <a:avLst/>
              </a:prstGeom>
            </p:spPr>
          </p:pic>
        </mc:Fallback>
      </mc:AlternateContent>
    </p:spTree>
    <p:extLst>
      <p:ext uri="{BB962C8B-B14F-4D97-AF65-F5344CB8AC3E}">
        <p14:creationId xmlns:p14="http://schemas.microsoft.com/office/powerpoint/2010/main" val="1947523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64075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Training Algorithm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0: initialize all the weights to zero,</a:t>
                </a:r>
              </a:p>
              <a:p>
                <a:pPr lvl="1" algn="ctr">
                  <a:lnSpc>
                    <a:spcPct val="125000"/>
                  </a:lnSpc>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𝑖𝑗</m:t>
                        </m:r>
                      </m:sub>
                    </m:sSub>
                    <m:r>
                      <a:rPr lang="en-IN" sz="1600" i="1">
                        <a:latin typeface="Cambria Math" panose="02040503050406030204" pitchFamily="18" charset="0"/>
                        <a:cs typeface="Times New Roman" panose="02020603050405020304" pitchFamily="18" charset="0"/>
                      </a:rPr>
                      <m:t>=0  (</m:t>
                    </m:r>
                    <m: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𝑗</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𝑚</m:t>
                    </m:r>
                    <m:r>
                      <a:rPr lang="en-IN"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1: for each of the vector that has to be stored perform Steps 2-4.</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2: activate each of the input unit,</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𝑓𝑜𝑟</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3: activate each of the output unit,</a:t>
                </a:r>
              </a:p>
              <a:p>
                <a:pPr lvl="1" algn="ctr">
                  <a:lnSpc>
                    <a:spcPct val="125000"/>
                  </a:lnSpc>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𝑓𝑜𝑟</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𝑗</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𝑚</m:t>
                    </m:r>
                    <m:r>
                      <a:rPr lang="en-IN"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4: Adjust the weights,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𝑖𝑗</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𝑖𝑗</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𝑗</m:t>
                          </m:r>
                        </m:sub>
                      </m:sSub>
                    </m:oMath>
                  </m:oMathPara>
                </a14:m>
                <a:endParaRPr lang="en-US" sz="1600" dirty="0">
                  <a:latin typeface="Times New Roman" panose="02020603050405020304" pitchFamily="18" charset="0"/>
                  <a:cs typeface="Times New Roman" panose="02020603050405020304" pitchFamily="18" charset="0"/>
                </a:endParaRPr>
              </a:p>
              <a:p>
                <a:pPr lvl="1" algn="just">
                  <a:lnSpc>
                    <a:spcPct val="125000"/>
                  </a:lnSpc>
                </a:pPr>
                <a:r>
                  <a:rPr lang="en-US" sz="1600" dirty="0">
                    <a:latin typeface="Times New Roman" panose="02020603050405020304" pitchFamily="18" charset="0"/>
                    <a:cs typeface="Times New Roman" panose="02020603050405020304" pitchFamily="18" charset="0"/>
                  </a:rPr>
                  <a:t>The weights can also be determined by the formula</a:t>
                </a:r>
              </a:p>
              <a:p>
                <a:pPr algn="just">
                  <a:lnSpc>
                    <a:spcPct val="125000"/>
                  </a:lnSpc>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cs typeface="Times New Roman" panose="02020603050405020304" pitchFamily="18" charset="0"/>
                        </a:rPr>
                        <m:t>𝑊</m:t>
                      </m:r>
                      <m:r>
                        <a:rPr lang="en-IN" i="1">
                          <a:latin typeface="Cambria Math" panose="02040503050406030204" pitchFamily="18" charset="0"/>
                          <a:cs typeface="Times New Roman" panose="02020603050405020304" pitchFamily="18" charset="0"/>
                        </a:rPr>
                        <m:t>=</m:t>
                      </m:r>
                      <m:nary>
                        <m:naryPr>
                          <m:chr m:val="∑"/>
                          <m:ctrlPr>
                            <a:rPr lang="en-IN" i="1">
                              <a:latin typeface="Cambria Math" panose="02040503050406030204" pitchFamily="18" charset="0"/>
                              <a:cs typeface="Times New Roman" panose="02020603050405020304" pitchFamily="18" charset="0"/>
                            </a:rPr>
                          </m:ctrlPr>
                        </m:naryPr>
                        <m:sub>
                          <m:r>
                            <m:rPr>
                              <m:brk m:alnAt="23"/>
                            </m:rPr>
                            <a:rPr lang="en-IN" i="1">
                              <a:latin typeface="Cambria Math" panose="02040503050406030204" pitchFamily="18" charset="0"/>
                              <a:cs typeface="Times New Roman" panose="02020603050405020304" pitchFamily="18" charset="0"/>
                            </a:rPr>
                            <m:t>𝑝</m:t>
                          </m:r>
                          <m:r>
                            <a:rPr lang="en-IN" i="1">
                              <a:latin typeface="Cambria Math" panose="02040503050406030204" pitchFamily="18" charset="0"/>
                              <a:cs typeface="Times New Roman" panose="02020603050405020304" pitchFamily="18" charset="0"/>
                            </a:rPr>
                            <m:t>=1</m:t>
                          </m:r>
                        </m:sub>
                        <m:sup>
                          <m:r>
                            <a:rPr lang="en-IN" i="1">
                              <a:latin typeface="Cambria Math" panose="02040503050406030204" pitchFamily="18" charset="0"/>
                              <a:cs typeface="Times New Roman" panose="02020603050405020304" pitchFamily="18" charset="0"/>
                            </a:rPr>
                            <m:t>𝑃</m:t>
                          </m:r>
                        </m:sup>
                        <m:e>
                          <m:sSup>
                            <m:sSupPr>
                              <m:ctrlPr>
                                <a:rPr lang="en-IN"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𝑠</m:t>
                              </m:r>
                            </m:e>
                            <m:sup>
                              <m:r>
                                <a:rPr lang="en-IN" i="1">
                                  <a:latin typeface="Cambria Math" panose="02040503050406030204" pitchFamily="18" charset="0"/>
                                  <a:cs typeface="Times New Roman" panose="02020603050405020304" pitchFamily="18" charset="0"/>
                                </a:rPr>
                                <m:t>𝑇</m:t>
                              </m:r>
                            </m:sup>
                          </m:sSup>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𝑝</m:t>
                              </m:r>
                            </m:e>
                          </m:d>
                          <m:r>
                            <a:rPr lang="en-IN" i="1">
                              <a:latin typeface="Cambria Math" panose="02040503050406030204" pitchFamily="18" charset="0"/>
                              <a:cs typeface="Times New Roman" panose="02020603050405020304" pitchFamily="18" charset="0"/>
                            </a:rPr>
                            <m:t>𝑡</m:t>
                          </m:r>
                          <m: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𝑝</m:t>
                          </m:r>
                          <m:r>
                            <a:rPr lang="en-IN" i="1">
                              <a:latin typeface="Cambria Math" panose="02040503050406030204" pitchFamily="18" charset="0"/>
                              <a:cs typeface="Times New Roman" panose="02020603050405020304" pitchFamily="18" charset="0"/>
                            </a:rPr>
                            <m:t>)</m:t>
                          </m:r>
                        </m:e>
                      </m:nary>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640758"/>
              </a:xfrm>
              <a:prstGeom prst="rect">
                <a:avLst/>
              </a:prstGeom>
              <a:blipFill>
                <a:blip r:embed="rId2"/>
                <a:stretch>
                  <a:fillRect l="-64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58439" y="3316390"/>
              <a:ext cx="662400" cy="30960"/>
            </p14:xfrm>
          </p:contentPart>
        </mc:Choice>
        <mc:Fallback xmlns="">
          <p:pic>
            <p:nvPicPr>
              <p:cNvPr id="2" name="Ink 1"/>
              <p:cNvPicPr/>
              <p:nvPr/>
            </p:nvPicPr>
            <p:blipFill>
              <a:blip r:embed="rId4"/>
              <a:stretch>
                <a:fillRect/>
              </a:stretch>
            </p:blipFill>
            <p:spPr>
              <a:xfrm>
                <a:off x="3220639" y="3239350"/>
                <a:ext cx="740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220639" y="3228550"/>
              <a:ext cx="786240" cy="194400"/>
            </p14:xfrm>
          </p:contentPart>
        </mc:Choice>
        <mc:Fallback xmlns="">
          <p:pic>
            <p:nvPicPr>
              <p:cNvPr id="5" name="Ink 4"/>
              <p:cNvPicPr/>
              <p:nvPr/>
            </p:nvPicPr>
            <p:blipFill>
              <a:blip r:embed="rId6"/>
              <a:stretch>
                <a:fillRect/>
              </a:stretch>
            </p:blipFill>
            <p:spPr>
              <a:xfrm>
                <a:off x="3159439" y="3106017"/>
                <a:ext cx="905040" cy="43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569839" y="3745150"/>
              <a:ext cx="809280" cy="321120"/>
            </p14:xfrm>
          </p:contentPart>
        </mc:Choice>
        <mc:Fallback xmlns="">
          <p:pic>
            <p:nvPicPr>
              <p:cNvPr id="7" name="Ink 6"/>
              <p:cNvPicPr/>
              <p:nvPr/>
            </p:nvPicPr>
            <p:blipFill>
              <a:blip r:embed="rId8"/>
              <a:stretch>
                <a:fillRect/>
              </a:stretch>
            </p:blipFill>
            <p:spPr>
              <a:xfrm>
                <a:off x="3502879" y="3611950"/>
                <a:ext cx="9414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3096439" y="4521310"/>
              <a:ext cx="2519640" cy="58320"/>
            </p14:xfrm>
          </p:contentPart>
        </mc:Choice>
        <mc:Fallback xmlns="">
          <p:pic>
            <p:nvPicPr>
              <p:cNvPr id="8" name="Ink 7"/>
              <p:cNvPicPr/>
              <p:nvPr/>
            </p:nvPicPr>
            <p:blipFill>
              <a:blip r:embed="rId10"/>
              <a:stretch>
                <a:fillRect/>
              </a:stretch>
            </p:blipFill>
            <p:spPr>
              <a:xfrm>
                <a:off x="3055399" y="4421590"/>
                <a:ext cx="26096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3473359" y="5242750"/>
              <a:ext cx="2137320" cy="855720"/>
            </p14:xfrm>
          </p:contentPart>
        </mc:Choice>
        <mc:Fallback xmlns="">
          <p:pic>
            <p:nvPicPr>
              <p:cNvPr id="9" name="Ink 8"/>
              <p:cNvPicPr/>
              <p:nvPr/>
            </p:nvPicPr>
            <p:blipFill>
              <a:blip r:embed="rId12"/>
              <a:stretch>
                <a:fillRect/>
              </a:stretch>
            </p:blipFill>
            <p:spPr>
              <a:xfrm>
                <a:off x="3403519" y="5102710"/>
                <a:ext cx="2277720" cy="1138320"/>
              </a:xfrm>
              <a:prstGeom prst="rect">
                <a:avLst/>
              </a:prstGeom>
            </p:spPr>
          </p:pic>
        </mc:Fallback>
      </mc:AlternateContent>
    </p:spTree>
    <p:extLst>
      <p:ext uri="{BB962C8B-B14F-4D97-AF65-F5344CB8AC3E}">
        <p14:creationId xmlns:p14="http://schemas.microsoft.com/office/powerpoint/2010/main" val="20996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19296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Testing Algorithm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auto-associative memory neural network can be used to determine whether the given input vector is a "known'' vector or an "unknown" vector.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net is said to recognize a "known" vector if the net produces a pattern of activation on the output units which is same as one of the vectors stored in it.</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testing procedure of an auto-associative neural net is as follows: </a:t>
                </a:r>
                <a:endParaRPr lang="en-IN" dirty="0">
                  <a:latin typeface="Times New Roman" panose="02020603050405020304" pitchFamily="18" charset="0"/>
                  <a:cs typeface="Times New Roman" panose="02020603050405020304" pitchFamily="18" charset="0"/>
                </a:endParaRP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0: set the weights obtained for Hebb’s rule or outer products.</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1: for each of the testing input vector presented perform Steps 2-4.</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2: Set the activations of the input units equal to that of input vector.</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3: Calculate the net input to each output unit </a:t>
                </a:r>
                <a14:m>
                  <m:oMath xmlns:m="http://schemas.openxmlformats.org/officeDocument/2006/math">
                    <m:r>
                      <a:rPr lang="en-IN" sz="1600" i="1">
                        <a:latin typeface="Cambria Math" panose="02040503050406030204" pitchFamily="18" charset="0"/>
                        <a:cs typeface="Times New Roman" panose="02020603050405020304" pitchFamily="18" charset="0"/>
                      </a:rPr>
                      <m:t>𝑗</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𝑚</m:t>
                    </m:r>
                  </m:oMath>
                </a14:m>
                <a:r>
                  <a:rPr lang="en-US" sz="1600" dirty="0">
                    <a:latin typeface="Times New Roman" panose="02020603050405020304" pitchFamily="18" charset="0"/>
                    <a:cs typeface="Times New Roman" panose="02020603050405020304" pitchFamily="18" charset="0"/>
                  </a:rPr>
                  <a:t>,</a:t>
                </a:r>
              </a:p>
              <a:p>
                <a:pPr lvl="1" algn="ctr">
                  <a:lnSpc>
                    <a:spcPct val="125000"/>
                  </a:lnSpc>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𝑛</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e>
                    </m:nary>
                  </m:oMath>
                </a14:m>
                <a:r>
                  <a:rPr lang="en-US" sz="1600" dirty="0">
                    <a:latin typeface="Times New Roman" panose="02020603050405020304" pitchFamily="18" charset="0"/>
                    <a:cs typeface="Times New Roman" panose="02020603050405020304" pitchFamily="18" charset="0"/>
                  </a:rPr>
                  <a:t>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4: Calculate the output by applying the activation over the net input,</a:t>
                </a:r>
              </a:p>
              <a:p>
                <a:pPr lvl="1" algn="ctr">
                  <a:lnSpc>
                    <a:spcPct val="125000"/>
                  </a:lnSpc>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eqArr>
                          <m:eqArrPr>
                            <m:ctrlPr>
                              <a:rPr lang="en-IN" sz="1600" b="0" i="1" smtClean="0">
                                <a:latin typeface="Cambria Math" panose="02040503050406030204" pitchFamily="18" charset="0"/>
                                <a:cs typeface="Times New Roman" panose="02020603050405020304" pitchFamily="18" charset="0"/>
                              </a:rPr>
                            </m:ctrlPr>
                          </m:eqArrPr>
                          <m:e>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𝑖𝑓</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&gt;0</m:t>
                            </m:r>
                          </m:e>
                          <m:e>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𝑖𝑓</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e>
                        </m:eqArr>
                      </m:e>
                    </m:d>
                  </m:oMath>
                </a14:m>
                <a:r>
                  <a:rPr lang="en-US" sz="1600" dirty="0">
                    <a:latin typeface="Times New Roman" panose="02020603050405020304" pitchFamily="18" charset="0"/>
                    <a:cs typeface="Times New Roman" panose="02020603050405020304" pitchFamily="18" charset="0"/>
                  </a:rPr>
                  <a:t> </a:t>
                </a:r>
              </a:p>
              <a:p>
                <a:pPr lvl="1" algn="just">
                  <a:lnSpc>
                    <a:spcPct val="125000"/>
                  </a:lnSpc>
                </a:pPr>
                <a:endParaRPr lang="en-IN"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192960"/>
              </a:xfrm>
              <a:prstGeom prst="rect">
                <a:avLst/>
              </a:prstGeom>
              <a:blipFill>
                <a:blip r:embed="rId2"/>
                <a:stretch>
                  <a:fillRect l="-647" r="-64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47519" y="2088767"/>
              <a:ext cx="1872360" cy="21240"/>
            </p14:xfrm>
          </p:contentPart>
        </mc:Choice>
        <mc:Fallback xmlns="">
          <p:pic>
            <p:nvPicPr>
              <p:cNvPr id="2" name="Ink 1"/>
              <p:cNvPicPr/>
              <p:nvPr/>
            </p:nvPicPr>
            <p:blipFill>
              <a:blip r:embed="rId4"/>
              <a:stretch>
                <a:fillRect/>
              </a:stretch>
            </p:blipFill>
            <p:spPr>
              <a:xfrm>
                <a:off x="798919" y="1973567"/>
                <a:ext cx="19864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726719" y="2077967"/>
              <a:ext cx="5955120" cy="60480"/>
            </p14:xfrm>
          </p:contentPart>
        </mc:Choice>
        <mc:Fallback xmlns="">
          <p:pic>
            <p:nvPicPr>
              <p:cNvPr id="5" name="Ink 4"/>
              <p:cNvPicPr/>
              <p:nvPr/>
            </p:nvPicPr>
            <p:blipFill>
              <a:blip r:embed="rId6"/>
              <a:stretch>
                <a:fillRect/>
              </a:stretch>
            </p:blipFill>
            <p:spPr>
              <a:xfrm>
                <a:off x="2691799" y="1942967"/>
                <a:ext cx="6049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737719" y="2438327"/>
              <a:ext cx="5954400" cy="46800"/>
            </p14:xfrm>
          </p:contentPart>
        </mc:Choice>
        <mc:Fallback xmlns="">
          <p:pic>
            <p:nvPicPr>
              <p:cNvPr id="7" name="Ink 6"/>
              <p:cNvPicPr/>
              <p:nvPr/>
            </p:nvPicPr>
            <p:blipFill>
              <a:blip r:embed="rId8"/>
              <a:stretch>
                <a:fillRect/>
              </a:stretch>
            </p:blipFill>
            <p:spPr>
              <a:xfrm>
                <a:off x="699919" y="2302247"/>
                <a:ext cx="60537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2459959" y="675767"/>
              <a:ext cx="3849840" cy="407880"/>
            </p14:xfrm>
          </p:contentPart>
        </mc:Choice>
        <mc:Fallback xmlns="">
          <p:pic>
            <p:nvPicPr>
              <p:cNvPr id="8" name="Ink 7"/>
              <p:cNvPicPr/>
              <p:nvPr/>
            </p:nvPicPr>
            <p:blipFill>
              <a:blip r:embed="rId10"/>
              <a:stretch>
                <a:fillRect/>
              </a:stretch>
            </p:blipFill>
            <p:spPr>
              <a:xfrm>
                <a:off x="2414959" y="563447"/>
                <a:ext cx="395316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2929759" y="867647"/>
              <a:ext cx="2977920" cy="268560"/>
            </p14:xfrm>
          </p:contentPart>
        </mc:Choice>
        <mc:Fallback xmlns="">
          <p:pic>
            <p:nvPicPr>
              <p:cNvPr id="9" name="Ink 8"/>
              <p:cNvPicPr/>
              <p:nvPr/>
            </p:nvPicPr>
            <p:blipFill>
              <a:blip r:embed="rId12"/>
              <a:stretch>
                <a:fillRect/>
              </a:stretch>
            </p:blipFill>
            <p:spPr>
              <a:xfrm>
                <a:off x="2895559" y="796367"/>
                <a:ext cx="30470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3194719" y="5546207"/>
              <a:ext cx="3165840" cy="770400"/>
            </p14:xfrm>
          </p:contentPart>
        </mc:Choice>
        <mc:Fallback xmlns="">
          <p:pic>
            <p:nvPicPr>
              <p:cNvPr id="10" name="Ink 9"/>
              <p:cNvPicPr/>
              <p:nvPr/>
            </p:nvPicPr>
            <p:blipFill>
              <a:blip r:embed="rId14"/>
              <a:stretch>
                <a:fillRect/>
              </a:stretch>
            </p:blipFill>
            <p:spPr>
              <a:xfrm>
                <a:off x="3126319" y="5409047"/>
                <a:ext cx="330624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3703039" y="5896127"/>
              <a:ext cx="1086120" cy="123840"/>
            </p14:xfrm>
          </p:contentPart>
        </mc:Choice>
        <mc:Fallback xmlns="">
          <p:pic>
            <p:nvPicPr>
              <p:cNvPr id="11" name="Ink 10"/>
              <p:cNvPicPr/>
              <p:nvPr/>
            </p:nvPicPr>
            <p:blipFill>
              <a:blip r:embed="rId16"/>
              <a:stretch>
                <a:fillRect/>
              </a:stretch>
            </p:blipFill>
            <p:spPr>
              <a:xfrm>
                <a:off x="3660919" y="5784527"/>
                <a:ext cx="11696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p14:cNvContentPartPr/>
              <p14:nvPr/>
            </p14:nvContentPartPr>
            <p14:xfrm>
              <a:off x="4002559" y="5514167"/>
              <a:ext cx="1217160" cy="99000"/>
            </p14:xfrm>
          </p:contentPart>
        </mc:Choice>
        <mc:Fallback xmlns="">
          <p:pic>
            <p:nvPicPr>
              <p:cNvPr id="12" name="Ink 11"/>
              <p:cNvPicPr/>
              <p:nvPr/>
            </p:nvPicPr>
            <p:blipFill>
              <a:blip r:embed="rId18"/>
              <a:stretch>
                <a:fillRect/>
              </a:stretch>
            </p:blipFill>
            <p:spPr>
              <a:xfrm>
                <a:off x="3988519" y="5392847"/>
                <a:ext cx="1280160" cy="306720"/>
              </a:xfrm>
              <a:prstGeom prst="rect">
                <a:avLst/>
              </a:prstGeom>
            </p:spPr>
          </p:pic>
        </mc:Fallback>
      </mc:AlternateContent>
    </p:spTree>
    <p:extLst>
      <p:ext uri="{BB962C8B-B14F-4D97-AF65-F5344CB8AC3E}">
        <p14:creationId xmlns:p14="http://schemas.microsoft.com/office/powerpoint/2010/main" val="385748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9/7/2021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12</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075039" y="1842190"/>
              <a:ext cx="812160" cy="282960"/>
            </p14:xfrm>
          </p:contentPart>
        </mc:Choice>
        <mc:Fallback xmlns="">
          <p:pic>
            <p:nvPicPr>
              <p:cNvPr id="8" name="Ink 7"/>
              <p:cNvPicPr/>
              <p:nvPr/>
            </p:nvPicPr>
            <p:blipFill>
              <a:blip r:embed="rId3"/>
              <a:stretch>
                <a:fillRect/>
              </a:stretch>
            </p:blipFill>
            <p:spPr>
              <a:xfrm>
                <a:off x="1060639" y="1825270"/>
                <a:ext cx="829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2133439" y="1743910"/>
              <a:ext cx="363240" cy="1815840"/>
            </p14:xfrm>
          </p:contentPart>
        </mc:Choice>
        <mc:Fallback xmlns="">
          <p:pic>
            <p:nvPicPr>
              <p:cNvPr id="13" name="Ink 12"/>
              <p:cNvPicPr/>
              <p:nvPr/>
            </p:nvPicPr>
            <p:blipFill>
              <a:blip r:embed="rId5"/>
              <a:stretch>
                <a:fillRect/>
              </a:stretch>
            </p:blipFill>
            <p:spPr>
              <a:xfrm>
                <a:off x="2123719" y="1734190"/>
                <a:ext cx="376200" cy="183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3979519" y="1431790"/>
              <a:ext cx="1207080" cy="360000"/>
            </p14:xfrm>
          </p:contentPart>
        </mc:Choice>
        <mc:Fallback xmlns="">
          <p:pic>
            <p:nvPicPr>
              <p:cNvPr id="16" name="Ink 15"/>
              <p:cNvPicPr/>
              <p:nvPr/>
            </p:nvPicPr>
            <p:blipFill>
              <a:blip r:embed="rId7"/>
              <a:stretch>
                <a:fillRect/>
              </a:stretch>
            </p:blipFill>
            <p:spPr>
              <a:xfrm>
                <a:off x="3965119" y="1424950"/>
                <a:ext cx="12254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3515839" y="1600630"/>
              <a:ext cx="357120" cy="1216800"/>
            </p14:xfrm>
          </p:contentPart>
        </mc:Choice>
        <mc:Fallback xmlns="">
          <p:pic>
            <p:nvPicPr>
              <p:cNvPr id="17" name="Ink 16"/>
              <p:cNvPicPr/>
              <p:nvPr/>
            </p:nvPicPr>
            <p:blipFill>
              <a:blip r:embed="rId9"/>
              <a:stretch>
                <a:fillRect/>
              </a:stretch>
            </p:blipFill>
            <p:spPr>
              <a:xfrm>
                <a:off x="3506479" y="1591270"/>
                <a:ext cx="379080" cy="123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5372359" y="1286710"/>
              <a:ext cx="539640" cy="1650600"/>
            </p14:xfrm>
          </p:contentPart>
        </mc:Choice>
        <mc:Fallback xmlns="">
          <p:pic>
            <p:nvPicPr>
              <p:cNvPr id="27" name="Ink 26"/>
              <p:cNvPicPr/>
              <p:nvPr/>
            </p:nvPicPr>
            <p:blipFill>
              <a:blip r:embed="rId11"/>
              <a:stretch>
                <a:fillRect/>
              </a:stretch>
            </p:blipFill>
            <p:spPr>
              <a:xfrm>
                <a:off x="5364439" y="1272670"/>
                <a:ext cx="567000" cy="1684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p14:cNvContentPartPr/>
              <p14:nvPr/>
            </p14:nvContentPartPr>
            <p14:xfrm>
              <a:off x="5986519" y="1187350"/>
              <a:ext cx="2125080" cy="723960"/>
            </p14:xfrm>
          </p:contentPart>
        </mc:Choice>
        <mc:Fallback xmlns="">
          <p:pic>
            <p:nvPicPr>
              <p:cNvPr id="32" name="Ink 31"/>
              <p:cNvPicPr/>
              <p:nvPr/>
            </p:nvPicPr>
            <p:blipFill>
              <a:blip r:embed="rId13"/>
              <a:stretch>
                <a:fillRect/>
              </a:stretch>
            </p:blipFill>
            <p:spPr>
              <a:xfrm>
                <a:off x="5971759" y="1174390"/>
                <a:ext cx="2149560"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p14:cNvContentPartPr/>
              <p14:nvPr/>
            </p14:nvContentPartPr>
            <p14:xfrm>
              <a:off x="7229959" y="973870"/>
              <a:ext cx="531000" cy="1478160"/>
            </p14:xfrm>
          </p:contentPart>
        </mc:Choice>
        <mc:Fallback xmlns="">
          <p:pic>
            <p:nvPicPr>
              <p:cNvPr id="34" name="Ink 33"/>
              <p:cNvPicPr/>
              <p:nvPr/>
            </p:nvPicPr>
            <p:blipFill>
              <a:blip r:embed="rId15"/>
              <a:stretch>
                <a:fillRect/>
              </a:stretch>
            </p:blipFill>
            <p:spPr>
              <a:xfrm>
                <a:off x="7226359" y="963430"/>
                <a:ext cx="551880" cy="149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p14:cNvContentPartPr/>
              <p14:nvPr/>
            </p14:nvContentPartPr>
            <p14:xfrm>
              <a:off x="493639" y="2006710"/>
              <a:ext cx="595440" cy="1717200"/>
            </p14:xfrm>
          </p:contentPart>
        </mc:Choice>
        <mc:Fallback xmlns="">
          <p:pic>
            <p:nvPicPr>
              <p:cNvPr id="36" name="Ink 35"/>
              <p:cNvPicPr/>
              <p:nvPr/>
            </p:nvPicPr>
            <p:blipFill>
              <a:blip r:embed="rId17"/>
              <a:stretch>
                <a:fillRect/>
              </a:stretch>
            </p:blipFill>
            <p:spPr>
              <a:xfrm>
                <a:off x="484279" y="1997710"/>
                <a:ext cx="614520" cy="173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p14:cNvContentPartPr/>
              <p14:nvPr/>
            </p14:nvContentPartPr>
            <p14:xfrm>
              <a:off x="2062159" y="3461830"/>
              <a:ext cx="6757200" cy="2584800"/>
            </p14:xfrm>
          </p:contentPart>
        </mc:Choice>
        <mc:Fallback xmlns="">
          <p:pic>
            <p:nvPicPr>
              <p:cNvPr id="39" name="Ink 38"/>
              <p:cNvPicPr/>
              <p:nvPr/>
            </p:nvPicPr>
            <p:blipFill>
              <a:blip r:embed="rId19"/>
              <a:stretch>
                <a:fillRect/>
              </a:stretch>
            </p:blipFill>
            <p:spPr>
              <a:xfrm>
                <a:off x="2050639" y="3455350"/>
                <a:ext cx="6771960" cy="260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p14:cNvContentPartPr/>
              <p14:nvPr/>
            </p14:nvContentPartPr>
            <p14:xfrm>
              <a:off x="2751559" y="4374430"/>
              <a:ext cx="2791800" cy="407880"/>
            </p14:xfrm>
          </p:contentPart>
        </mc:Choice>
        <mc:Fallback xmlns="">
          <p:pic>
            <p:nvPicPr>
              <p:cNvPr id="53" name="Ink 52"/>
              <p:cNvPicPr/>
              <p:nvPr/>
            </p:nvPicPr>
            <p:blipFill>
              <a:blip r:embed="rId21"/>
              <a:stretch>
                <a:fillRect/>
              </a:stretch>
            </p:blipFill>
            <p:spPr>
              <a:xfrm>
                <a:off x="2741839" y="4371190"/>
                <a:ext cx="28173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Ink 54"/>
              <p14:cNvContentPartPr/>
              <p14:nvPr/>
            </p14:nvContentPartPr>
            <p14:xfrm>
              <a:off x="965959" y="2703310"/>
              <a:ext cx="975960" cy="336240"/>
            </p14:xfrm>
          </p:contentPart>
        </mc:Choice>
        <mc:Fallback xmlns="">
          <p:pic>
            <p:nvPicPr>
              <p:cNvPr id="55" name="Ink 54"/>
              <p:cNvPicPr/>
              <p:nvPr/>
            </p:nvPicPr>
            <p:blipFill>
              <a:blip r:embed="rId23"/>
              <a:stretch>
                <a:fillRect/>
              </a:stretch>
            </p:blipFill>
            <p:spPr>
              <a:xfrm>
                <a:off x="956599" y="2694310"/>
                <a:ext cx="9943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p14:cNvContentPartPr/>
              <p14:nvPr/>
            </p14:nvContentPartPr>
            <p14:xfrm>
              <a:off x="6117919" y="2056390"/>
              <a:ext cx="1097640" cy="376560"/>
            </p14:xfrm>
          </p:contentPart>
        </mc:Choice>
        <mc:Fallback xmlns="">
          <p:pic>
            <p:nvPicPr>
              <p:cNvPr id="57" name="Ink 56"/>
              <p:cNvPicPr/>
              <p:nvPr/>
            </p:nvPicPr>
            <p:blipFill>
              <a:blip r:embed="rId25"/>
              <a:stretch>
                <a:fillRect/>
              </a:stretch>
            </p:blipFill>
            <p:spPr>
              <a:xfrm>
                <a:off x="6108919" y="2048830"/>
                <a:ext cx="11098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p14:cNvContentPartPr/>
              <p14:nvPr/>
            </p14:nvContentPartPr>
            <p14:xfrm>
              <a:off x="2912119" y="2632030"/>
              <a:ext cx="2356200" cy="618840"/>
            </p14:xfrm>
          </p:contentPart>
        </mc:Choice>
        <mc:Fallback xmlns="">
          <p:pic>
            <p:nvPicPr>
              <p:cNvPr id="60" name="Ink 59"/>
              <p:cNvPicPr/>
              <p:nvPr/>
            </p:nvPicPr>
            <p:blipFill>
              <a:blip r:embed="rId27"/>
              <a:stretch>
                <a:fillRect/>
              </a:stretch>
            </p:blipFill>
            <p:spPr>
              <a:xfrm>
                <a:off x="2902759" y="2615110"/>
                <a:ext cx="237708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2690719" y="1706470"/>
              <a:ext cx="805320" cy="268560"/>
            </p14:xfrm>
          </p:contentPart>
        </mc:Choice>
        <mc:Fallback xmlns="">
          <p:pic>
            <p:nvPicPr>
              <p:cNvPr id="66" name="Ink 65"/>
              <p:cNvPicPr/>
              <p:nvPr/>
            </p:nvPicPr>
            <p:blipFill>
              <a:blip r:embed="rId29"/>
              <a:stretch>
                <a:fillRect/>
              </a:stretch>
            </p:blipFill>
            <p:spPr>
              <a:xfrm>
                <a:off x="2675959" y="1688830"/>
                <a:ext cx="8229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3859639" y="1864510"/>
              <a:ext cx="1270800" cy="142920"/>
            </p14:xfrm>
          </p:contentPart>
        </mc:Choice>
        <mc:Fallback xmlns="">
          <p:pic>
            <p:nvPicPr>
              <p:cNvPr id="67" name="Ink 66"/>
              <p:cNvPicPr/>
              <p:nvPr/>
            </p:nvPicPr>
            <p:blipFill>
              <a:blip r:embed="rId31"/>
              <a:stretch>
                <a:fillRect/>
              </a:stretch>
            </p:blipFill>
            <p:spPr>
              <a:xfrm>
                <a:off x="3847759" y="1852630"/>
                <a:ext cx="1294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3" name="Ink 72"/>
              <p14:cNvContentPartPr/>
              <p14:nvPr/>
            </p14:nvContentPartPr>
            <p14:xfrm>
              <a:off x="6472879" y="2915710"/>
              <a:ext cx="1730160" cy="393840"/>
            </p14:xfrm>
          </p:contentPart>
        </mc:Choice>
        <mc:Fallback xmlns="">
          <p:pic>
            <p:nvPicPr>
              <p:cNvPr id="73" name="Ink 72"/>
              <p:cNvPicPr/>
              <p:nvPr/>
            </p:nvPicPr>
            <p:blipFill>
              <a:blip r:embed="rId33"/>
              <a:stretch>
                <a:fillRect/>
              </a:stretch>
            </p:blipFill>
            <p:spPr>
              <a:xfrm>
                <a:off x="6457759" y="2898070"/>
                <a:ext cx="17550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0" name="Ink 89"/>
              <p14:cNvContentPartPr/>
              <p14:nvPr/>
            </p14:nvContentPartPr>
            <p14:xfrm>
              <a:off x="6608599" y="3902110"/>
              <a:ext cx="2017440" cy="235080"/>
            </p14:xfrm>
          </p:contentPart>
        </mc:Choice>
        <mc:Fallback xmlns="">
          <p:pic>
            <p:nvPicPr>
              <p:cNvPr id="90" name="Ink 89"/>
              <p:cNvPicPr/>
              <p:nvPr/>
            </p:nvPicPr>
            <p:blipFill>
              <a:blip r:embed="rId35"/>
              <a:stretch>
                <a:fillRect/>
              </a:stretch>
            </p:blipFill>
            <p:spPr>
              <a:xfrm>
                <a:off x="6594559" y="3898510"/>
                <a:ext cx="2049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1" name="Ink 90"/>
              <p14:cNvContentPartPr/>
              <p14:nvPr/>
            </p14:nvContentPartPr>
            <p14:xfrm>
              <a:off x="6345439" y="3294430"/>
              <a:ext cx="2319480" cy="222840"/>
            </p14:xfrm>
          </p:contentPart>
        </mc:Choice>
        <mc:Fallback xmlns="">
          <p:pic>
            <p:nvPicPr>
              <p:cNvPr id="91" name="Ink 90"/>
              <p:cNvPicPr/>
              <p:nvPr/>
            </p:nvPicPr>
            <p:blipFill>
              <a:blip r:embed="rId37"/>
              <a:stretch>
                <a:fillRect/>
              </a:stretch>
            </p:blipFill>
            <p:spPr>
              <a:xfrm>
                <a:off x="6336079" y="3277510"/>
                <a:ext cx="2332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1" name="Ink 100"/>
              <p14:cNvContentPartPr/>
              <p14:nvPr/>
            </p14:nvContentPartPr>
            <p14:xfrm>
              <a:off x="3994999" y="2085910"/>
              <a:ext cx="779760" cy="276480"/>
            </p14:xfrm>
          </p:contentPart>
        </mc:Choice>
        <mc:Fallback xmlns="">
          <p:pic>
            <p:nvPicPr>
              <p:cNvPr id="101" name="Ink 100"/>
              <p:cNvPicPr/>
              <p:nvPr/>
            </p:nvPicPr>
            <p:blipFill>
              <a:blip r:embed="rId39"/>
              <a:stretch>
                <a:fillRect/>
              </a:stretch>
            </p:blipFill>
            <p:spPr>
              <a:xfrm>
                <a:off x="3927319" y="1941910"/>
                <a:ext cx="91944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 name="Ink 101"/>
              <p14:cNvContentPartPr/>
              <p14:nvPr/>
            </p14:nvContentPartPr>
            <p14:xfrm>
              <a:off x="6009199" y="1584790"/>
              <a:ext cx="676440" cy="343440"/>
            </p14:xfrm>
          </p:contentPart>
        </mc:Choice>
        <mc:Fallback xmlns="">
          <p:pic>
            <p:nvPicPr>
              <p:cNvPr id="102" name="Ink 101"/>
              <p:cNvPicPr/>
              <p:nvPr/>
            </p:nvPicPr>
            <p:blipFill>
              <a:blip r:embed="rId41"/>
              <a:stretch>
                <a:fillRect/>
              </a:stretch>
            </p:blipFill>
            <p:spPr>
              <a:xfrm>
                <a:off x="5939719" y="1441870"/>
                <a:ext cx="81864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 name="Ink 105"/>
              <p14:cNvContentPartPr/>
              <p14:nvPr/>
            </p14:nvContentPartPr>
            <p14:xfrm>
              <a:off x="3837679" y="2041990"/>
              <a:ext cx="1032120" cy="539640"/>
            </p14:xfrm>
          </p:contentPart>
        </mc:Choice>
        <mc:Fallback xmlns="">
          <p:pic>
            <p:nvPicPr>
              <p:cNvPr id="106" name="Ink 105"/>
              <p:cNvPicPr/>
              <p:nvPr/>
            </p:nvPicPr>
            <p:blipFill>
              <a:blip r:embed="rId43"/>
              <a:stretch>
                <a:fillRect/>
              </a:stretch>
            </p:blipFill>
            <p:spPr>
              <a:xfrm>
                <a:off x="3826519" y="2023990"/>
                <a:ext cx="106164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1" name="Ink 140"/>
              <p14:cNvContentPartPr/>
              <p14:nvPr/>
            </p14:nvContentPartPr>
            <p14:xfrm>
              <a:off x="980359" y="2600710"/>
              <a:ext cx="915480" cy="384840"/>
            </p14:xfrm>
          </p:contentPart>
        </mc:Choice>
        <mc:Fallback xmlns="">
          <p:pic>
            <p:nvPicPr>
              <p:cNvPr id="141" name="Ink 140"/>
              <p:cNvPicPr/>
              <p:nvPr/>
            </p:nvPicPr>
            <p:blipFill>
              <a:blip r:embed="rId45"/>
              <a:stretch>
                <a:fillRect/>
              </a:stretch>
            </p:blipFill>
            <p:spPr>
              <a:xfrm>
                <a:off x="972439" y="2594590"/>
                <a:ext cx="9266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2" name="Ink 141"/>
              <p14:cNvContentPartPr/>
              <p14:nvPr/>
            </p14:nvContentPartPr>
            <p14:xfrm>
              <a:off x="3872239" y="5649910"/>
              <a:ext cx="793080" cy="168480"/>
            </p14:xfrm>
          </p:contentPart>
        </mc:Choice>
        <mc:Fallback xmlns="">
          <p:pic>
            <p:nvPicPr>
              <p:cNvPr id="142" name="Ink 141"/>
              <p:cNvPicPr/>
              <p:nvPr/>
            </p:nvPicPr>
            <p:blipFill>
              <a:blip r:embed="rId47"/>
              <a:stretch>
                <a:fillRect/>
              </a:stretch>
            </p:blipFill>
            <p:spPr>
              <a:xfrm>
                <a:off x="3863959" y="5646670"/>
                <a:ext cx="804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3" name="Ink 142"/>
              <p14:cNvContentPartPr/>
              <p14:nvPr/>
            </p14:nvContentPartPr>
            <p14:xfrm>
              <a:off x="4713199" y="5924230"/>
              <a:ext cx="1091880" cy="297000"/>
            </p14:xfrm>
          </p:contentPart>
        </mc:Choice>
        <mc:Fallback xmlns="">
          <p:pic>
            <p:nvPicPr>
              <p:cNvPr id="143" name="Ink 142"/>
              <p:cNvPicPr/>
              <p:nvPr/>
            </p:nvPicPr>
            <p:blipFill>
              <a:blip r:embed="rId49"/>
              <a:stretch>
                <a:fillRect/>
              </a:stretch>
            </p:blipFill>
            <p:spPr>
              <a:xfrm>
                <a:off x="4703839" y="5908390"/>
                <a:ext cx="11170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4" name="Ink 143"/>
              <p14:cNvContentPartPr/>
              <p14:nvPr/>
            </p14:nvContentPartPr>
            <p14:xfrm>
              <a:off x="4286959" y="6507790"/>
              <a:ext cx="36000" cy="95400"/>
            </p14:xfrm>
          </p:contentPart>
        </mc:Choice>
        <mc:Fallback xmlns="">
          <p:pic>
            <p:nvPicPr>
              <p:cNvPr id="144" name="Ink 143"/>
              <p:cNvPicPr/>
              <p:nvPr/>
            </p:nvPicPr>
            <p:blipFill>
              <a:blip r:embed="rId51"/>
              <a:stretch>
                <a:fillRect/>
              </a:stretch>
            </p:blipFill>
            <p:spPr>
              <a:xfrm>
                <a:off x="4275079" y="6495910"/>
                <a:ext cx="59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6" name="Ink 145"/>
              <p14:cNvContentPartPr/>
              <p14:nvPr/>
            </p14:nvContentPartPr>
            <p14:xfrm>
              <a:off x="3777559" y="1746430"/>
              <a:ext cx="1288440" cy="830880"/>
            </p14:xfrm>
          </p:contentPart>
        </mc:Choice>
        <mc:Fallback xmlns="">
          <p:pic>
            <p:nvPicPr>
              <p:cNvPr id="146" name="Ink 145"/>
              <p:cNvPicPr/>
              <p:nvPr/>
            </p:nvPicPr>
            <p:blipFill>
              <a:blip r:embed="rId53"/>
              <a:stretch>
                <a:fillRect/>
              </a:stretch>
            </p:blipFill>
            <p:spPr>
              <a:xfrm>
                <a:off x="3768199" y="1735630"/>
                <a:ext cx="1312560" cy="847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7" name="Ink 146"/>
              <p14:cNvContentPartPr/>
              <p14:nvPr/>
            </p14:nvContentPartPr>
            <p14:xfrm>
              <a:off x="4184719" y="2477590"/>
              <a:ext cx="770400" cy="326160"/>
            </p14:xfrm>
          </p:contentPart>
        </mc:Choice>
        <mc:Fallback xmlns="">
          <p:pic>
            <p:nvPicPr>
              <p:cNvPr id="147" name="Ink 146"/>
              <p:cNvPicPr/>
              <p:nvPr/>
            </p:nvPicPr>
            <p:blipFill>
              <a:blip r:embed="rId55"/>
              <a:stretch>
                <a:fillRect/>
              </a:stretch>
            </p:blipFill>
            <p:spPr>
              <a:xfrm>
                <a:off x="4175359" y="2474710"/>
                <a:ext cx="782640" cy="340200"/>
              </a:xfrm>
              <a:prstGeom prst="rect">
                <a:avLst/>
              </a:prstGeom>
            </p:spPr>
          </p:pic>
        </mc:Fallback>
      </mc:AlternateContent>
    </p:spTree>
    <p:extLst>
      <p:ext uri="{BB962C8B-B14F-4D97-AF65-F5344CB8AC3E}">
        <p14:creationId xmlns:p14="http://schemas.microsoft.com/office/powerpoint/2010/main" val="3298931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9/7/2021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13</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21" name="Ink 20"/>
              <p14:cNvContentPartPr/>
              <p14:nvPr/>
            </p14:nvContentPartPr>
            <p14:xfrm>
              <a:off x="2307679" y="1556710"/>
              <a:ext cx="4071240" cy="443160"/>
            </p14:xfrm>
          </p:contentPart>
        </mc:Choice>
        <mc:Fallback xmlns="">
          <p:pic>
            <p:nvPicPr>
              <p:cNvPr id="21" name="Ink 20"/>
              <p:cNvPicPr/>
              <p:nvPr/>
            </p:nvPicPr>
            <p:blipFill>
              <a:blip r:embed="rId3"/>
              <a:stretch>
                <a:fillRect/>
              </a:stretch>
            </p:blipFill>
            <p:spPr>
              <a:xfrm>
                <a:off x="2298679" y="1547350"/>
                <a:ext cx="40975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1914559" y="812950"/>
              <a:ext cx="7549920" cy="2139840"/>
            </p14:xfrm>
          </p:contentPart>
        </mc:Choice>
        <mc:Fallback xmlns="">
          <p:pic>
            <p:nvPicPr>
              <p:cNvPr id="24" name="Ink 23"/>
              <p:cNvPicPr/>
              <p:nvPr/>
            </p:nvPicPr>
            <p:blipFill>
              <a:blip r:embed="rId5"/>
              <a:stretch>
                <a:fillRect/>
              </a:stretch>
            </p:blipFill>
            <p:spPr>
              <a:xfrm>
                <a:off x="1898719" y="798190"/>
                <a:ext cx="7570800" cy="215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p14:cNvContentPartPr/>
              <p14:nvPr/>
            </p14:nvContentPartPr>
            <p14:xfrm>
              <a:off x="7013599" y="2500990"/>
              <a:ext cx="964800" cy="533880"/>
            </p14:xfrm>
          </p:contentPart>
        </mc:Choice>
        <mc:Fallback xmlns="">
          <p:pic>
            <p:nvPicPr>
              <p:cNvPr id="61" name="Ink 60"/>
              <p:cNvPicPr/>
              <p:nvPr/>
            </p:nvPicPr>
            <p:blipFill>
              <a:blip r:embed="rId7"/>
              <a:stretch>
                <a:fillRect/>
              </a:stretch>
            </p:blipFill>
            <p:spPr>
              <a:xfrm>
                <a:off x="7001004" y="2491630"/>
                <a:ext cx="995029"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2" name="Ink 61"/>
              <p14:cNvContentPartPr/>
              <p14:nvPr/>
            </p14:nvContentPartPr>
            <p14:xfrm>
              <a:off x="2094559" y="3912910"/>
              <a:ext cx="4329360" cy="1563120"/>
            </p14:xfrm>
          </p:contentPart>
        </mc:Choice>
        <mc:Fallback xmlns="">
          <p:pic>
            <p:nvPicPr>
              <p:cNvPr id="62" name="Ink 61"/>
              <p:cNvPicPr/>
              <p:nvPr/>
            </p:nvPicPr>
            <p:blipFill>
              <a:blip r:embed="rId9"/>
              <a:stretch>
                <a:fillRect/>
              </a:stretch>
            </p:blipFill>
            <p:spPr>
              <a:xfrm>
                <a:off x="2089159" y="3904630"/>
                <a:ext cx="4338000" cy="157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Ink 77"/>
              <p14:cNvContentPartPr/>
              <p14:nvPr/>
            </p14:nvContentPartPr>
            <p14:xfrm>
              <a:off x="5401159" y="3643270"/>
              <a:ext cx="686880" cy="271800"/>
            </p14:xfrm>
          </p:contentPart>
        </mc:Choice>
        <mc:Fallback xmlns="">
          <p:pic>
            <p:nvPicPr>
              <p:cNvPr id="78" name="Ink 77"/>
              <p:cNvPicPr/>
              <p:nvPr/>
            </p:nvPicPr>
            <p:blipFill>
              <a:blip r:embed="rId11"/>
              <a:stretch>
                <a:fillRect/>
              </a:stretch>
            </p:blipFill>
            <p:spPr>
              <a:xfrm>
                <a:off x="5396839" y="3640030"/>
                <a:ext cx="6944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4" name="Ink 93"/>
              <p14:cNvContentPartPr/>
              <p14:nvPr/>
            </p14:nvContentPartPr>
            <p14:xfrm>
              <a:off x="4664239" y="4995430"/>
              <a:ext cx="1978920" cy="398160"/>
            </p14:xfrm>
          </p:contentPart>
        </mc:Choice>
        <mc:Fallback xmlns="">
          <p:pic>
            <p:nvPicPr>
              <p:cNvPr id="94" name="Ink 93"/>
              <p:cNvPicPr/>
              <p:nvPr/>
            </p:nvPicPr>
            <p:blipFill>
              <a:blip r:embed="rId13"/>
              <a:stretch>
                <a:fillRect/>
              </a:stretch>
            </p:blipFill>
            <p:spPr>
              <a:xfrm>
                <a:off x="4650559" y="4976350"/>
                <a:ext cx="20113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1" name="Ink 100"/>
              <p14:cNvContentPartPr/>
              <p14:nvPr/>
            </p14:nvContentPartPr>
            <p14:xfrm>
              <a:off x="7167319" y="4425190"/>
              <a:ext cx="972000" cy="749880"/>
            </p14:xfrm>
          </p:contentPart>
        </mc:Choice>
        <mc:Fallback xmlns="">
          <p:pic>
            <p:nvPicPr>
              <p:cNvPr id="101" name="Ink 100"/>
              <p:cNvPicPr/>
              <p:nvPr/>
            </p:nvPicPr>
            <p:blipFill>
              <a:blip r:embed="rId15"/>
              <a:stretch>
                <a:fillRect/>
              </a:stretch>
            </p:blipFill>
            <p:spPr>
              <a:xfrm>
                <a:off x="7154719" y="4421230"/>
                <a:ext cx="100224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7" name="Ink 106"/>
              <p14:cNvContentPartPr/>
              <p14:nvPr/>
            </p14:nvContentPartPr>
            <p14:xfrm>
              <a:off x="6871399" y="4325470"/>
              <a:ext cx="46080" cy="921240"/>
            </p14:xfrm>
          </p:contentPart>
        </mc:Choice>
        <mc:Fallback xmlns="">
          <p:pic>
            <p:nvPicPr>
              <p:cNvPr id="107" name="Ink 106"/>
              <p:cNvPicPr/>
              <p:nvPr/>
            </p:nvPicPr>
            <p:blipFill>
              <a:blip r:embed="rId17"/>
              <a:stretch>
                <a:fillRect/>
              </a:stretch>
            </p:blipFill>
            <p:spPr>
              <a:xfrm>
                <a:off x="6855919" y="4316110"/>
                <a:ext cx="70920" cy="947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0" name="Ink 109"/>
              <p14:cNvContentPartPr/>
              <p14:nvPr/>
            </p14:nvContentPartPr>
            <p14:xfrm>
              <a:off x="6550279" y="2303350"/>
              <a:ext cx="321840" cy="973080"/>
            </p14:xfrm>
          </p:contentPart>
        </mc:Choice>
        <mc:Fallback xmlns="">
          <p:pic>
            <p:nvPicPr>
              <p:cNvPr id="110" name="Ink 109"/>
              <p:cNvPicPr/>
              <p:nvPr/>
            </p:nvPicPr>
            <p:blipFill>
              <a:blip r:embed="rId19"/>
              <a:stretch>
                <a:fillRect/>
              </a:stretch>
            </p:blipFill>
            <p:spPr>
              <a:xfrm>
                <a:off x="6536239" y="2287150"/>
                <a:ext cx="346320" cy="100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3" name="Ink 112"/>
              <p14:cNvContentPartPr/>
              <p14:nvPr/>
            </p14:nvContentPartPr>
            <p14:xfrm>
              <a:off x="6711199" y="2191750"/>
              <a:ext cx="1707840" cy="1155600"/>
            </p14:xfrm>
          </p:contentPart>
        </mc:Choice>
        <mc:Fallback xmlns="">
          <p:pic>
            <p:nvPicPr>
              <p:cNvPr id="113" name="Ink 112"/>
              <p:cNvPicPr/>
              <p:nvPr/>
            </p:nvPicPr>
            <p:blipFill>
              <a:blip r:embed="rId21"/>
              <a:stretch>
                <a:fillRect/>
              </a:stretch>
            </p:blipFill>
            <p:spPr>
              <a:xfrm>
                <a:off x="6701839" y="2181310"/>
                <a:ext cx="172800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9" name="Ink 118"/>
              <p14:cNvContentPartPr/>
              <p14:nvPr/>
            </p14:nvContentPartPr>
            <p14:xfrm>
              <a:off x="7109719" y="3213070"/>
              <a:ext cx="1180440" cy="352440"/>
            </p14:xfrm>
          </p:contentPart>
        </mc:Choice>
        <mc:Fallback xmlns="">
          <p:pic>
            <p:nvPicPr>
              <p:cNvPr id="119" name="Ink 118"/>
              <p:cNvPicPr/>
              <p:nvPr/>
            </p:nvPicPr>
            <p:blipFill>
              <a:blip r:embed="rId23"/>
              <a:stretch>
                <a:fillRect/>
              </a:stretch>
            </p:blipFill>
            <p:spPr>
              <a:xfrm>
                <a:off x="7100359" y="3201178"/>
                <a:ext cx="1193040" cy="38235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6" name="Ink 125"/>
              <p14:cNvContentPartPr/>
              <p14:nvPr/>
            </p14:nvContentPartPr>
            <p14:xfrm>
              <a:off x="7028359" y="3460030"/>
              <a:ext cx="1452600" cy="216000"/>
            </p14:xfrm>
          </p:contentPart>
        </mc:Choice>
        <mc:Fallback xmlns="">
          <p:pic>
            <p:nvPicPr>
              <p:cNvPr id="126" name="Ink 125"/>
              <p:cNvPicPr/>
              <p:nvPr/>
            </p:nvPicPr>
            <p:blipFill>
              <a:blip r:embed="rId25"/>
              <a:stretch>
                <a:fillRect/>
              </a:stretch>
            </p:blipFill>
            <p:spPr>
              <a:xfrm>
                <a:off x="7016479" y="3442390"/>
                <a:ext cx="1479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7" name="Ink 136"/>
              <p14:cNvContentPartPr/>
              <p14:nvPr/>
            </p14:nvContentPartPr>
            <p14:xfrm>
              <a:off x="3949999" y="1854430"/>
              <a:ext cx="761400" cy="382320"/>
            </p14:xfrm>
          </p:contentPart>
        </mc:Choice>
        <mc:Fallback xmlns="">
          <p:pic>
            <p:nvPicPr>
              <p:cNvPr id="137" name="Ink 136"/>
              <p:cNvPicPr/>
              <p:nvPr/>
            </p:nvPicPr>
            <p:blipFill>
              <a:blip r:embed="rId27"/>
              <a:stretch>
                <a:fillRect/>
              </a:stretch>
            </p:blipFill>
            <p:spPr>
              <a:xfrm>
                <a:off x="3938479" y="1844350"/>
                <a:ext cx="791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4" name="Ink 143"/>
              <p14:cNvContentPartPr/>
              <p14:nvPr/>
            </p14:nvContentPartPr>
            <p14:xfrm>
              <a:off x="8356039" y="1132990"/>
              <a:ext cx="477360" cy="628920"/>
            </p14:xfrm>
          </p:contentPart>
        </mc:Choice>
        <mc:Fallback xmlns="">
          <p:pic>
            <p:nvPicPr>
              <p:cNvPr id="144" name="Ink 143"/>
              <p:cNvPicPr/>
              <p:nvPr/>
            </p:nvPicPr>
            <p:blipFill>
              <a:blip r:embed="rId29"/>
              <a:stretch>
                <a:fillRect/>
              </a:stretch>
            </p:blipFill>
            <p:spPr>
              <a:xfrm>
                <a:off x="8347039" y="1123990"/>
                <a:ext cx="497160" cy="644400"/>
              </a:xfrm>
              <a:prstGeom prst="rect">
                <a:avLst/>
              </a:prstGeom>
            </p:spPr>
          </p:pic>
        </mc:Fallback>
      </mc:AlternateContent>
    </p:spTree>
    <p:extLst>
      <p:ext uri="{BB962C8B-B14F-4D97-AF65-F5344CB8AC3E}">
        <p14:creationId xmlns:p14="http://schemas.microsoft.com/office/powerpoint/2010/main" val="2925137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5401800"/>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the auto-associative network for input vector </a:t>
                </a:r>
                <a14:m>
                  <m:oMath xmlns:m="http://schemas.openxmlformats.org/officeDocument/2006/math">
                    <m:d>
                      <m:dPr>
                        <m:begChr m:val="["/>
                        <m:endChr m:val="]"/>
                        <m:ctrlPr>
                          <a:rPr lang="en-IN"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and also test the network for the same input vector. Test the network with one missing, one mistake, two missing and two mistake entries in test vector.</a:t>
                </a:r>
              </a:p>
              <a:p>
                <a:pPr lvl="1" algn="just">
                  <a:lnSpc>
                    <a:spcPct val="125000"/>
                  </a:lnSpc>
                </a:pPr>
                <a:r>
                  <a:rPr lang="en-IN" sz="1600" dirty="0">
                    <a:latin typeface="Times New Roman" panose="02020603050405020304" pitchFamily="18" charset="0"/>
                    <a:cs typeface="Times New Roman" panose="02020603050405020304" pitchFamily="18" charset="0"/>
                  </a:rPr>
                  <a:t>Solution: </a:t>
                </a:r>
                <a:r>
                  <a:rPr lang="en-IN" sz="1400" dirty="0">
                    <a:latin typeface="Times New Roman" panose="02020603050405020304" pitchFamily="18" charset="0"/>
                    <a:cs typeface="Times New Roman" panose="02020603050405020304" pitchFamily="18" charset="0"/>
                  </a:rPr>
                  <a:t>The input vector is </a:t>
                </a:r>
                <a14:m>
                  <m:oMath xmlns:m="http://schemas.openxmlformats.org/officeDocument/2006/math">
                    <m:r>
                      <m:rPr>
                        <m:sty m:val="p"/>
                      </m:rPr>
                      <a:rPr lang="en-IN" sz="1400" b="0" i="0" smtClean="0">
                        <a:latin typeface="Cambria Math" panose="02040503050406030204" pitchFamily="18" charset="0"/>
                        <a:cs typeface="Times New Roman" panose="02020603050405020304" pitchFamily="18" charset="0"/>
                      </a:rPr>
                      <m:t>x</m:t>
                    </m:r>
                    <m:r>
                      <a:rPr lang="en-IN" sz="1400" b="0" i="0"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IN" sz="1400" dirty="0">
                    <a:latin typeface="Times New Roman" panose="02020603050405020304" pitchFamily="18" charset="0"/>
                    <a:cs typeface="Times New Roman" panose="02020603050405020304" pitchFamily="18" charset="0"/>
                  </a:rPr>
                  <a:t>. The weight vector is,</a:t>
                </a:r>
              </a:p>
              <a:p>
                <a:pPr lvl="1"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𝑊</m:t>
                      </m:r>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𝑃</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IN" sz="1400" b="0" i="0"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d>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IN" sz="1400" b="1" i="1" dirty="0">
                    <a:latin typeface="Times New Roman" panose="02020603050405020304" pitchFamily="18" charset="0"/>
                    <a:cs typeface="Times New Roman" panose="02020603050405020304" pitchFamily="18" charset="0"/>
                  </a:rPr>
                  <a:t>Testing the network with same input vector. </a:t>
                </a:r>
                <a:r>
                  <a:rPr lang="en-IN" sz="14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IN" sz="1400" dirty="0">
                    <a:latin typeface="Times New Roman" panose="02020603050405020304" pitchFamily="18" charset="0"/>
                    <a:cs typeface="Times New Roman" panose="02020603050405020304" pitchFamily="18" charset="0"/>
                  </a:rPr>
                  <a:t>. The weight obtained above is used as the initial weight here.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𝑖𝑛𝑗</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𝑥</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𝑊</m:t>
                      </m:r>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e>
                                    <m:e>
                                      <m:r>
                                        <a:rPr lang="en-IN" sz="1400" b="0" i="1" smtClean="0">
                                          <a:latin typeface="Cambria Math" panose="02040503050406030204" pitchFamily="18" charset="0"/>
                                          <a:cs typeface="Times New Roman" panose="02020603050405020304" pitchFamily="18" charset="0"/>
                                        </a:rPr>
                                        <m:t>4</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4</m:t>
                                      </m:r>
                                    </m:e>
                                    <m:e>
                                      <m:r>
                                        <a:rPr lang="en-IN" sz="1400" b="0" i="1" smtClean="0">
                                          <a:latin typeface="Cambria Math" panose="02040503050406030204" pitchFamily="18" charset="0"/>
                                          <a:cs typeface="Times New Roman" panose="02020603050405020304" pitchFamily="18" charset="0"/>
                                        </a:rPr>
                                        <m:t>4</m:t>
                                      </m:r>
                                    </m:e>
                                  </m:mr>
                                </m:m>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Applying activations over the net input to calculate the output, we have</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𝑓</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𝑖𝑛𝑗</m:t>
                              </m:r>
                            </m:sub>
                          </m:sSub>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eqArr>
                            <m:eqArrPr>
                              <m:ctrlPr>
                                <a:rPr lang="en-IN" sz="1400" i="1">
                                  <a:latin typeface="Cambria Math" panose="02040503050406030204" pitchFamily="18" charset="0"/>
                                  <a:cs typeface="Times New Roman" panose="02020603050405020304" pitchFamily="18" charset="0"/>
                                </a:rPr>
                              </m:ctrlPr>
                            </m:eqArrPr>
                            <m:e>
                              <m:r>
                                <a:rPr lang="en-IN" sz="1400" i="1">
                                  <a:latin typeface="Cambria Math" panose="02040503050406030204" pitchFamily="18" charset="0"/>
                                  <a:cs typeface="Times New Roman" panose="02020603050405020304" pitchFamily="18" charset="0"/>
                                </a:rPr>
                                <m:t>+1   </m:t>
                              </m:r>
                              <m:r>
                                <a:rPr lang="en-IN" sz="1400" i="1">
                                  <a:latin typeface="Cambria Math" panose="02040503050406030204" pitchFamily="18" charset="0"/>
                                  <a:cs typeface="Times New Roman" panose="02020603050405020304" pitchFamily="18" charset="0"/>
                                </a:rPr>
                                <m:t>𝑖𝑓</m:t>
                              </m:r>
                              <m:r>
                                <a:rPr lang="en-IN" sz="1400" i="1">
                                  <a:latin typeface="Cambria Math" panose="02040503050406030204" pitchFamily="18" charset="0"/>
                                  <a:cs typeface="Times New Roman" panose="02020603050405020304" pitchFamily="18" charset="0"/>
                                </a:rPr>
                                <m:t> </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𝑖𝑛𝑗</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&gt;0</m:t>
                              </m:r>
                            </m:e>
                            <m:e>
                              <m:r>
                                <a:rPr lang="en-IN" sz="1400" i="1">
                                  <a:latin typeface="Cambria Math" panose="02040503050406030204" pitchFamily="18" charset="0"/>
                                  <a:cs typeface="Times New Roman" panose="02020603050405020304" pitchFamily="18" charset="0"/>
                                </a:rPr>
                                <m:t>−1 </m:t>
                              </m:r>
                              <m:r>
                                <a:rPr lang="en-IN" sz="1400" i="1">
                                  <a:latin typeface="Cambria Math" panose="02040503050406030204" pitchFamily="18" charset="0"/>
                                  <a:cs typeface="Times New Roman" panose="02020603050405020304" pitchFamily="18" charset="0"/>
                                </a:rPr>
                                <m:t>𝑖𝑓</m:t>
                              </m:r>
                              <m:r>
                                <a:rPr lang="en-IN" sz="1400" i="1">
                                  <a:latin typeface="Cambria Math" panose="02040503050406030204" pitchFamily="18" charset="0"/>
                                  <a:cs typeface="Times New Roman" panose="02020603050405020304" pitchFamily="18" charset="0"/>
                                </a:rPr>
                                <m:t> </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𝑖𝑛𝑗</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m:t>
                              </m:r>
                            </m:e>
                          </m:eqArr>
                        </m:e>
                      </m:d>
                    </m:oMath>
                  </m:oMathPara>
                </a14:m>
                <a:endParaRPr lang="en-IN" sz="1400" i="1" dirty="0">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Hence the correct response is obtained.</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5401800"/>
              </a:xfrm>
              <a:prstGeom prst="rect">
                <a:avLst/>
              </a:prstGeom>
              <a:blipFill>
                <a:blip r:embed="rId2"/>
                <a:stretch>
                  <a:fillRect r="-43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82399" y="1803647"/>
              <a:ext cx="5602680" cy="42120"/>
            </p14:xfrm>
          </p:contentPart>
        </mc:Choice>
        <mc:Fallback xmlns="">
          <p:pic>
            <p:nvPicPr>
              <p:cNvPr id="2" name="Ink 1"/>
              <p:cNvPicPr/>
              <p:nvPr/>
            </p:nvPicPr>
            <p:blipFill>
              <a:blip r:embed="rId4"/>
              <a:stretch>
                <a:fillRect/>
              </a:stretch>
            </p:blipFill>
            <p:spPr>
              <a:xfrm>
                <a:off x="3044959" y="1681967"/>
                <a:ext cx="5706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875239" y="2139527"/>
              <a:ext cx="2358000" cy="75960"/>
            </p14:xfrm>
          </p:contentPart>
        </mc:Choice>
        <mc:Fallback xmlns="">
          <p:pic>
            <p:nvPicPr>
              <p:cNvPr id="5" name="Ink 4"/>
              <p:cNvPicPr/>
              <p:nvPr/>
            </p:nvPicPr>
            <p:blipFill>
              <a:blip r:embed="rId6"/>
              <a:stretch>
                <a:fillRect/>
              </a:stretch>
            </p:blipFill>
            <p:spPr>
              <a:xfrm>
                <a:off x="839239" y="2005967"/>
                <a:ext cx="24678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345039" y="3036647"/>
              <a:ext cx="653040" cy="203400"/>
            </p14:xfrm>
          </p:contentPart>
        </mc:Choice>
        <mc:Fallback xmlns="">
          <p:pic>
            <p:nvPicPr>
              <p:cNvPr id="7" name="Ink 6"/>
              <p:cNvPicPr/>
              <p:nvPr/>
            </p:nvPicPr>
            <p:blipFill>
              <a:blip r:embed="rId8"/>
              <a:stretch>
                <a:fillRect/>
              </a:stretch>
            </p:blipFill>
            <p:spPr>
              <a:xfrm>
                <a:off x="1314799" y="2957807"/>
                <a:ext cx="7174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046239" y="4411127"/>
              <a:ext cx="573480" cy="271800"/>
            </p14:xfrm>
          </p:contentPart>
        </mc:Choice>
        <mc:Fallback xmlns="">
          <p:pic>
            <p:nvPicPr>
              <p:cNvPr id="8" name="Ink 7"/>
              <p:cNvPicPr/>
              <p:nvPr/>
            </p:nvPicPr>
            <p:blipFill>
              <a:blip r:embed="rId10"/>
              <a:stretch>
                <a:fillRect/>
              </a:stretch>
            </p:blipFill>
            <p:spPr>
              <a:xfrm>
                <a:off x="1011679" y="4384487"/>
                <a:ext cx="6213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1272319" y="5684447"/>
              <a:ext cx="513000" cy="406080"/>
            </p14:xfrm>
          </p:contentPart>
        </mc:Choice>
        <mc:Fallback xmlns="">
          <p:pic>
            <p:nvPicPr>
              <p:cNvPr id="9" name="Ink 8"/>
              <p:cNvPicPr/>
              <p:nvPr/>
            </p:nvPicPr>
            <p:blipFill>
              <a:blip r:embed="rId12"/>
              <a:stretch>
                <a:fillRect/>
              </a:stretch>
            </p:blipFill>
            <p:spPr>
              <a:xfrm>
                <a:off x="1217599" y="5590487"/>
                <a:ext cx="61092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3063679" y="1874207"/>
              <a:ext cx="997560" cy="31680"/>
            </p14:xfrm>
          </p:contentPart>
        </mc:Choice>
        <mc:Fallback xmlns="">
          <p:pic>
            <p:nvPicPr>
              <p:cNvPr id="10" name="Ink 9"/>
              <p:cNvPicPr/>
              <p:nvPr/>
            </p:nvPicPr>
            <p:blipFill>
              <a:blip r:embed="rId14"/>
              <a:stretch>
                <a:fillRect/>
              </a:stretch>
            </p:blipFill>
            <p:spPr>
              <a:xfrm>
                <a:off x="3015799" y="1778087"/>
                <a:ext cx="1093680" cy="223560"/>
              </a:xfrm>
              <a:prstGeom prst="rect">
                <a:avLst/>
              </a:prstGeom>
            </p:spPr>
          </p:pic>
        </mc:Fallback>
      </mc:AlternateContent>
    </p:spTree>
    <p:extLst>
      <p:ext uri="{BB962C8B-B14F-4D97-AF65-F5344CB8AC3E}">
        <p14:creationId xmlns:p14="http://schemas.microsoft.com/office/powerpoint/2010/main" val="7795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4835619"/>
              </a:xfrm>
              <a:prstGeom prst="rect">
                <a:avLst/>
              </a:prstGeom>
              <a:noFill/>
            </p:spPr>
            <p:txBody>
              <a:bodyPr wrap="square" rtlCol="0">
                <a:spAutoFit/>
              </a:bodyPr>
              <a:lstStyle/>
              <a:p>
                <a:pPr lvl="1" algn="just">
                  <a:lnSpc>
                    <a:spcPct val="125000"/>
                  </a:lnSpc>
                </a:pPr>
                <a:r>
                  <a:rPr lang="en-IN" sz="1600" b="1" i="1" dirty="0">
                    <a:latin typeface="Times New Roman" panose="02020603050405020304" pitchFamily="18" charset="0"/>
                    <a:cs typeface="Times New Roman" panose="02020603050405020304" pitchFamily="18" charset="0"/>
                  </a:rPr>
                  <a:t>Testing the network with one missing entry.</a:t>
                </a:r>
                <a:r>
                  <a:rPr lang="en-IN" sz="1600" dirty="0">
                    <a:latin typeface="Times New Roman" panose="02020603050405020304" pitchFamily="18" charset="0"/>
                    <a:cs typeface="Times New Roman" panose="02020603050405020304" pitchFamily="18" charset="0"/>
                  </a:rPr>
                  <a: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3</m:t>
                                      </m:r>
                                    </m:e>
                                    <m:e>
                                      <m:r>
                                        <a:rPr lang="en-IN" sz="1600" b="0" i="1" smtClean="0">
                                          <a:latin typeface="Cambria Math" panose="02040503050406030204" pitchFamily="18" charset="0"/>
                                          <a:cs typeface="Times New Roman" panose="02020603050405020304" pitchFamily="18" charset="0"/>
                                        </a:rPr>
                                        <m:t>3</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3</m:t>
                                      </m:r>
                                    </m:e>
                                    <m:e>
                                      <m:r>
                                        <a:rPr lang="en-IN" sz="1600" b="0" i="1" smtClean="0">
                                          <a:latin typeface="Cambria Math" panose="02040503050406030204" pitchFamily="18" charset="0"/>
                                          <a:cs typeface="Times New Roman" panose="02020603050405020304" pitchFamily="18" charset="0"/>
                                        </a:rPr>
                                        <m:t>3</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3</m:t>
                                      </m:r>
                                    </m:e>
                                    <m:e>
                                      <m:r>
                                        <a:rPr lang="en-IN" sz="1600" i="1">
                                          <a:latin typeface="Cambria Math" panose="02040503050406030204" pitchFamily="18" charset="0"/>
                                          <a:cs typeface="Times New Roman" panose="02020603050405020304" pitchFamily="18" charset="0"/>
                                        </a:rPr>
                                        <m:t>3</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3</m:t>
                                      </m:r>
                                    </m:e>
                                    <m:e>
                                      <m:r>
                                        <a:rPr lang="en-IN" sz="1600" i="1">
                                          <a:latin typeface="Cambria Math" panose="02040503050406030204" pitchFamily="18" charset="0"/>
                                          <a:cs typeface="Times New Roman" panose="02020603050405020304" pitchFamily="18" charset="0"/>
                                        </a:rPr>
                                        <m:t>3</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483561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83519" y="2119390"/>
              <a:ext cx="55440" cy="128880"/>
            </p14:xfrm>
          </p:contentPart>
        </mc:Choice>
        <mc:Fallback xmlns="">
          <p:pic>
            <p:nvPicPr>
              <p:cNvPr id="2" name="Ink 1"/>
              <p:cNvPicPr/>
              <p:nvPr/>
            </p:nvPicPr>
            <p:blipFill>
              <a:blip r:embed="rId4"/>
              <a:stretch>
                <a:fillRect/>
              </a:stretch>
            </p:blipFill>
            <p:spPr>
              <a:xfrm>
                <a:off x="2641399" y="2031190"/>
                <a:ext cx="133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982319" y="2118310"/>
              <a:ext cx="72000" cy="165240"/>
            </p14:xfrm>
          </p:contentPart>
        </mc:Choice>
        <mc:Fallback xmlns="">
          <p:pic>
            <p:nvPicPr>
              <p:cNvPr id="5" name="Ink 4"/>
              <p:cNvPicPr/>
              <p:nvPr/>
            </p:nvPicPr>
            <p:blipFill>
              <a:blip r:embed="rId6"/>
              <a:stretch>
                <a:fillRect/>
              </a:stretch>
            </p:blipFill>
            <p:spPr>
              <a:xfrm>
                <a:off x="2944879" y="2024350"/>
                <a:ext cx="174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891439" y="3545710"/>
              <a:ext cx="2405880" cy="78840"/>
            </p14:xfrm>
          </p:contentPart>
        </mc:Choice>
        <mc:Fallback xmlns="">
          <p:pic>
            <p:nvPicPr>
              <p:cNvPr id="7" name="Ink 6"/>
              <p:cNvPicPr/>
              <p:nvPr/>
            </p:nvPicPr>
            <p:blipFill>
              <a:blip r:embed="rId8"/>
              <a:stretch>
                <a:fillRect/>
              </a:stretch>
            </p:blipFill>
            <p:spPr>
              <a:xfrm>
                <a:off x="854359" y="3461470"/>
                <a:ext cx="2497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7318159" y="3308470"/>
              <a:ext cx="1416600" cy="38880"/>
            </p14:xfrm>
          </p:contentPart>
        </mc:Choice>
        <mc:Fallback xmlns="">
          <p:pic>
            <p:nvPicPr>
              <p:cNvPr id="8" name="Ink 7"/>
              <p:cNvPicPr/>
              <p:nvPr/>
            </p:nvPicPr>
            <p:blipFill>
              <a:blip r:embed="rId10"/>
              <a:stretch>
                <a:fillRect/>
              </a:stretch>
            </p:blipFill>
            <p:spPr>
              <a:xfrm>
                <a:off x="7281799" y="3218830"/>
                <a:ext cx="1509480" cy="225720"/>
              </a:xfrm>
              <a:prstGeom prst="rect">
                <a:avLst/>
              </a:prstGeom>
            </p:spPr>
          </p:pic>
        </mc:Fallback>
      </mc:AlternateContent>
    </p:spTree>
    <p:extLst>
      <p:ext uri="{BB962C8B-B14F-4D97-AF65-F5344CB8AC3E}">
        <p14:creationId xmlns:p14="http://schemas.microsoft.com/office/powerpoint/2010/main" val="134120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4835619"/>
              </a:xfrm>
              <a:prstGeom prst="rect">
                <a:avLst/>
              </a:prstGeom>
              <a:noFill/>
            </p:spPr>
            <p:txBody>
              <a:bodyPr wrap="square" rtlCol="0">
                <a:spAutoFit/>
              </a:bodyPr>
              <a:lstStyle/>
              <a:p>
                <a:pPr lvl="1" algn="just">
                  <a:lnSpc>
                    <a:spcPct val="125000"/>
                  </a:lnSpc>
                </a:pPr>
                <a:r>
                  <a:rPr lang="en-IN" sz="1600" b="1" i="1" dirty="0">
                    <a:latin typeface="Times New Roman" panose="02020603050405020304" pitchFamily="18" charset="0"/>
                    <a:cs typeface="Times New Roman" panose="02020603050405020304" pitchFamily="18" charset="0"/>
                  </a:rPr>
                  <a:t>Testing the network with one mistake entry.</a:t>
                </a:r>
                <a:r>
                  <a:rPr lang="en-IN" sz="1600" dirty="0">
                    <a:latin typeface="Times New Roman" panose="02020603050405020304" pitchFamily="18" charset="0"/>
                    <a:cs typeface="Times New Roman" panose="02020603050405020304" pitchFamily="18" charset="0"/>
                  </a:rPr>
                  <a: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483561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40879" y="1541230"/>
              <a:ext cx="1247400" cy="13680"/>
            </p14:xfrm>
          </p:contentPart>
        </mc:Choice>
        <mc:Fallback xmlns="">
          <p:pic>
            <p:nvPicPr>
              <p:cNvPr id="2" name="Ink 1"/>
              <p:cNvPicPr/>
              <p:nvPr/>
            </p:nvPicPr>
            <p:blipFill>
              <a:blip r:embed="rId4"/>
              <a:stretch>
                <a:fillRect/>
              </a:stretch>
            </p:blipFill>
            <p:spPr>
              <a:xfrm>
                <a:off x="3300919" y="1463830"/>
                <a:ext cx="13273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744719" y="1780270"/>
              <a:ext cx="276840" cy="222480"/>
            </p14:xfrm>
          </p:contentPart>
        </mc:Choice>
        <mc:Fallback xmlns="">
          <p:pic>
            <p:nvPicPr>
              <p:cNvPr id="5" name="Ink 4"/>
              <p:cNvPicPr/>
              <p:nvPr/>
            </p:nvPicPr>
            <p:blipFill>
              <a:blip r:embed="rId6"/>
              <a:stretch>
                <a:fillRect/>
              </a:stretch>
            </p:blipFill>
            <p:spPr>
              <a:xfrm>
                <a:off x="2682079" y="1660750"/>
                <a:ext cx="4024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2624839" y="2850190"/>
              <a:ext cx="1329120" cy="72720"/>
            </p14:xfrm>
          </p:contentPart>
        </mc:Choice>
        <mc:Fallback xmlns="">
          <p:pic>
            <p:nvPicPr>
              <p:cNvPr id="7" name="Ink 6"/>
              <p:cNvPicPr/>
              <p:nvPr/>
            </p:nvPicPr>
            <p:blipFill>
              <a:blip r:embed="rId8"/>
              <a:stretch>
                <a:fillRect/>
              </a:stretch>
            </p:blipFill>
            <p:spPr>
              <a:xfrm>
                <a:off x="2587039" y="2775670"/>
                <a:ext cx="1404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6221239" y="2658310"/>
              <a:ext cx="1341360" cy="38160"/>
            </p14:xfrm>
          </p:contentPart>
        </mc:Choice>
        <mc:Fallback xmlns="">
          <p:pic>
            <p:nvPicPr>
              <p:cNvPr id="8" name="Ink 7"/>
              <p:cNvPicPr/>
              <p:nvPr/>
            </p:nvPicPr>
            <p:blipFill>
              <a:blip r:embed="rId10"/>
              <a:stretch>
                <a:fillRect/>
              </a:stretch>
            </p:blipFill>
            <p:spPr>
              <a:xfrm>
                <a:off x="6183079" y="2573710"/>
                <a:ext cx="14306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7277479" y="3299470"/>
              <a:ext cx="1433520" cy="57240"/>
            </p14:xfrm>
          </p:contentPart>
        </mc:Choice>
        <mc:Fallback xmlns="">
          <p:pic>
            <p:nvPicPr>
              <p:cNvPr id="9" name="Ink 8"/>
              <p:cNvPicPr/>
              <p:nvPr/>
            </p:nvPicPr>
            <p:blipFill>
              <a:blip r:embed="rId12"/>
              <a:stretch>
                <a:fillRect/>
              </a:stretch>
            </p:blipFill>
            <p:spPr>
              <a:xfrm>
                <a:off x="7240039" y="3181030"/>
                <a:ext cx="15328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903679" y="3610510"/>
              <a:ext cx="2416680" cy="23040"/>
            </p14:xfrm>
          </p:contentPart>
        </mc:Choice>
        <mc:Fallback xmlns="">
          <p:pic>
            <p:nvPicPr>
              <p:cNvPr id="10" name="Ink 9"/>
              <p:cNvPicPr/>
              <p:nvPr/>
            </p:nvPicPr>
            <p:blipFill>
              <a:blip r:embed="rId14"/>
              <a:stretch>
                <a:fillRect/>
              </a:stretch>
            </p:blipFill>
            <p:spPr>
              <a:xfrm>
                <a:off x="865879" y="3537790"/>
                <a:ext cx="2481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2699719" y="2065390"/>
              <a:ext cx="757080" cy="261720"/>
            </p14:xfrm>
          </p:contentPart>
        </mc:Choice>
        <mc:Fallback xmlns="">
          <p:pic>
            <p:nvPicPr>
              <p:cNvPr id="12" name="Ink 11"/>
              <p:cNvPicPr/>
              <p:nvPr/>
            </p:nvPicPr>
            <p:blipFill>
              <a:blip r:embed="rId16"/>
              <a:stretch>
                <a:fillRect/>
              </a:stretch>
            </p:blipFill>
            <p:spPr>
              <a:xfrm>
                <a:off x="2692879" y="2052790"/>
                <a:ext cx="767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p14:cNvContentPartPr/>
              <p14:nvPr/>
            </p14:nvContentPartPr>
            <p14:xfrm>
              <a:off x="6787159" y="1070710"/>
              <a:ext cx="1861200" cy="822240"/>
            </p14:xfrm>
          </p:contentPart>
        </mc:Choice>
        <mc:Fallback xmlns="">
          <p:pic>
            <p:nvPicPr>
              <p:cNvPr id="18" name="Ink 17"/>
              <p:cNvPicPr/>
              <p:nvPr/>
            </p:nvPicPr>
            <p:blipFill>
              <a:blip r:embed="rId18"/>
              <a:stretch>
                <a:fillRect/>
              </a:stretch>
            </p:blipFill>
            <p:spPr>
              <a:xfrm>
                <a:off x="6770599" y="1060270"/>
                <a:ext cx="189540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p14:cNvContentPartPr/>
              <p14:nvPr/>
            </p14:nvContentPartPr>
            <p14:xfrm>
              <a:off x="7078039" y="1906990"/>
              <a:ext cx="1235160" cy="74160"/>
            </p14:xfrm>
          </p:contentPart>
        </mc:Choice>
        <mc:Fallback xmlns="">
          <p:pic>
            <p:nvPicPr>
              <p:cNvPr id="31" name="Ink 30"/>
              <p:cNvPicPr/>
              <p:nvPr/>
            </p:nvPicPr>
            <p:blipFill>
              <a:blip r:embed="rId20"/>
              <a:stretch>
                <a:fillRect/>
              </a:stretch>
            </p:blipFill>
            <p:spPr>
              <a:xfrm>
                <a:off x="7069039" y="1895110"/>
                <a:ext cx="1262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p14:cNvContentPartPr/>
              <p14:nvPr/>
            </p14:nvContentPartPr>
            <p14:xfrm>
              <a:off x="7813159" y="1212190"/>
              <a:ext cx="163800" cy="214200"/>
            </p14:xfrm>
          </p:contentPart>
        </mc:Choice>
        <mc:Fallback xmlns="">
          <p:pic>
            <p:nvPicPr>
              <p:cNvPr id="32" name="Ink 31"/>
              <p:cNvPicPr/>
              <p:nvPr/>
            </p:nvPicPr>
            <p:blipFill>
              <a:blip r:embed="rId22"/>
              <a:stretch>
                <a:fillRect/>
              </a:stretch>
            </p:blipFill>
            <p:spPr>
              <a:xfrm>
                <a:off x="7746559" y="1078630"/>
                <a:ext cx="295560" cy="479880"/>
              </a:xfrm>
              <a:prstGeom prst="rect">
                <a:avLst/>
              </a:prstGeom>
            </p:spPr>
          </p:pic>
        </mc:Fallback>
      </mc:AlternateContent>
    </p:spTree>
    <p:extLst>
      <p:ext uri="{BB962C8B-B14F-4D97-AF65-F5344CB8AC3E}">
        <p14:creationId xmlns:p14="http://schemas.microsoft.com/office/powerpoint/2010/main" val="352771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4835619"/>
              </a:xfrm>
              <a:prstGeom prst="rect">
                <a:avLst/>
              </a:prstGeom>
              <a:noFill/>
            </p:spPr>
            <p:txBody>
              <a:bodyPr wrap="square" rtlCol="0">
                <a:spAutoFit/>
              </a:bodyPr>
              <a:lstStyle/>
              <a:p>
                <a:pPr lvl="1" algn="just">
                  <a:lnSpc>
                    <a:spcPct val="125000"/>
                  </a:lnSpc>
                </a:pPr>
                <a:r>
                  <a:rPr lang="en-IN" sz="1600" b="1" i="1" dirty="0">
                    <a:latin typeface="Times New Roman" panose="02020603050405020304" pitchFamily="18" charset="0"/>
                    <a:cs typeface="Times New Roman" panose="02020603050405020304" pitchFamily="18" charset="0"/>
                  </a:rPr>
                  <a:t>Testing the network with two missing entry.</a:t>
                </a:r>
                <a:r>
                  <a:rPr lang="en-IN" sz="1600" dirty="0">
                    <a:latin typeface="Times New Roman" panose="02020603050405020304" pitchFamily="18" charset="0"/>
                    <a:cs typeface="Times New Roman" panose="02020603050405020304" pitchFamily="18" charset="0"/>
                  </a:rPr>
                  <a: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483561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54119" y="1820230"/>
              <a:ext cx="99000" cy="111960"/>
            </p14:xfrm>
          </p:contentPart>
        </mc:Choice>
        <mc:Fallback xmlns="">
          <p:pic>
            <p:nvPicPr>
              <p:cNvPr id="2" name="Ink 1"/>
              <p:cNvPicPr/>
              <p:nvPr/>
            </p:nvPicPr>
            <p:blipFill>
              <a:blip r:embed="rId4"/>
              <a:stretch>
                <a:fillRect/>
              </a:stretch>
            </p:blipFill>
            <p:spPr>
              <a:xfrm>
                <a:off x="2313079" y="1740310"/>
                <a:ext cx="182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637439" y="1822030"/>
              <a:ext cx="127440" cy="114840"/>
            </p14:xfrm>
          </p:contentPart>
        </mc:Choice>
        <mc:Fallback xmlns="">
          <p:pic>
            <p:nvPicPr>
              <p:cNvPr id="5" name="Ink 4"/>
              <p:cNvPicPr/>
              <p:nvPr/>
            </p:nvPicPr>
            <p:blipFill>
              <a:blip r:embed="rId6"/>
              <a:stretch>
                <a:fillRect/>
              </a:stretch>
            </p:blipFill>
            <p:spPr>
              <a:xfrm>
                <a:off x="2595319" y="1701790"/>
                <a:ext cx="2221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2829319" y="2904550"/>
              <a:ext cx="858960" cy="39600"/>
            </p14:xfrm>
          </p:contentPart>
        </mc:Choice>
        <mc:Fallback xmlns="">
          <p:pic>
            <p:nvPicPr>
              <p:cNvPr id="7" name="Ink 6"/>
              <p:cNvPicPr/>
              <p:nvPr/>
            </p:nvPicPr>
            <p:blipFill>
              <a:blip r:embed="rId8"/>
              <a:stretch>
                <a:fillRect/>
              </a:stretch>
            </p:blipFill>
            <p:spPr>
              <a:xfrm>
                <a:off x="2797279" y="2792172"/>
                <a:ext cx="948600" cy="22939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6075439" y="2655070"/>
              <a:ext cx="1191240" cy="32400"/>
            </p14:xfrm>
          </p:contentPart>
        </mc:Choice>
        <mc:Fallback xmlns="">
          <p:pic>
            <p:nvPicPr>
              <p:cNvPr id="8" name="Ink 7"/>
              <p:cNvPicPr/>
              <p:nvPr/>
            </p:nvPicPr>
            <p:blipFill>
              <a:blip r:embed="rId10"/>
              <a:stretch>
                <a:fillRect/>
              </a:stretch>
            </p:blipFill>
            <p:spPr>
              <a:xfrm>
                <a:off x="6037279" y="2566150"/>
                <a:ext cx="1273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7388359" y="3317110"/>
              <a:ext cx="1161720" cy="32040"/>
            </p14:xfrm>
          </p:contentPart>
        </mc:Choice>
        <mc:Fallback xmlns="">
          <p:pic>
            <p:nvPicPr>
              <p:cNvPr id="9" name="Ink 8"/>
              <p:cNvPicPr/>
              <p:nvPr/>
            </p:nvPicPr>
            <p:blipFill>
              <a:blip r:embed="rId12"/>
              <a:stretch>
                <a:fillRect/>
              </a:stretch>
            </p:blipFill>
            <p:spPr>
              <a:xfrm>
                <a:off x="7351279" y="3199030"/>
                <a:ext cx="1260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913399" y="3604750"/>
              <a:ext cx="2356920" cy="41760"/>
            </p14:xfrm>
          </p:contentPart>
        </mc:Choice>
        <mc:Fallback xmlns="">
          <p:pic>
            <p:nvPicPr>
              <p:cNvPr id="10" name="Ink 9"/>
              <p:cNvPicPr/>
              <p:nvPr/>
            </p:nvPicPr>
            <p:blipFill>
              <a:blip r:embed="rId14"/>
              <a:stretch>
                <a:fillRect/>
              </a:stretch>
            </p:blipFill>
            <p:spPr>
              <a:xfrm>
                <a:off x="879559" y="3529510"/>
                <a:ext cx="2424240" cy="189720"/>
              </a:xfrm>
              <a:prstGeom prst="rect">
                <a:avLst/>
              </a:prstGeom>
            </p:spPr>
          </p:pic>
        </mc:Fallback>
      </mc:AlternateContent>
    </p:spTree>
    <p:extLst>
      <p:ext uri="{BB962C8B-B14F-4D97-AF65-F5344CB8AC3E}">
        <p14:creationId xmlns:p14="http://schemas.microsoft.com/office/powerpoint/2010/main" val="28987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5128455"/>
              </a:xfrm>
              <a:prstGeom prst="rect">
                <a:avLst/>
              </a:prstGeom>
              <a:noFill/>
            </p:spPr>
            <p:txBody>
              <a:bodyPr wrap="square" rtlCol="0">
                <a:spAutoFit/>
              </a:bodyPr>
              <a:lstStyle/>
              <a:p>
                <a:pPr lvl="1" algn="just">
                  <a:lnSpc>
                    <a:spcPct val="125000"/>
                  </a:lnSpc>
                </a:pPr>
                <a:r>
                  <a:rPr lang="en-IN" sz="1600" b="1" i="1" dirty="0">
                    <a:latin typeface="Times New Roman" panose="02020603050405020304" pitchFamily="18" charset="0"/>
                    <a:cs typeface="Times New Roman" panose="02020603050405020304" pitchFamily="18" charset="0"/>
                  </a:rPr>
                  <a:t>Testing the network with two mistaken entry.</a:t>
                </a:r>
                <a:r>
                  <a:rPr lang="en-IN" sz="1600" dirty="0">
                    <a:latin typeface="Times New Roman" panose="02020603050405020304" pitchFamily="18" charset="0"/>
                    <a:cs typeface="Times New Roman" panose="02020603050405020304" pitchFamily="18" charset="0"/>
                  </a:rPr>
                  <a: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b="0" i="1" smtClean="0">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b="0" i="1" smtClean="0">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b="0" i="1" smtClean="0">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incorrect response. Thus, the network with two mistakes is not recognized.</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is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r>
                                    <m:e>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r>
                      <a:rPr lang="en-IN" sz="14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which</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is</m:t>
                    </m:r>
                    <m:r>
                      <m:rPr>
                        <m:nor/>
                      </m:rPr>
                      <a:rPr lang="en-IN" sz="1600" dirty="0">
                        <a:latin typeface="Times New Roman" panose="02020603050405020304" pitchFamily="18" charset="0"/>
                        <a:cs typeface="Times New Roman" panose="02020603050405020304" pitchFamily="18" charset="0"/>
                      </a:rPr>
                      <m:t> </m:t>
                    </m:r>
                    <m:r>
                      <m:rPr>
                        <m:nor/>
                      </m:rPr>
                      <a:rPr lang="en-IN" sz="14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the</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incorrect</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response</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Thus</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the</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network</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with</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two</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mistakes</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is</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not</m:t>
                    </m:r>
                    <m:r>
                      <m:rPr>
                        <m:nor/>
                      </m:rPr>
                      <a:rPr lang="en-IN" sz="1600" dirty="0">
                        <a:latin typeface="Times New Roman" panose="02020603050405020304" pitchFamily="18" charset="0"/>
                        <a:cs typeface="Times New Roman" panose="02020603050405020304" pitchFamily="18" charset="0"/>
                      </a:rPr>
                      <m:t> </m:t>
                    </m:r>
                    <m:r>
                      <m:rPr>
                        <m:nor/>
                      </m:rPr>
                      <a:rPr lang="en-IN" sz="1600" dirty="0">
                        <a:latin typeface="Times New Roman" panose="02020603050405020304" pitchFamily="18" charset="0"/>
                        <a:cs typeface="Times New Roman" panose="02020603050405020304" pitchFamily="18" charset="0"/>
                      </a:rPr>
                      <m:t>recognized</m:t>
                    </m:r>
                    <m:r>
                      <m:rPr>
                        <m:nor/>
                      </m:rPr>
                      <a:rPr lang="en-IN" sz="1600" dirty="0">
                        <a:latin typeface="Times New Roman" panose="02020603050405020304" pitchFamily="18" charset="0"/>
                        <a:cs typeface="Times New Roman" panose="02020603050405020304" pitchFamily="18" charset="0"/>
                      </a:rPr>
                      <m:t>.</m:t>
                    </m:r>
                  </m:oMath>
                </a14:m>
                <a:endParaRPr lang="en-IN"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5128455"/>
              </a:xfrm>
              <a:prstGeom prst="rect">
                <a:avLst/>
              </a:prstGeom>
              <a:blipFill>
                <a:blip r:embed="rId2"/>
                <a:stretch>
                  <a:fillRect r="-432"/>
                </a:stretch>
              </a:blipFill>
            </p:spPr>
            <p:txBody>
              <a:bodyPr/>
              <a:lstStyle/>
              <a:p>
                <a:r>
                  <a:rPr lang="en-IN">
                    <a:noFill/>
                  </a:rPr>
                  <a:t> </a:t>
                </a:r>
              </a:p>
            </p:txBody>
          </p:sp>
        </mc:Fallback>
      </mc:AlternateContent>
    </p:spTree>
    <p:extLst>
      <p:ext uri="{BB962C8B-B14F-4D97-AF65-F5344CB8AC3E}">
        <p14:creationId xmlns:p14="http://schemas.microsoft.com/office/powerpoint/2010/main" val="164317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5125377"/>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Check the associative network for input vector </a:t>
                </a:r>
                <a14:m>
                  <m:oMath xmlns:m="http://schemas.openxmlformats.org/officeDocument/2006/math">
                    <m:d>
                      <m:dPr>
                        <m:begChr m:val="["/>
                        <m:endChr m:val="]"/>
                        <m:ctrlPr>
                          <a:rPr lang="en-IN" sz="16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d>
                  </m:oMath>
                </a14:m>
                <a:r>
                  <a:rPr lang="en-IN" sz="1600" dirty="0">
                    <a:latin typeface="Times New Roman" panose="02020603050405020304" pitchFamily="18" charset="0"/>
                    <a:cs typeface="Times New Roman" panose="02020603050405020304" pitchFamily="18" charset="0"/>
                  </a:rPr>
                  <a:t>. From the weight vector with no self connection. Test whether the net is able to recognize with one missing entry.</a:t>
                </a:r>
              </a:p>
              <a:p>
                <a:pPr lvl="1" algn="just">
                  <a:lnSpc>
                    <a:spcPct val="125000"/>
                  </a:lnSpc>
                </a:pPr>
                <a:r>
                  <a:rPr lang="en-IN" sz="1600" dirty="0">
                    <a:latin typeface="Times New Roman" panose="02020603050405020304" pitchFamily="18" charset="0"/>
                    <a:cs typeface="Times New Roman" panose="02020603050405020304" pitchFamily="18" charset="0"/>
                  </a:rPr>
                  <a:t>Solution: </a:t>
                </a:r>
                <a:r>
                  <a:rPr lang="en-IN" sz="1400" dirty="0">
                    <a:latin typeface="Times New Roman" panose="02020603050405020304" pitchFamily="18" charset="0"/>
                    <a:cs typeface="Times New Roman" panose="02020603050405020304" pitchFamily="18" charset="0"/>
                  </a:rPr>
                  <a:t>The input vector is </a:t>
                </a:r>
                <a14:m>
                  <m:oMath xmlns:m="http://schemas.openxmlformats.org/officeDocument/2006/math">
                    <m:r>
                      <m:rPr>
                        <m:sty m:val="p"/>
                      </m:rPr>
                      <a:rPr lang="en-IN" sz="1400" b="0" i="0" smtClean="0">
                        <a:latin typeface="Cambria Math" panose="02040503050406030204" pitchFamily="18" charset="0"/>
                        <a:cs typeface="Times New Roman" panose="02020603050405020304" pitchFamily="18" charset="0"/>
                      </a:rPr>
                      <m:t>x</m:t>
                    </m:r>
                    <m:r>
                      <a:rPr lang="en-IN" sz="1400" b="0" i="0"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d>
                  </m:oMath>
                </a14:m>
                <a:r>
                  <a:rPr lang="en-IN" sz="1400" dirty="0">
                    <a:latin typeface="Times New Roman" panose="02020603050405020304" pitchFamily="18" charset="0"/>
                    <a:cs typeface="Times New Roman" panose="02020603050405020304" pitchFamily="18" charset="0"/>
                  </a:rPr>
                  <a:t>. The weight vector is,</a:t>
                </a:r>
              </a:p>
              <a:p>
                <a:pPr lvl="1"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𝑊</m:t>
                      </m:r>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𝑃</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IN" sz="1400" b="0" i="0"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d>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US" sz="1400" b="1" i="1" dirty="0">
                    <a:latin typeface="Times New Roman" panose="02020603050405020304" pitchFamily="18" charset="0"/>
                    <a:cs typeface="Times New Roman" panose="02020603050405020304" pitchFamily="18" charset="0"/>
                  </a:rPr>
                  <a:t>The weight vector with no self-connection (make the diagonal elements in the weight vector zero) is given by</a:t>
                </a:r>
              </a:p>
              <a:p>
                <a:pPr lvl="1"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d>
                    </m:oMath>
                  </m:oMathPara>
                </a14:m>
                <a:endParaRPr lang="en-IN" sz="1400" b="1" i="1" dirty="0">
                  <a:latin typeface="Times New Roman" panose="02020603050405020304" pitchFamily="18" charset="0"/>
                  <a:cs typeface="Times New Roman" panose="02020603050405020304" pitchFamily="18" charset="0"/>
                </a:endParaRPr>
              </a:p>
              <a:p>
                <a:pPr lvl="1" algn="just">
                  <a:lnSpc>
                    <a:spcPct val="125000"/>
                  </a:lnSpc>
                </a:pPr>
                <a:r>
                  <a:rPr lang="en-IN" sz="1400" b="1" i="1" dirty="0">
                    <a:latin typeface="Times New Roman" panose="02020603050405020304" pitchFamily="18" charset="0"/>
                    <a:cs typeface="Times New Roman" panose="02020603050405020304" pitchFamily="18" charset="0"/>
                  </a:rPr>
                  <a:t>Testing the network with one missing entry. </a:t>
                </a:r>
                <a:r>
                  <a:rPr lang="en-IN" sz="14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IN" sz="1400">
                        <a:latin typeface="Cambria Math" panose="02040503050406030204" pitchFamily="18" charset="0"/>
                        <a:cs typeface="Times New Roman" panose="02020603050405020304" pitchFamily="18" charset="0"/>
                      </a:rPr>
                      <m:t>x</m:t>
                    </m:r>
                    <m:r>
                      <a:rPr lang="en-IN" sz="140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
                      </m:e>
                    </m:d>
                  </m:oMath>
                </a14:m>
                <a:r>
                  <a:rPr lang="en-IN" sz="1400" dirty="0">
                    <a:latin typeface="Times New Roman" panose="02020603050405020304" pitchFamily="18" charset="0"/>
                    <a:cs typeface="Times New Roman" panose="02020603050405020304" pitchFamily="18" charset="0"/>
                  </a:rPr>
                  <a:t>. The weight obtained above is used as the initial weight here.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𝑖𝑛𝑗</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𝑥</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𝑊</m:t>
                      </m:r>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
                        </m:e>
                      </m:d>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2</m:t>
                                </m:r>
                              </m:e>
                              <m:e>
                                <m:r>
                                  <a:rPr lang="en-US" sz="1400" i="1">
                                    <a:latin typeface="Cambria Math" panose="02040503050406030204" pitchFamily="18" charset="0"/>
                                    <a:cs typeface="Times New Roman" panose="02020603050405020304" pitchFamily="18" charset="0"/>
                                  </a:rPr>
                                  <m:t>−1</m:t>
                                </m:r>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Applying activations over the net input to calculate the output, we have</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r>
                        <a:rPr lang="en-IN" sz="14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Hence the correct response is obtained.</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5125377"/>
              </a:xfrm>
              <a:prstGeom prst="rect">
                <a:avLst/>
              </a:prstGeom>
              <a:blipFill>
                <a:blip r:embed="rId2"/>
                <a:stretch>
                  <a:fillRect r="-432" b="-357"/>
                </a:stretch>
              </a:blipFill>
            </p:spPr>
            <p:txBody>
              <a:bodyPr/>
              <a:lstStyle/>
              <a:p>
                <a:r>
                  <a:rPr lang="en-IN">
                    <a:noFill/>
                  </a:rPr>
                  <a:t> </a:t>
                </a:r>
              </a:p>
            </p:txBody>
          </p:sp>
        </mc:Fallback>
      </mc:AlternateContent>
    </p:spTree>
    <p:extLst>
      <p:ext uri="{BB962C8B-B14F-4D97-AF65-F5344CB8AC3E}">
        <p14:creationId xmlns:p14="http://schemas.microsoft.com/office/powerpoint/2010/main" val="184852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a:t>
            </a:fld>
            <a:endParaRPr lang="en-US" dirty="0"/>
          </a:p>
        </p:txBody>
      </p:sp>
      <p:sp>
        <p:nvSpPr>
          <p:cNvPr id="3" name="TextBox 2"/>
          <p:cNvSpPr txBox="1"/>
          <p:nvPr/>
        </p:nvSpPr>
        <p:spPr>
          <a:xfrm>
            <a:off x="1447800" y="609600"/>
            <a:ext cx="7239000" cy="584775"/>
          </a:xfrm>
          <a:prstGeom prst="rect">
            <a:avLst/>
          </a:prstGeom>
          <a:noFill/>
        </p:spPr>
        <p:txBody>
          <a:bodyPr wrap="square" rtlCol="0">
            <a:sp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Introduction</a:t>
            </a:r>
          </a:p>
        </p:txBody>
      </p:sp>
      <p:sp>
        <p:nvSpPr>
          <p:cNvPr id="6" name="TextBox 5"/>
          <p:cNvSpPr txBox="1"/>
          <p:nvPr/>
        </p:nvSpPr>
        <p:spPr>
          <a:xfrm>
            <a:off x="335622" y="1493776"/>
            <a:ext cx="8472755" cy="468012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 associative memory network can store a set of patterns as memories. When the associative memory is being presented with a key pattern, it responds by producing one of the scored patterns, which closely resembles or relates to the key pattern.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Thus, the recall is through association of the key pattern, with the help of information memorized.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types of memories are also called as content-addressable memories (CAM) in contrast to that of traditional address-addressable memories in digital computers where stored pattern (in bytes) is recalled by its address.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also a matrix memory as in RAM/ROM. The CAM can also be viewed as associating data to address, i.e. for every data in the memory there is a corresponding unique address.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Also, it can be viewed as data correlator. Here input data is correlated with that of the stored data in the CAM.</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should be noted that stored patterns must be unique, i.e., different patterns in each location. If the same pattern exists in more than one location in the CAM, then, even though the correlation is correct, the address is noted to be ambiguous. The basic structure of CAM is given in Figure.</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62639" y="3350230"/>
              <a:ext cx="3013560" cy="72000"/>
            </p14:xfrm>
          </p:contentPart>
        </mc:Choice>
        <mc:Fallback xmlns="">
          <p:pic>
            <p:nvPicPr>
              <p:cNvPr id="5" name="Ink 4"/>
              <p:cNvPicPr/>
              <p:nvPr/>
            </p:nvPicPr>
            <p:blipFill>
              <a:blip r:embed="rId3"/>
              <a:stretch>
                <a:fillRect/>
              </a:stretch>
            </p:blipFill>
            <p:spPr>
              <a:xfrm>
                <a:off x="4453279" y="3338350"/>
                <a:ext cx="3036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2401999" y="3627430"/>
              <a:ext cx="4156920" cy="84960"/>
            </p14:xfrm>
          </p:contentPart>
        </mc:Choice>
        <mc:Fallback xmlns="">
          <p:pic>
            <p:nvPicPr>
              <p:cNvPr id="8" name="Ink 7"/>
              <p:cNvPicPr/>
              <p:nvPr/>
            </p:nvPicPr>
            <p:blipFill>
              <a:blip r:embed="rId5"/>
              <a:stretch>
                <a:fillRect/>
              </a:stretch>
            </p:blipFill>
            <p:spPr>
              <a:xfrm>
                <a:off x="2392639" y="3617350"/>
                <a:ext cx="4177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7358119" y="707830"/>
              <a:ext cx="1958040" cy="774000"/>
            </p14:xfrm>
          </p:contentPart>
        </mc:Choice>
        <mc:Fallback xmlns="">
          <p:pic>
            <p:nvPicPr>
              <p:cNvPr id="11" name="Ink 10"/>
              <p:cNvPicPr/>
              <p:nvPr/>
            </p:nvPicPr>
            <p:blipFill>
              <a:blip r:embed="rId7"/>
              <a:stretch>
                <a:fillRect/>
              </a:stretch>
            </p:blipFill>
            <p:spPr>
              <a:xfrm>
                <a:off x="7347319" y="697750"/>
                <a:ext cx="1983960" cy="79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p14:cNvContentPartPr/>
              <p14:nvPr/>
            </p14:nvContentPartPr>
            <p14:xfrm>
              <a:off x="3343039" y="4327270"/>
              <a:ext cx="954720" cy="30600"/>
            </p14:xfrm>
          </p:contentPart>
        </mc:Choice>
        <mc:Fallback xmlns="">
          <p:pic>
            <p:nvPicPr>
              <p:cNvPr id="28" name="Ink 27"/>
              <p:cNvPicPr/>
              <p:nvPr/>
            </p:nvPicPr>
            <p:blipFill>
              <a:blip r:embed="rId9"/>
              <a:stretch>
                <a:fillRect/>
              </a:stretch>
            </p:blipFill>
            <p:spPr>
              <a:xfrm>
                <a:off x="3334399" y="4319350"/>
                <a:ext cx="979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p14:cNvContentPartPr/>
              <p14:nvPr/>
            </p14:nvContentPartPr>
            <p14:xfrm>
              <a:off x="4594759" y="5170030"/>
              <a:ext cx="724320" cy="461880"/>
            </p14:xfrm>
          </p:contentPart>
        </mc:Choice>
        <mc:Fallback xmlns="">
          <p:pic>
            <p:nvPicPr>
              <p:cNvPr id="32" name="Ink 31"/>
              <p:cNvPicPr/>
              <p:nvPr/>
            </p:nvPicPr>
            <p:blipFill>
              <a:blip r:embed="rId11"/>
              <a:stretch>
                <a:fillRect/>
              </a:stretch>
            </p:blipFill>
            <p:spPr>
              <a:xfrm>
                <a:off x="4584679" y="5160310"/>
                <a:ext cx="7462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p14:cNvContentPartPr/>
              <p14:nvPr/>
            </p14:nvContentPartPr>
            <p14:xfrm>
              <a:off x="3307039" y="4911550"/>
              <a:ext cx="672120" cy="52560"/>
            </p14:xfrm>
          </p:contentPart>
        </mc:Choice>
        <mc:Fallback xmlns="">
          <p:pic>
            <p:nvPicPr>
              <p:cNvPr id="38" name="Ink 37"/>
              <p:cNvPicPr/>
              <p:nvPr/>
            </p:nvPicPr>
            <p:blipFill>
              <a:blip r:embed="rId13"/>
              <a:stretch>
                <a:fillRect/>
              </a:stretch>
            </p:blipFill>
            <p:spPr>
              <a:xfrm>
                <a:off x="3296599" y="4900750"/>
                <a:ext cx="6951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p14:cNvContentPartPr/>
              <p14:nvPr/>
            </p14:nvContentPartPr>
            <p14:xfrm>
              <a:off x="5405119" y="5850790"/>
              <a:ext cx="528480" cy="18720"/>
            </p14:xfrm>
          </p:contentPart>
        </mc:Choice>
        <mc:Fallback xmlns="">
          <p:pic>
            <p:nvPicPr>
              <p:cNvPr id="39" name="Ink 38"/>
              <p:cNvPicPr/>
              <p:nvPr/>
            </p:nvPicPr>
            <p:blipFill>
              <a:blip r:embed="rId15"/>
              <a:stretch>
                <a:fillRect/>
              </a:stretch>
            </p:blipFill>
            <p:spPr>
              <a:xfrm>
                <a:off x="5395759" y="5839630"/>
                <a:ext cx="547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p14:cNvContentPartPr/>
              <p14:nvPr/>
            </p14:nvContentPartPr>
            <p14:xfrm>
              <a:off x="3689359" y="5802550"/>
              <a:ext cx="993960" cy="425520"/>
            </p14:xfrm>
          </p:contentPart>
        </mc:Choice>
        <mc:Fallback xmlns="">
          <p:pic>
            <p:nvPicPr>
              <p:cNvPr id="41" name="Ink 40"/>
              <p:cNvPicPr/>
              <p:nvPr/>
            </p:nvPicPr>
            <p:blipFill>
              <a:blip r:embed="rId17"/>
              <a:stretch>
                <a:fillRect/>
              </a:stretch>
            </p:blipFill>
            <p:spPr>
              <a:xfrm>
                <a:off x="3679639" y="5792830"/>
                <a:ext cx="1015200" cy="446040"/>
              </a:xfrm>
              <a:prstGeom prst="rect">
                <a:avLst/>
              </a:prstGeom>
            </p:spPr>
          </p:pic>
        </mc:Fallback>
      </mc:AlternateContent>
    </p:spTree>
    <p:extLst>
      <p:ext uri="{BB962C8B-B14F-4D97-AF65-F5344CB8AC3E}">
        <p14:creationId xmlns:p14="http://schemas.microsoft.com/office/powerpoint/2010/main" val="1794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2164375"/>
              </a:xfrm>
              <a:prstGeom prst="rect">
                <a:avLst/>
              </a:prstGeom>
              <a:noFill/>
            </p:spPr>
            <p:txBody>
              <a:bodyPr wrap="square" rtlCol="0">
                <a:spAutoFit/>
              </a:bodyPr>
              <a:lstStyle/>
              <a:p>
                <a:pPr lvl="1" algn="just">
                  <a:lnSpc>
                    <a:spcPct val="125000"/>
                  </a:lnSpc>
                </a:pPr>
                <a:r>
                  <a:rPr lang="en-IN" sz="14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IN" sz="1400">
                        <a:latin typeface="Cambria Math" panose="02040503050406030204" pitchFamily="18" charset="0"/>
                        <a:cs typeface="Times New Roman" panose="02020603050405020304" pitchFamily="18" charset="0"/>
                      </a:rPr>
                      <m:t>x</m:t>
                    </m:r>
                    <m:r>
                      <a:rPr lang="en-IN" sz="140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d>
                  </m:oMath>
                </a14:m>
                <a:r>
                  <a:rPr lang="en-IN" sz="1400" dirty="0">
                    <a:latin typeface="Times New Roman" panose="02020603050405020304" pitchFamily="18" charset="0"/>
                    <a:cs typeface="Times New Roman" panose="02020603050405020304" pitchFamily="18" charset="0"/>
                  </a:rPr>
                  <a:t>. The weight obtained above is used as the initial weight here.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𝑖𝑛𝑗</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𝑥</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𝑊</m:t>
                      </m:r>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d>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3"/>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Applying activations over the net input to calculate the output, we have</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r>
                        <a:rPr lang="en-IN" sz="14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Hence the correct response is obtained.</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2164375"/>
              </a:xfrm>
              <a:prstGeom prst="rect">
                <a:avLst/>
              </a:prstGeom>
              <a:blipFill>
                <a:blip r:embed="rId2"/>
                <a:stretch>
                  <a:fillRect r="-216" b="-1966"/>
                </a:stretch>
              </a:blipFill>
            </p:spPr>
            <p:txBody>
              <a:bodyPr/>
              <a:lstStyle/>
              <a:p>
                <a:r>
                  <a:rPr lang="en-IN">
                    <a:noFill/>
                  </a:rPr>
                  <a:t> </a:t>
                </a:r>
              </a:p>
            </p:txBody>
          </p:sp>
        </mc:Fallback>
      </mc:AlternateContent>
    </p:spTree>
    <p:extLst>
      <p:ext uri="{BB962C8B-B14F-4D97-AF65-F5344CB8AC3E}">
        <p14:creationId xmlns:p14="http://schemas.microsoft.com/office/powerpoint/2010/main" val="38271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2490875"/>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Use outer product rule to store vectors </a:t>
                </a:r>
                <a14:m>
                  <m:oMath xmlns:m="http://schemas.openxmlformats.org/officeDocument/2006/math">
                    <m:d>
                      <m:dPr>
                        <m:begChr m:val="["/>
                        <m:endChr m:val="]"/>
                        <m:ctrlPr>
                          <a:rPr lang="en-IN"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mr>
                              </m:m>
                            </m:e>
                          </m:mr>
                        </m:m>
                      </m:e>
                    </m:d>
                    <m:r>
                      <a:rPr lang="en-US" sz="1600" i="1">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in an auto associative network. </a:t>
                </a:r>
              </a:p>
              <a:p>
                <a:pPr marL="800100" lvl="1" indent="-342900" algn="just">
                  <a:lnSpc>
                    <a:spcPct val="125000"/>
                  </a:lnSpc>
                  <a:buAutoNum type="alphaLcPeriod"/>
                </a:pPr>
                <a:r>
                  <a:rPr lang="en-IN" sz="1600" dirty="0">
                    <a:latin typeface="Times New Roman" panose="02020603050405020304" pitchFamily="18" charset="0"/>
                    <a:cs typeface="Times New Roman" panose="02020603050405020304" pitchFamily="18" charset="0"/>
                  </a:rPr>
                  <a:t>Find the weight matrix. </a:t>
                </a:r>
              </a:p>
              <a:p>
                <a:pPr marL="800100" lvl="1" indent="-342900" algn="just">
                  <a:lnSpc>
                    <a:spcPct val="125000"/>
                  </a:lnSpc>
                  <a:buAutoNum type="alphaLcPeriod"/>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as input.</a:t>
                </a:r>
              </a:p>
              <a:p>
                <a:pPr marL="800100" lvl="1" indent="-342900" algn="just">
                  <a:lnSpc>
                    <a:spcPct val="125000"/>
                  </a:lnSpc>
                  <a:buAutoNum type="alphaLcPeriod"/>
                </a:pPr>
                <a:r>
                  <a:rPr lang="en-US"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mr>
                        </m:m>
                      </m:e>
                    </m:d>
                  </m:oMath>
                </a14:m>
                <a:r>
                  <a:rPr lang="en-US" sz="1600" dirty="0">
                    <a:latin typeface="Times New Roman" panose="02020603050405020304" pitchFamily="18" charset="0"/>
                    <a:cs typeface="Times New Roman" panose="02020603050405020304" pitchFamily="18" charset="0"/>
                  </a:rPr>
                  <a:t> as input.</a:t>
                </a:r>
              </a:p>
              <a:p>
                <a:pPr marL="800100" lvl="1" indent="-342900" algn="just">
                  <a:lnSpc>
                    <a:spcPct val="125000"/>
                  </a:lnSpc>
                  <a:buAutoNum type="alphaLcPeriod"/>
                </a:pPr>
                <a:r>
                  <a:rPr lang="en-US"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oMath>
                </a14:m>
                <a:r>
                  <a:rPr lang="en-US" sz="1600" dirty="0">
                    <a:latin typeface="Times New Roman" panose="02020603050405020304" pitchFamily="18" charset="0"/>
                    <a:cs typeface="Times New Roman" panose="02020603050405020304" pitchFamily="18" charset="0"/>
                  </a:rPr>
                  <a:t> as input. </a:t>
                </a:r>
              </a:p>
              <a:p>
                <a:pPr marL="800100" lvl="1" indent="-342900" algn="just">
                  <a:lnSpc>
                    <a:spcPct val="125000"/>
                  </a:lnSpc>
                  <a:buAutoNum type="alphaLcPeriod"/>
                </a:pPr>
                <a:r>
                  <a:rPr lang="en-US" sz="1600" dirty="0">
                    <a:latin typeface="Times New Roman" panose="02020603050405020304" pitchFamily="18" charset="0"/>
                    <a:cs typeface="Times New Roman" panose="02020603050405020304" pitchFamily="18" charset="0"/>
                  </a:rPr>
                  <a:t>Repeat a-d with diagonal terms in weight matrix to be zero.</a:t>
                </a:r>
              </a:p>
              <a:p>
                <a:pPr marL="800100" lvl="1" indent="-342900" algn="just">
                  <a:lnSpc>
                    <a:spcPct val="125000"/>
                  </a:lnSpc>
                  <a:buAutoNum type="alphaLcPeriod"/>
                </a:pPr>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2490875"/>
              </a:xfrm>
              <a:prstGeom prst="rect">
                <a:avLst/>
              </a:prstGeom>
              <a:blipFill>
                <a:blip r:embed="rId2"/>
                <a:stretch>
                  <a:fillRect r="-432"/>
                </a:stretch>
              </a:blipFill>
            </p:spPr>
            <p:txBody>
              <a:bodyPr/>
              <a:lstStyle/>
              <a:p>
                <a:r>
                  <a:rPr lang="en-IN">
                    <a:noFill/>
                  </a:rPr>
                  <a:t> </a:t>
                </a:r>
              </a:p>
            </p:txBody>
          </p:sp>
        </mc:Fallback>
      </mc:AlternateContent>
    </p:spTree>
    <p:extLst>
      <p:ext uri="{BB962C8B-B14F-4D97-AF65-F5344CB8AC3E}">
        <p14:creationId xmlns:p14="http://schemas.microsoft.com/office/powerpoint/2010/main" val="326369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22</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4184415"/>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Solution: </a:t>
                </a:r>
                <a:r>
                  <a:rPr lang="en-IN" sz="1400" dirty="0">
                    <a:latin typeface="Times New Roman" panose="02020603050405020304" pitchFamily="18" charset="0"/>
                    <a:cs typeface="Times New Roman" panose="02020603050405020304" pitchFamily="18" charset="0"/>
                  </a:rPr>
                  <a:t>Weight matrix for </a:t>
                </a:r>
                <a14:m>
                  <m:oMath xmlns:m="http://schemas.openxmlformats.org/officeDocument/2006/math">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IN" sz="1400" dirty="0">
                    <a:latin typeface="Times New Roman" panose="02020603050405020304" pitchFamily="18" charset="0"/>
                    <a:cs typeface="Times New Roman" panose="02020603050405020304" pitchFamily="18" charset="0"/>
                  </a:rPr>
                  <a:t>. The weight vector is,</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𝑊</m:t>
                          </m:r>
                        </m:e>
                        <m:sub>
                          <m:r>
                            <a:rPr lang="en-US" sz="1400" b="0" i="1" smtClean="0">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𝑃</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IN" sz="1400" b="0" i="0"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d>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Weight matrix for </a:t>
                </a:r>
                <a14:m>
                  <m:oMath xmlns:m="http://schemas.openxmlformats.org/officeDocument/2006/math">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oMath>
                </a14:m>
                <a:r>
                  <a:rPr lang="en-IN" sz="1400" dirty="0">
                    <a:latin typeface="Times New Roman" panose="02020603050405020304" pitchFamily="18" charset="0"/>
                    <a:cs typeface="Times New Roman" panose="02020603050405020304" pitchFamily="18" charset="0"/>
                  </a:rPr>
                  <a:t>. The weight vector is,</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𝑊</m:t>
                          </m:r>
                        </m:e>
                        <m:sub>
                          <m:r>
                            <a:rPr lang="en-US"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𝑃</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IN" sz="140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d>
                        <m:dPr>
                          <m:begChr m:val="["/>
                          <m:endChr m:val="]"/>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m:oMathPara>
                </a14:m>
                <a:endParaRPr lang="en-IN" sz="1400" dirty="0">
                  <a:latin typeface="Times New Roman" panose="02020603050405020304" pitchFamily="18" charset="0"/>
                  <a:cs typeface="Times New Roman" panose="02020603050405020304" pitchFamily="18" charset="0"/>
                </a:endParaRPr>
              </a:p>
              <a:p>
                <a:pPr lvl="1" algn="just">
                  <a:lnSpc>
                    <a:spcPct val="125000"/>
                  </a:lnSpc>
                </a:pPr>
                <a:r>
                  <a:rPr lang="en-IN" sz="1400" dirty="0">
                    <a:latin typeface="Times New Roman" panose="02020603050405020304" pitchFamily="18" charset="0"/>
                    <a:cs typeface="Times New Roman" panose="02020603050405020304" pitchFamily="18" charset="0"/>
                  </a:rPr>
                  <a:t>The weight matrix to store two vectors is:</a:t>
                </a:r>
              </a:p>
              <a:p>
                <a:pPr lvl="1"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𝑊</m:t>
                      </m:r>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𝑊</m:t>
                          </m:r>
                        </m:e>
                        <m:sub>
                          <m:r>
                            <a:rPr lang="en-US" sz="1400" b="0" i="1" smtClean="0">
                              <a:latin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𝑊</m:t>
                          </m:r>
                        </m:e>
                        <m:sub>
                          <m:r>
                            <a:rPr lang="en-US" sz="1400" b="0" i="1" smtClean="0">
                              <a:latin typeface="Cambria Math" panose="02040503050406030204" pitchFamily="18" charset="0"/>
                              <a:cs typeface="Times New Roman" panose="02020603050405020304" pitchFamily="18" charset="0"/>
                            </a:rPr>
                            <m:t>2</m:t>
                          </m:r>
                        </m:sub>
                      </m:sSub>
                    </m:oMath>
                  </m:oMathPara>
                </a14:m>
                <a:endParaRPr lang="en-US" sz="1400" b="0" dirty="0">
                  <a:latin typeface="Times New Roman" panose="02020603050405020304" pitchFamily="18" charset="0"/>
                  <a:cs typeface="Times New Roman" panose="02020603050405020304" pitchFamily="18" charset="0"/>
                </a:endParaRPr>
              </a:p>
              <a:p>
                <a:pPr lvl="1"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2</m:t>
                                      </m:r>
                                    </m:e>
                                    <m:e>
                                      <m: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2</m:t>
                                      </m:r>
                                    </m:e>
                                  </m:mr>
                                  <m:mr>
                                    <m:e>
                                      <m:r>
                                        <a:rPr lang="en-US" sz="1400" b="0" i="1" smtClean="0">
                                          <a:latin typeface="Cambria Math" panose="02040503050406030204" pitchFamily="18" charset="0"/>
                                          <a:cs typeface="Times New Roman" panose="02020603050405020304" pitchFamily="18" charset="0"/>
                                        </a:rPr>
                                        <m:t>2</m:t>
                                      </m:r>
                                    </m:e>
                                    <m:e>
                                      <m:r>
                                        <a:rPr lang="en-US" sz="1400" b="0" i="1" smtClean="0">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2</m:t>
                                      </m:r>
                                    </m:e>
                                  </m:mr>
                                  <m:mr>
                                    <m:e>
                                      <m:r>
                                        <a:rPr lang="en-US" sz="1400" b="0" i="1" smtClean="0">
                                          <a:latin typeface="Cambria Math" panose="02040503050406030204" pitchFamily="18" charset="0"/>
                                          <a:cs typeface="Times New Roman" panose="02020603050405020304" pitchFamily="18" charset="0"/>
                                        </a:rPr>
                                        <m:t>2</m:t>
                                      </m:r>
                                    </m:e>
                                    <m:e>
                                      <m:r>
                                        <a:rPr lang="en-US" sz="14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2</m:t>
                                      </m:r>
                                    </m:e>
                                    <m:e>
                                      <m: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2</m:t>
                                      </m:r>
                                    </m:e>
                                  </m:mr>
                                </m:m>
                              </m:e>
                            </m:mr>
                          </m:m>
                        </m:e>
                      </m:d>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4184415"/>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406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23</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5143396"/>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as input.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x</m:t>
                    </m:r>
                    <m:r>
                      <a:rPr lang="en-US" sz="1600" b="0" i="0"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4</m:t>
                                      </m:r>
                                    </m:e>
                                    <m:e>
                                      <m:r>
                                        <a:rPr lang="en-US" sz="1600" b="0" i="1" smtClean="0">
                                          <a:latin typeface="Cambria Math" panose="02040503050406030204" pitchFamily="18" charset="0"/>
                                          <a:cs typeface="Times New Roman" panose="02020603050405020304" pitchFamily="18" charset="0"/>
                                        </a:rPr>
                                        <m:t>4</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4</m:t>
                                      </m:r>
                                    </m:e>
                                    <m:e>
                                      <m:r>
                                        <a:rPr lang="en-US" sz="1600" b="0" i="1" smtClean="0">
                                          <a:latin typeface="Cambria Math" panose="02040503050406030204" pitchFamily="18" charset="0"/>
                                          <a:cs typeface="Times New Roman" panose="02020603050405020304" pitchFamily="18" charset="0"/>
                                        </a:rPr>
                                        <m:t>4</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as input.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US" sz="1600">
                        <a:latin typeface="Cambria Math" panose="02040503050406030204" pitchFamily="18" charset="0"/>
                        <a:cs typeface="Times New Roman" panose="02020603050405020304" pitchFamily="18" charset="0"/>
                      </a:rPr>
                      <m:t>x</m:t>
                    </m:r>
                    <m:r>
                      <a:rPr lang="en-US" sz="160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4</m:t>
                                      </m:r>
                                    </m:e>
                                    <m:e>
                                      <m:r>
                                        <a:rPr lang="en-US" sz="1600" b="0" i="1" smtClean="0">
                                          <a:latin typeface="Cambria Math" panose="02040503050406030204" pitchFamily="18" charset="0"/>
                                          <a:cs typeface="Times New Roman" panose="02020603050405020304" pitchFamily="18" charset="0"/>
                                        </a:rPr>
                                        <m:t>4</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4</m:t>
                                      </m:r>
                                    </m:e>
                                    <m:e>
                                      <m:r>
                                        <a:rPr lang="en-US" sz="1600" b="0" i="1" smtClean="0">
                                          <a:latin typeface="Cambria Math" panose="02040503050406030204" pitchFamily="18" charset="0"/>
                                          <a:cs typeface="Times New Roman" panose="02020603050405020304" pitchFamily="18" charset="0"/>
                                        </a:rPr>
                                        <m:t>−4</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US" b="0" i="1" smtClean="0">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514339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9894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4245265"/>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oMath>
                </a14:m>
                <a:r>
                  <a:rPr lang="en-IN" sz="1600" dirty="0">
                    <a:latin typeface="Times New Roman" panose="02020603050405020304" pitchFamily="18" charset="0"/>
                    <a:cs typeface="Times New Roman" panose="02020603050405020304" pitchFamily="18" charset="0"/>
                  </a:rPr>
                  <a:t> as input.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US" sz="1600">
                        <a:latin typeface="Cambria Math" panose="02040503050406030204" pitchFamily="18" charset="0"/>
                        <a:cs typeface="Times New Roman" panose="02020603050405020304" pitchFamily="18" charset="0"/>
                      </a:rPr>
                      <m:t>x</m:t>
                    </m:r>
                    <m:r>
                      <a:rPr lang="en-US" sz="160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4</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4</m:t>
                                      </m:r>
                                    </m:e>
                                    <m:e>
                                      <m:r>
                                        <a:rPr lang="en-US"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r>
                  <a:rPr lang="en-US" sz="1600" dirty="0">
                    <a:latin typeface="Times New Roman" panose="02020603050405020304" pitchFamily="18" charset="0"/>
                    <a:cs typeface="Times New Roman" panose="02020603050405020304" pitchFamily="18" charset="0"/>
                  </a:rPr>
                  <a:t>Repeat parts a-d with diagonal element in weight matrix set to zero. </a:t>
                </a:r>
              </a:p>
              <a:p>
                <a:pPr lvl="1" algn="just">
                  <a:lnSpc>
                    <a:spcPct val="125000"/>
                  </a:lnSpc>
                </a:pPr>
                <a:r>
                  <a:rPr lang="en-US" sz="1600" dirty="0">
                    <a:latin typeface="Times New Roman" panose="02020603050405020304" pitchFamily="18" charset="0"/>
                    <a:cs typeface="Times New Roman" panose="02020603050405020304" pitchFamily="18" charset="0"/>
                  </a:rPr>
                  <a:t>The weight matrix is </a:t>
                </a:r>
              </a:p>
              <a:p>
                <a:pPr lvl="1"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𝑊</m:t>
                      </m:r>
                      <m:r>
                        <a:rPr lang="en-US"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mr>
                          </m:m>
                        </m:e>
                      </m:d>
                    </m:oMath>
                  </m:oMathPara>
                </a14:m>
                <a:endParaRPr lang="en-IN"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4245265"/>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42535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5143396"/>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as input.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x</m:t>
                    </m:r>
                    <m:r>
                      <a:rPr lang="en-US" sz="1600" b="0" i="0"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mr>
                        </m:m>
                      </m:e>
                    </m:d>
                  </m:oMath>
                </a14:m>
                <a:r>
                  <a:rPr lang="en-IN" sz="1600" dirty="0">
                    <a:latin typeface="Times New Roman" panose="02020603050405020304" pitchFamily="18" charset="0"/>
                    <a:cs typeface="Times New Roman" panose="02020603050405020304" pitchFamily="18" charset="0"/>
                  </a:rPr>
                  <a:t> as input.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US" sz="1600">
                        <a:latin typeface="Cambria Math" panose="02040503050406030204" pitchFamily="18" charset="0"/>
                        <a:cs typeface="Times New Roman" panose="02020603050405020304" pitchFamily="18" charset="0"/>
                      </a:rPr>
                      <m:t>x</m:t>
                    </m:r>
                    <m:r>
                      <a:rPr lang="en-US" sz="160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mr>
                        </m:m>
                      </m:e>
                    </m:d>
                    <m:r>
                      <a:rPr lang="en-IN" sz="1600" i="1">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1</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US" b="0" i="1" smtClean="0">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which is </a:t>
                </a:r>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correct response.</a:t>
                </a:r>
              </a:p>
              <a:p>
                <a:pPr lvl="1"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514339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245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2466957"/>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Test the network using </a:t>
                </a:r>
                <a14:m>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oMath>
                </a14:m>
                <a:r>
                  <a:rPr lang="en-IN" sz="1600" dirty="0">
                    <a:latin typeface="Times New Roman" panose="02020603050405020304" pitchFamily="18" charset="0"/>
                    <a:cs typeface="Times New Roman" panose="02020603050405020304" pitchFamily="18" charset="0"/>
                  </a:rPr>
                  <a:t> as input. </a:t>
                </a:r>
              </a:p>
              <a:p>
                <a:pPr lvl="1" algn="just">
                  <a:lnSpc>
                    <a:spcPct val="125000"/>
                  </a:lnSpc>
                </a:pPr>
                <a:r>
                  <a:rPr lang="en-IN" sz="1600" dirty="0">
                    <a:latin typeface="Times New Roman" panose="02020603050405020304" pitchFamily="18" charset="0"/>
                    <a:cs typeface="Times New Roman" panose="02020603050405020304" pitchFamily="18" charset="0"/>
                  </a:rPr>
                  <a:t>The test input </a:t>
                </a:r>
                <a14:m>
                  <m:oMath xmlns:m="http://schemas.openxmlformats.org/officeDocument/2006/math">
                    <m:r>
                      <m:rPr>
                        <m:sty m:val="p"/>
                      </m:rPr>
                      <a:rPr lang="en-US" sz="1600">
                        <a:latin typeface="Cambria Math" panose="02040503050406030204" pitchFamily="18" charset="0"/>
                        <a:cs typeface="Times New Roman" panose="02020603050405020304" pitchFamily="18" charset="0"/>
                      </a:rPr>
                      <m:t>x</m:t>
                    </m:r>
                    <m:r>
                      <a:rPr lang="en-US" sz="160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oMath>
                </a14:m>
                <a:r>
                  <a:rPr lang="en-IN" sz="1600" dirty="0">
                    <a:latin typeface="Times New Roman" panose="02020603050405020304" pitchFamily="18" charset="0"/>
                    <a:cs typeface="Times New Roman" panose="02020603050405020304" pitchFamily="18" charset="0"/>
                  </a:rPr>
                  <a:t> Computing the input, we get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2</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2</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2</m:t>
                                      </m:r>
                                    </m:e>
                                  </m:mr>
                                </m:m>
                              </m:e>
                            </m:mr>
                          </m:m>
                        </m:e>
                      </m:d>
                    </m:oMath>
                  </m:oMathPara>
                </a14:m>
                <a:endParaRPr lang="en-IN" sz="1600" dirty="0">
                  <a:latin typeface="Times New Roman" panose="02020603050405020304" pitchFamily="18" charset="0"/>
                  <a:cs typeface="Times New Roman" panose="02020603050405020304" pitchFamily="18" charset="0"/>
                </a:endParaRPr>
              </a:p>
              <a:p>
                <a:pPr lvl="1"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to calculate the output, we have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US" b="0" i="1" smtClean="0">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IN" i="1">
                                        <a:latin typeface="Cambria Math" panose="02040503050406030204" pitchFamily="18" charset="0"/>
                                        <a:cs typeface="Times New Roman" panose="02020603050405020304" pitchFamily="18" charset="0"/>
                                      </a:rPr>
                                      <m:t>1</m:t>
                                    </m:r>
                                  </m:e>
                                  <m:e>
                                    <m:r>
                                      <a:rPr lang="en-IN" i="1">
                                        <a:latin typeface="Cambria Math" panose="02040503050406030204" pitchFamily="18" charset="0"/>
                                        <a:cs typeface="Times New Roman" panose="02020603050405020304" pitchFamily="18" charset="0"/>
                                      </a:rPr>
                                      <m:t>1</m:t>
                                    </m:r>
                                  </m:e>
                                </m:mr>
                              </m:m>
                            </m:e>
                          </m:mr>
                        </m:m>
                      </m:e>
                    </m:d>
                  </m:oMath>
                </a14:m>
                <a:r>
                  <a:rPr lang="en-IN"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Hence an unknown response is obtained. </a:t>
                </a:r>
                <a:endParaRPr lang="en-IN"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2466957"/>
              </a:xfrm>
              <a:prstGeom prst="rect">
                <a:avLst/>
              </a:prstGeom>
              <a:blipFill>
                <a:blip r:embed="rId2"/>
                <a:stretch>
                  <a:fillRect b="-2222"/>
                </a:stretch>
              </a:blipFill>
            </p:spPr>
            <p:txBody>
              <a:bodyPr/>
              <a:lstStyle/>
              <a:p>
                <a:r>
                  <a:rPr lang="en-IN">
                    <a:noFill/>
                  </a:rPr>
                  <a:t> </a:t>
                </a:r>
              </a:p>
            </p:txBody>
          </p:sp>
        </mc:Fallback>
      </mc:AlternateContent>
    </p:spTree>
    <p:extLst>
      <p:ext uri="{BB962C8B-B14F-4D97-AF65-F5344CB8AC3E}">
        <p14:creationId xmlns:p14="http://schemas.microsoft.com/office/powerpoint/2010/main" val="333761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398403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Theory</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case of a hetero-associative neural net, the training input and the target output vectors are different.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weights are determined in a way that the net can store a set of pattern associations.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association here is a pair of training input target output vector pairs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𝑠</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𝑝</m:t>
                    </m:r>
                    <m:r>
                      <a:rPr lang="en-US"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𝑡</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𝑝</m:t>
                    </m:r>
                    <m:r>
                      <a:rPr lang="en-US" i="1" dirty="0"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𝑝</m:t>
                    </m:r>
                    <m:r>
                      <a:rPr lang="en-US" b="0" i="1" dirty="0" smtClean="0">
                        <a:latin typeface="Cambria Math" panose="02040503050406030204" pitchFamily="18" charset="0"/>
                        <a:cs typeface="Times New Roman" panose="02020603050405020304" pitchFamily="18" charset="0"/>
                      </a:rPr>
                      <m:t>=1,…,</m:t>
                    </m:r>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vector </a:t>
                </a:r>
                <a14:m>
                  <m:oMath xmlns:m="http://schemas.openxmlformats.org/officeDocument/2006/math">
                    <m:r>
                      <a:rPr lang="en-US" i="1" dirty="0" smtClean="0">
                        <a:latin typeface="Cambria Math" panose="02040503050406030204" pitchFamily="18" charset="0"/>
                        <a:cs typeface="Times New Roman" panose="02020603050405020304" pitchFamily="18" charset="0"/>
                      </a:rPr>
                      <m:t>𝑠</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𝑝</m:t>
                    </m:r>
                    <m:r>
                      <a:rPr lang="en-US" i="1" dirty="0"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has </a:t>
                </a:r>
                <a14:m>
                  <m:oMath xmlns:m="http://schemas.openxmlformats.org/officeDocument/2006/math">
                    <m:r>
                      <a:rPr lang="en-US" i="1" dirty="0"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components and each vector </a:t>
                </a:r>
                <a14:m>
                  <m:oMath xmlns:m="http://schemas.openxmlformats.org/officeDocument/2006/math">
                    <m:r>
                      <a:rPr lang="en-US" i="1" dirty="0" smtClean="0">
                        <a:latin typeface="Cambria Math" panose="02040503050406030204" pitchFamily="18" charset="0"/>
                        <a:cs typeface="Times New Roman" panose="02020603050405020304" pitchFamily="18" charset="0"/>
                      </a:rPr>
                      <m:t>𝑡</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𝑝</m:t>
                    </m:r>
                    <m:r>
                      <a:rPr lang="en-US" i="1" dirty="0"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has </a:t>
                </a:r>
                <a14:m>
                  <m:oMath xmlns:m="http://schemas.openxmlformats.org/officeDocument/2006/math">
                    <m:r>
                      <a:rPr lang="en-US" i="1" dirty="0" smtClean="0">
                        <a:latin typeface="Cambria Math" panose="02040503050406030204" pitchFamily="18" charset="0"/>
                        <a:cs typeface="Times New Roman" panose="02020603050405020304" pitchFamily="18" charset="0"/>
                      </a:rPr>
                      <m:t>𝑚</m:t>
                    </m:r>
                  </m:oMath>
                </a14:m>
                <a:r>
                  <a:rPr lang="en-US" dirty="0">
                    <a:latin typeface="Times New Roman" panose="02020603050405020304" pitchFamily="18" charset="0"/>
                    <a:cs typeface="Times New Roman" panose="02020603050405020304" pitchFamily="18" charset="0"/>
                  </a:rPr>
                  <a:t> components.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determination of weights is done either by using Hebb rule or delta rule.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net finds an appropriate output vector, which corresponds to an input vector x, that may be either one of the stored patterns or a new pattern.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3984039"/>
              </a:xfrm>
              <a:prstGeom prst="rect">
                <a:avLst/>
              </a:prstGeom>
              <a:blipFill>
                <a:blip r:embed="rId2"/>
                <a:stretch>
                  <a:fillRect l="-935" r="-647" b="-137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695119" y="3658390"/>
              <a:ext cx="1752480" cy="51120"/>
            </p14:xfrm>
          </p:contentPart>
        </mc:Choice>
        <mc:Fallback xmlns="">
          <p:pic>
            <p:nvPicPr>
              <p:cNvPr id="5" name="Ink 4"/>
              <p:cNvPicPr/>
              <p:nvPr/>
            </p:nvPicPr>
            <p:blipFill>
              <a:blip r:embed="rId4"/>
              <a:stretch>
                <a:fillRect/>
              </a:stretch>
            </p:blipFill>
            <p:spPr>
              <a:xfrm>
                <a:off x="3685759" y="3647590"/>
                <a:ext cx="17766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5609959" y="3640390"/>
              <a:ext cx="1882800" cy="74160"/>
            </p14:xfrm>
          </p:contentPart>
        </mc:Choice>
        <mc:Fallback xmlns="">
          <p:pic>
            <p:nvPicPr>
              <p:cNvPr id="8" name="Ink 7"/>
              <p:cNvPicPr/>
              <p:nvPr/>
            </p:nvPicPr>
            <p:blipFill>
              <a:blip r:embed="rId6"/>
              <a:stretch>
                <a:fillRect/>
              </a:stretch>
            </p:blipFill>
            <p:spPr>
              <a:xfrm>
                <a:off x="5600599" y="3629230"/>
                <a:ext cx="1909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7665559" y="3674230"/>
              <a:ext cx="387720" cy="113400"/>
            </p14:xfrm>
          </p:contentPart>
        </mc:Choice>
        <mc:Fallback xmlns="">
          <p:pic>
            <p:nvPicPr>
              <p:cNvPr id="10" name="Ink 9"/>
              <p:cNvPicPr/>
              <p:nvPr/>
            </p:nvPicPr>
            <p:blipFill>
              <a:blip r:embed="rId8"/>
              <a:stretch>
                <a:fillRect/>
              </a:stretch>
            </p:blipFill>
            <p:spPr>
              <a:xfrm>
                <a:off x="7656919" y="3670990"/>
                <a:ext cx="409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8168479" y="3654430"/>
              <a:ext cx="416880" cy="142200"/>
            </p14:xfrm>
          </p:contentPart>
        </mc:Choice>
        <mc:Fallback xmlns="">
          <p:pic>
            <p:nvPicPr>
              <p:cNvPr id="12" name="Ink 11"/>
              <p:cNvPicPr/>
              <p:nvPr/>
            </p:nvPicPr>
            <p:blipFill>
              <a:blip r:embed="rId10"/>
              <a:stretch>
                <a:fillRect/>
              </a:stretch>
            </p:blipFill>
            <p:spPr>
              <a:xfrm>
                <a:off x="8162719" y="3645070"/>
                <a:ext cx="437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p14:cNvContentPartPr/>
              <p14:nvPr/>
            </p14:nvContentPartPr>
            <p14:xfrm>
              <a:off x="5651359" y="4592590"/>
              <a:ext cx="2237760" cy="172080"/>
            </p14:xfrm>
          </p:contentPart>
        </mc:Choice>
        <mc:Fallback xmlns="">
          <p:pic>
            <p:nvPicPr>
              <p:cNvPr id="23" name="Ink 22"/>
              <p:cNvPicPr/>
              <p:nvPr/>
            </p:nvPicPr>
            <p:blipFill>
              <a:blip r:embed="rId12"/>
              <a:stretch>
                <a:fillRect/>
              </a:stretch>
            </p:blipFill>
            <p:spPr>
              <a:xfrm>
                <a:off x="5640199" y="4580350"/>
                <a:ext cx="2260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p14:cNvContentPartPr/>
              <p14:nvPr/>
            </p14:nvContentPartPr>
            <p14:xfrm>
              <a:off x="5682679" y="4509790"/>
              <a:ext cx="2138760" cy="51480"/>
            </p14:xfrm>
          </p:contentPart>
        </mc:Choice>
        <mc:Fallback xmlns="">
          <p:pic>
            <p:nvPicPr>
              <p:cNvPr id="24" name="Ink 23"/>
              <p:cNvPicPr/>
              <p:nvPr/>
            </p:nvPicPr>
            <p:blipFill>
              <a:blip r:embed="rId14"/>
              <a:stretch>
                <a:fillRect/>
              </a:stretch>
            </p:blipFill>
            <p:spPr>
              <a:xfrm>
                <a:off x="5641639" y="4384510"/>
                <a:ext cx="22478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5638399" y="4444270"/>
              <a:ext cx="2169000" cy="172800"/>
            </p14:xfrm>
          </p:contentPart>
        </mc:Choice>
        <mc:Fallback xmlns="">
          <p:pic>
            <p:nvPicPr>
              <p:cNvPr id="25" name="Ink 24"/>
              <p:cNvPicPr/>
              <p:nvPr/>
            </p:nvPicPr>
            <p:blipFill>
              <a:blip r:embed="rId16"/>
              <a:stretch>
                <a:fillRect/>
              </a:stretch>
            </p:blipFill>
            <p:spPr>
              <a:xfrm>
                <a:off x="5600959" y="4367950"/>
                <a:ext cx="22449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1213279" y="4038550"/>
              <a:ext cx="1317240" cy="25200"/>
            </p14:xfrm>
          </p:contentPart>
        </mc:Choice>
        <mc:Fallback xmlns="">
          <p:pic>
            <p:nvPicPr>
              <p:cNvPr id="28" name="Ink 27"/>
              <p:cNvPicPr/>
              <p:nvPr/>
            </p:nvPicPr>
            <p:blipFill>
              <a:blip r:embed="rId18"/>
              <a:stretch>
                <a:fillRect/>
              </a:stretch>
            </p:blipFill>
            <p:spPr>
              <a:xfrm>
                <a:off x="1203199" y="4025950"/>
                <a:ext cx="1339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5606719" y="4346350"/>
              <a:ext cx="461520" cy="26280"/>
            </p14:xfrm>
          </p:contentPart>
        </mc:Choice>
        <mc:Fallback xmlns="">
          <p:pic>
            <p:nvPicPr>
              <p:cNvPr id="29" name="Ink 28"/>
              <p:cNvPicPr/>
              <p:nvPr/>
            </p:nvPicPr>
            <p:blipFill>
              <a:blip r:embed="rId20"/>
              <a:stretch>
                <a:fillRect/>
              </a:stretch>
            </p:blipFill>
            <p:spPr>
              <a:xfrm>
                <a:off x="5597719" y="4335190"/>
                <a:ext cx="481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6467479" y="4347430"/>
              <a:ext cx="186120" cy="16200"/>
            </p14:xfrm>
          </p:contentPart>
        </mc:Choice>
        <mc:Fallback xmlns="">
          <p:pic>
            <p:nvPicPr>
              <p:cNvPr id="30" name="Ink 29"/>
              <p:cNvPicPr/>
              <p:nvPr/>
            </p:nvPicPr>
            <p:blipFill>
              <a:blip r:embed="rId22"/>
              <a:stretch>
                <a:fillRect/>
              </a:stretch>
            </p:blipFill>
            <p:spPr>
              <a:xfrm>
                <a:off x="6457759" y="4343470"/>
                <a:ext cx="199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p14:cNvContentPartPr/>
              <p14:nvPr/>
            </p14:nvContentPartPr>
            <p14:xfrm>
              <a:off x="1944079" y="4420870"/>
              <a:ext cx="461880" cy="16200"/>
            </p14:xfrm>
          </p:contentPart>
        </mc:Choice>
        <mc:Fallback xmlns="">
          <p:pic>
            <p:nvPicPr>
              <p:cNvPr id="31" name="Ink 30"/>
              <p:cNvPicPr/>
              <p:nvPr/>
            </p:nvPicPr>
            <p:blipFill>
              <a:blip r:embed="rId24"/>
              <a:stretch>
                <a:fillRect/>
              </a:stretch>
            </p:blipFill>
            <p:spPr>
              <a:xfrm>
                <a:off x="1933999" y="4408630"/>
                <a:ext cx="486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p14:cNvContentPartPr/>
              <p14:nvPr/>
            </p14:nvContentPartPr>
            <p14:xfrm>
              <a:off x="3417199" y="5024950"/>
              <a:ext cx="115920" cy="442800"/>
            </p14:xfrm>
          </p:contentPart>
        </mc:Choice>
        <mc:Fallback xmlns="">
          <p:pic>
            <p:nvPicPr>
              <p:cNvPr id="32" name="Ink 31"/>
              <p:cNvPicPr/>
              <p:nvPr/>
            </p:nvPicPr>
            <p:blipFill>
              <a:blip r:embed="rId26"/>
              <a:stretch>
                <a:fillRect/>
              </a:stretch>
            </p:blipFill>
            <p:spPr>
              <a:xfrm>
                <a:off x="3411799" y="5015590"/>
                <a:ext cx="1296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p14:cNvContentPartPr/>
              <p14:nvPr/>
            </p14:nvContentPartPr>
            <p14:xfrm>
              <a:off x="3456799" y="4969150"/>
              <a:ext cx="3056760" cy="570240"/>
            </p14:xfrm>
          </p:contentPart>
        </mc:Choice>
        <mc:Fallback xmlns="">
          <p:pic>
            <p:nvPicPr>
              <p:cNvPr id="33" name="Ink 32"/>
              <p:cNvPicPr/>
              <p:nvPr/>
            </p:nvPicPr>
            <p:blipFill>
              <a:blip r:embed="rId28"/>
              <a:stretch>
                <a:fillRect/>
              </a:stretch>
            </p:blipFill>
            <p:spPr>
              <a:xfrm>
                <a:off x="3450679" y="4960150"/>
                <a:ext cx="3073320" cy="589680"/>
              </a:xfrm>
              <a:prstGeom prst="rect">
                <a:avLst/>
              </a:prstGeom>
            </p:spPr>
          </p:pic>
        </mc:Fallback>
      </mc:AlternateContent>
    </p:spTree>
    <p:extLst>
      <p:ext uri="{BB962C8B-B14F-4D97-AF65-F5344CB8AC3E}">
        <p14:creationId xmlns:p14="http://schemas.microsoft.com/office/powerpoint/2010/main" val="299036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p:sp>
        <p:nvSpPr>
          <p:cNvPr id="6" name="TextBox 5"/>
          <p:cNvSpPr txBox="1"/>
          <p:nvPr/>
        </p:nvSpPr>
        <p:spPr>
          <a:xfrm>
            <a:off x="335622" y="1447800"/>
            <a:ext cx="8472755" cy="229485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Architecture</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architecture of an hetero-associative neural net is shown in Figure. From the figure, it can be noticed that for a hetero-associative net, the training input and target output vectors are different.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layer consist of n number of input units and the output layer consists of m number of output units.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 exist weighted interconnections between the input and output layers.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and output layer units are not correlated with each other.  </a:t>
            </a:r>
          </a:p>
        </p:txBody>
      </p:sp>
      <p:pic>
        <p:nvPicPr>
          <p:cNvPr id="7" name="Picture 6">
            <a:extLst>
              <a:ext uri="{FF2B5EF4-FFF2-40B4-BE49-F238E27FC236}">
                <a16:creationId xmlns:a16="http://schemas.microsoft.com/office/drawing/2014/main" id="{AA2725CB-DF1B-4E1D-9248-E0AC98789FC4}"/>
              </a:ext>
            </a:extLst>
          </p:cNvPr>
          <p:cNvPicPr>
            <a:picLocks noChangeAspect="1"/>
          </p:cNvPicPr>
          <p:nvPr/>
        </p:nvPicPr>
        <p:blipFill>
          <a:blip r:embed="rId2"/>
          <a:stretch>
            <a:fillRect/>
          </a:stretch>
        </p:blipFill>
        <p:spPr>
          <a:xfrm>
            <a:off x="2052452" y="4014673"/>
            <a:ext cx="4562475" cy="269557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2187439" y="4371190"/>
              <a:ext cx="258120" cy="2262960"/>
            </p14:xfrm>
          </p:contentPart>
        </mc:Choice>
        <mc:Fallback xmlns="">
          <p:pic>
            <p:nvPicPr>
              <p:cNvPr id="9" name="Ink 8"/>
              <p:cNvPicPr/>
              <p:nvPr/>
            </p:nvPicPr>
            <p:blipFill>
              <a:blip r:embed="rId4"/>
              <a:stretch>
                <a:fillRect/>
              </a:stretch>
            </p:blipFill>
            <p:spPr>
              <a:xfrm>
                <a:off x="2177719" y="4359670"/>
                <a:ext cx="274680" cy="228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6547759" y="5337790"/>
              <a:ext cx="53280" cy="190080"/>
            </p14:xfrm>
          </p:contentPart>
        </mc:Choice>
        <mc:Fallback xmlns="">
          <p:pic>
            <p:nvPicPr>
              <p:cNvPr id="20" name="Ink 19"/>
              <p:cNvPicPr/>
              <p:nvPr/>
            </p:nvPicPr>
            <p:blipFill>
              <a:blip r:embed="rId6"/>
              <a:stretch>
                <a:fillRect/>
              </a:stretch>
            </p:blipFill>
            <p:spPr>
              <a:xfrm>
                <a:off x="6538039" y="5334190"/>
                <a:ext cx="66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6580879" y="5425990"/>
              <a:ext cx="51480" cy="194760"/>
            </p14:xfrm>
          </p:contentPart>
        </mc:Choice>
        <mc:Fallback xmlns="">
          <p:pic>
            <p:nvPicPr>
              <p:cNvPr id="21" name="Ink 20"/>
              <p:cNvPicPr/>
              <p:nvPr/>
            </p:nvPicPr>
            <p:blipFill>
              <a:blip r:embed="rId8"/>
              <a:stretch>
                <a:fillRect/>
              </a:stretch>
            </p:blipFill>
            <p:spPr>
              <a:xfrm>
                <a:off x="6571159" y="5422390"/>
                <a:ext cx="64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6621559" y="6433990"/>
              <a:ext cx="174600" cy="229320"/>
            </p14:xfrm>
          </p:contentPart>
        </mc:Choice>
        <mc:Fallback xmlns="">
          <p:pic>
            <p:nvPicPr>
              <p:cNvPr id="24" name="Ink 23"/>
              <p:cNvPicPr/>
              <p:nvPr/>
            </p:nvPicPr>
            <p:blipFill>
              <a:blip r:embed="rId10"/>
              <a:stretch>
                <a:fillRect/>
              </a:stretch>
            </p:blipFill>
            <p:spPr>
              <a:xfrm>
                <a:off x="6606439" y="6424630"/>
                <a:ext cx="200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4136839" y="2464630"/>
              <a:ext cx="4444560" cy="81360"/>
            </p14:xfrm>
          </p:contentPart>
        </mc:Choice>
        <mc:Fallback xmlns="">
          <p:pic>
            <p:nvPicPr>
              <p:cNvPr id="26" name="Ink 25"/>
              <p:cNvPicPr/>
              <p:nvPr/>
            </p:nvPicPr>
            <p:blipFill>
              <a:blip r:embed="rId12"/>
              <a:stretch>
                <a:fillRect/>
              </a:stretch>
            </p:blipFill>
            <p:spPr>
              <a:xfrm>
                <a:off x="4127479" y="2454910"/>
                <a:ext cx="4463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p14:cNvContentPartPr/>
              <p14:nvPr/>
            </p14:nvContentPartPr>
            <p14:xfrm>
              <a:off x="6532999" y="4242310"/>
              <a:ext cx="111240" cy="248400"/>
            </p14:xfrm>
          </p:contentPart>
        </mc:Choice>
        <mc:Fallback xmlns="">
          <p:pic>
            <p:nvPicPr>
              <p:cNvPr id="27" name="Ink 26"/>
              <p:cNvPicPr/>
              <p:nvPr/>
            </p:nvPicPr>
            <p:blipFill>
              <a:blip r:embed="rId14"/>
              <a:stretch>
                <a:fillRect/>
              </a:stretch>
            </p:blipFill>
            <p:spPr>
              <a:xfrm>
                <a:off x="6525799" y="4232950"/>
                <a:ext cx="126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p14:cNvContentPartPr/>
              <p14:nvPr/>
            </p14:nvContentPartPr>
            <p14:xfrm>
              <a:off x="6592399" y="4362550"/>
              <a:ext cx="38160" cy="217800"/>
            </p14:xfrm>
          </p:contentPart>
        </mc:Choice>
        <mc:Fallback xmlns="">
          <p:pic>
            <p:nvPicPr>
              <p:cNvPr id="28" name="Ink 27"/>
              <p:cNvPicPr/>
              <p:nvPr/>
            </p:nvPicPr>
            <p:blipFill>
              <a:blip r:embed="rId16"/>
              <a:stretch>
                <a:fillRect/>
              </a:stretch>
            </p:blipFill>
            <p:spPr>
              <a:xfrm>
                <a:off x="6588799" y="4356070"/>
                <a:ext cx="50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p14:cNvContentPartPr/>
              <p14:nvPr/>
            </p14:nvContentPartPr>
            <p14:xfrm>
              <a:off x="2984839" y="2782510"/>
              <a:ext cx="1939320" cy="65880"/>
            </p14:xfrm>
          </p:contentPart>
        </mc:Choice>
        <mc:Fallback xmlns="">
          <p:pic>
            <p:nvPicPr>
              <p:cNvPr id="30" name="Ink 29"/>
              <p:cNvPicPr/>
              <p:nvPr/>
            </p:nvPicPr>
            <p:blipFill>
              <a:blip r:embed="rId18"/>
              <a:stretch>
                <a:fillRect/>
              </a:stretch>
            </p:blipFill>
            <p:spPr>
              <a:xfrm>
                <a:off x="2975839" y="2776750"/>
                <a:ext cx="19627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p14:cNvContentPartPr/>
              <p14:nvPr/>
            </p14:nvContentPartPr>
            <p14:xfrm>
              <a:off x="5733439" y="2785750"/>
              <a:ext cx="2971080" cy="64440"/>
            </p14:xfrm>
          </p:contentPart>
        </mc:Choice>
        <mc:Fallback xmlns="">
          <p:pic>
            <p:nvPicPr>
              <p:cNvPr id="32" name="Ink 31"/>
              <p:cNvPicPr/>
              <p:nvPr/>
            </p:nvPicPr>
            <p:blipFill>
              <a:blip r:embed="rId20"/>
              <a:stretch>
                <a:fillRect/>
              </a:stretch>
            </p:blipFill>
            <p:spPr>
              <a:xfrm>
                <a:off x="5724079" y="2782150"/>
                <a:ext cx="2996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p14:cNvContentPartPr/>
              <p14:nvPr/>
            </p14:nvContentPartPr>
            <p14:xfrm>
              <a:off x="2986279" y="2634550"/>
              <a:ext cx="1976400" cy="29520"/>
            </p14:xfrm>
          </p:contentPart>
        </mc:Choice>
        <mc:Fallback xmlns="">
          <p:pic>
            <p:nvPicPr>
              <p:cNvPr id="33" name="Ink 32"/>
              <p:cNvPicPr/>
              <p:nvPr/>
            </p:nvPicPr>
            <p:blipFill>
              <a:blip r:embed="rId22"/>
              <a:stretch>
                <a:fillRect/>
              </a:stretch>
            </p:blipFill>
            <p:spPr>
              <a:xfrm>
                <a:off x="2945959" y="2551390"/>
                <a:ext cx="20646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p14:cNvContentPartPr/>
              <p14:nvPr/>
            </p14:nvContentPartPr>
            <p14:xfrm>
              <a:off x="7698319" y="2676670"/>
              <a:ext cx="1024560" cy="26280"/>
            </p14:xfrm>
          </p:contentPart>
        </mc:Choice>
        <mc:Fallback xmlns="">
          <p:pic>
            <p:nvPicPr>
              <p:cNvPr id="34" name="Ink 33"/>
              <p:cNvPicPr/>
              <p:nvPr/>
            </p:nvPicPr>
            <p:blipFill>
              <a:blip r:embed="rId24"/>
              <a:stretch>
                <a:fillRect/>
              </a:stretch>
            </p:blipFill>
            <p:spPr>
              <a:xfrm>
                <a:off x="7660159" y="2547070"/>
                <a:ext cx="11257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p14:cNvContentPartPr/>
              <p14:nvPr/>
            </p14:nvContentPartPr>
            <p14:xfrm>
              <a:off x="773719" y="2945590"/>
              <a:ext cx="1047600" cy="37800"/>
            </p14:xfrm>
          </p:contentPart>
        </mc:Choice>
        <mc:Fallback xmlns="">
          <p:pic>
            <p:nvPicPr>
              <p:cNvPr id="35" name="Ink 34"/>
              <p:cNvPicPr/>
              <p:nvPr/>
            </p:nvPicPr>
            <p:blipFill>
              <a:blip r:embed="rId26"/>
              <a:stretch>
                <a:fillRect/>
              </a:stretch>
            </p:blipFill>
            <p:spPr>
              <a:xfrm>
                <a:off x="739519" y="2868910"/>
                <a:ext cx="11293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p14:cNvContentPartPr/>
              <p14:nvPr/>
            </p14:nvContentPartPr>
            <p14:xfrm>
              <a:off x="1739239" y="3362110"/>
              <a:ext cx="2223720" cy="45360"/>
            </p14:xfrm>
          </p:contentPart>
        </mc:Choice>
        <mc:Fallback xmlns="">
          <p:pic>
            <p:nvPicPr>
              <p:cNvPr id="37" name="Ink 36"/>
              <p:cNvPicPr/>
              <p:nvPr/>
            </p:nvPicPr>
            <p:blipFill>
              <a:blip r:embed="rId28"/>
              <a:stretch>
                <a:fillRect/>
              </a:stretch>
            </p:blipFill>
            <p:spPr>
              <a:xfrm>
                <a:off x="1730239" y="3354190"/>
                <a:ext cx="22438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p14:cNvContentPartPr/>
              <p14:nvPr/>
            </p14:nvContentPartPr>
            <p14:xfrm>
              <a:off x="2927239" y="3021190"/>
              <a:ext cx="1293480" cy="147600"/>
            </p14:xfrm>
          </p:contentPart>
        </mc:Choice>
        <mc:Fallback xmlns="">
          <p:pic>
            <p:nvPicPr>
              <p:cNvPr id="41" name="Ink 40"/>
              <p:cNvPicPr/>
              <p:nvPr/>
            </p:nvPicPr>
            <p:blipFill>
              <a:blip r:embed="rId30"/>
              <a:stretch>
                <a:fillRect/>
              </a:stretch>
            </p:blipFill>
            <p:spPr>
              <a:xfrm>
                <a:off x="2916799" y="3007870"/>
                <a:ext cx="1311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p14:cNvContentPartPr/>
              <p14:nvPr/>
            </p14:nvContentPartPr>
            <p14:xfrm>
              <a:off x="757159" y="3533830"/>
              <a:ext cx="5448960" cy="66600"/>
            </p14:xfrm>
          </p:contentPart>
        </mc:Choice>
        <mc:Fallback xmlns="">
          <p:pic>
            <p:nvPicPr>
              <p:cNvPr id="48" name="Ink 47"/>
              <p:cNvPicPr/>
              <p:nvPr/>
            </p:nvPicPr>
            <p:blipFill>
              <a:blip r:embed="rId32"/>
              <a:stretch>
                <a:fillRect/>
              </a:stretch>
            </p:blipFill>
            <p:spPr>
              <a:xfrm>
                <a:off x="718999" y="3417459"/>
                <a:ext cx="5536080" cy="267474"/>
              </a:xfrm>
              <a:prstGeom prst="rect">
                <a:avLst/>
              </a:prstGeom>
            </p:spPr>
          </p:pic>
        </mc:Fallback>
      </mc:AlternateContent>
    </p:spTree>
    <p:extLst>
      <p:ext uri="{BB962C8B-B14F-4D97-AF65-F5344CB8AC3E}">
        <p14:creationId xmlns:p14="http://schemas.microsoft.com/office/powerpoint/2010/main" val="228220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64075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Training Algorithm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0: initialize all the weights to zero,</a:t>
                </a:r>
              </a:p>
              <a:p>
                <a:pPr lvl="1" algn="ctr">
                  <a:lnSpc>
                    <a:spcPct val="125000"/>
                  </a:lnSpc>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𝑖𝑗</m:t>
                        </m:r>
                      </m:sub>
                    </m:sSub>
                    <m:r>
                      <a:rPr lang="en-IN" sz="1600" i="1">
                        <a:latin typeface="Cambria Math" panose="02040503050406030204" pitchFamily="18" charset="0"/>
                        <a:cs typeface="Times New Roman" panose="02020603050405020304" pitchFamily="18" charset="0"/>
                      </a:rPr>
                      <m:t>=0  (</m:t>
                    </m:r>
                    <m: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𝑗</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𝑚</m:t>
                    </m:r>
                    <m:r>
                      <a:rPr lang="en-IN"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1: for each of the vector that has to be stored perform Steps 2-4.</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2: activate each of the input unit,</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𝑓𝑜𝑟</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3: activate each of the output unit,</a:t>
                </a:r>
              </a:p>
              <a:p>
                <a:pPr lvl="1" algn="ctr">
                  <a:lnSpc>
                    <a:spcPct val="125000"/>
                  </a:lnSpc>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𝑓𝑜𝑟</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𝑗</m:t>
                    </m:r>
                    <m:r>
                      <a:rPr lang="en-IN" sz="1600" i="1">
                        <a:latin typeface="Cambria Math" panose="02040503050406030204" pitchFamily="18" charset="0"/>
                        <a:cs typeface="Times New Roman" panose="02020603050405020304" pitchFamily="18" charset="0"/>
                      </a:rPr>
                      <m:t>=1 </m:t>
                    </m:r>
                    <m:r>
                      <a:rPr lang="en-IN" sz="1600" i="1">
                        <a:latin typeface="Cambria Math" panose="02040503050406030204" pitchFamily="18" charset="0"/>
                        <a:cs typeface="Times New Roman" panose="02020603050405020304" pitchFamily="18" charset="0"/>
                      </a:rPr>
                      <m:t>𝑡𝑜</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𝑚</m:t>
                    </m:r>
                    <m:r>
                      <a:rPr lang="en-IN"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4: Adjust the weights,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𝑖𝑗</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𝑖𝑗</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𝑗</m:t>
                          </m:r>
                        </m:sub>
                      </m:sSub>
                    </m:oMath>
                  </m:oMathPara>
                </a14:m>
                <a:endParaRPr lang="en-US" sz="1600" dirty="0">
                  <a:latin typeface="Times New Roman" panose="02020603050405020304" pitchFamily="18" charset="0"/>
                  <a:cs typeface="Times New Roman" panose="02020603050405020304" pitchFamily="18" charset="0"/>
                </a:endParaRPr>
              </a:p>
              <a:p>
                <a:pPr lvl="1" algn="just">
                  <a:lnSpc>
                    <a:spcPct val="125000"/>
                  </a:lnSpc>
                </a:pPr>
                <a:r>
                  <a:rPr lang="en-US" sz="1600" dirty="0">
                    <a:latin typeface="Times New Roman" panose="02020603050405020304" pitchFamily="18" charset="0"/>
                    <a:cs typeface="Times New Roman" panose="02020603050405020304" pitchFamily="18" charset="0"/>
                  </a:rPr>
                  <a:t>The weights can also be determined by the formula</a:t>
                </a:r>
              </a:p>
              <a:p>
                <a:pPr algn="just">
                  <a:lnSpc>
                    <a:spcPct val="125000"/>
                  </a:lnSpc>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cs typeface="Times New Roman" panose="02020603050405020304" pitchFamily="18" charset="0"/>
                        </a:rPr>
                        <m:t>𝑊</m:t>
                      </m:r>
                      <m:r>
                        <a:rPr lang="en-IN" i="1">
                          <a:latin typeface="Cambria Math" panose="02040503050406030204" pitchFamily="18" charset="0"/>
                          <a:cs typeface="Times New Roman" panose="02020603050405020304" pitchFamily="18" charset="0"/>
                        </a:rPr>
                        <m:t>=</m:t>
                      </m:r>
                      <m:nary>
                        <m:naryPr>
                          <m:chr m:val="∑"/>
                          <m:ctrlPr>
                            <a:rPr lang="en-IN" i="1">
                              <a:latin typeface="Cambria Math" panose="02040503050406030204" pitchFamily="18" charset="0"/>
                              <a:cs typeface="Times New Roman" panose="02020603050405020304" pitchFamily="18" charset="0"/>
                            </a:rPr>
                          </m:ctrlPr>
                        </m:naryPr>
                        <m:sub>
                          <m:r>
                            <m:rPr>
                              <m:brk m:alnAt="23"/>
                            </m:rPr>
                            <a:rPr lang="en-IN" i="1">
                              <a:latin typeface="Cambria Math" panose="02040503050406030204" pitchFamily="18" charset="0"/>
                              <a:cs typeface="Times New Roman" panose="02020603050405020304" pitchFamily="18" charset="0"/>
                            </a:rPr>
                            <m:t>𝑝</m:t>
                          </m:r>
                          <m:r>
                            <a:rPr lang="en-IN" i="1">
                              <a:latin typeface="Cambria Math" panose="02040503050406030204" pitchFamily="18" charset="0"/>
                              <a:cs typeface="Times New Roman" panose="02020603050405020304" pitchFamily="18" charset="0"/>
                            </a:rPr>
                            <m:t>=1</m:t>
                          </m:r>
                        </m:sub>
                        <m:sup>
                          <m:r>
                            <a:rPr lang="en-IN" i="1">
                              <a:latin typeface="Cambria Math" panose="02040503050406030204" pitchFamily="18" charset="0"/>
                              <a:cs typeface="Times New Roman" panose="02020603050405020304" pitchFamily="18" charset="0"/>
                            </a:rPr>
                            <m:t>𝑃</m:t>
                          </m:r>
                        </m:sup>
                        <m:e>
                          <m:sSup>
                            <m:sSupPr>
                              <m:ctrlPr>
                                <a:rPr lang="en-IN"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𝑠</m:t>
                              </m:r>
                            </m:e>
                            <m:sup>
                              <m:r>
                                <a:rPr lang="en-IN" i="1">
                                  <a:latin typeface="Cambria Math" panose="02040503050406030204" pitchFamily="18" charset="0"/>
                                  <a:cs typeface="Times New Roman" panose="02020603050405020304" pitchFamily="18" charset="0"/>
                                </a:rPr>
                                <m:t>𝑇</m:t>
                              </m:r>
                            </m:sup>
                          </m:sSup>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𝑝</m:t>
                              </m:r>
                            </m:e>
                          </m:d>
                          <m:r>
                            <a:rPr lang="en-IN" i="1">
                              <a:latin typeface="Cambria Math" panose="02040503050406030204" pitchFamily="18" charset="0"/>
                              <a:cs typeface="Times New Roman" panose="02020603050405020304" pitchFamily="18" charset="0"/>
                            </a:rPr>
                            <m:t>𝑡</m:t>
                          </m:r>
                          <m:r>
                            <a:rPr lang="en-IN" i="1">
                              <a:latin typeface="Cambria Math" panose="02040503050406030204" pitchFamily="18" charset="0"/>
                              <a:cs typeface="Times New Roman" panose="02020603050405020304" pitchFamily="18" charset="0"/>
                            </a:rPr>
                            <m:t>(</m:t>
                          </m:r>
                          <m:r>
                            <a:rPr lang="en-IN" i="1">
                              <a:latin typeface="Cambria Math" panose="02040503050406030204" pitchFamily="18" charset="0"/>
                              <a:cs typeface="Times New Roman" panose="02020603050405020304" pitchFamily="18" charset="0"/>
                            </a:rPr>
                            <m:t>𝑝</m:t>
                          </m:r>
                          <m:r>
                            <a:rPr lang="en-IN" i="1">
                              <a:latin typeface="Cambria Math" panose="02040503050406030204" pitchFamily="18" charset="0"/>
                              <a:cs typeface="Times New Roman" panose="02020603050405020304" pitchFamily="18" charset="0"/>
                            </a:rPr>
                            <m:t>)</m:t>
                          </m:r>
                        </m:e>
                      </m:nary>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640758"/>
              </a:xfrm>
              <a:prstGeom prst="rect">
                <a:avLst/>
              </a:prstGeom>
              <a:blipFill>
                <a:blip r:embed="rId2"/>
                <a:stretch>
                  <a:fillRect l="-64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217974" y="2206870"/>
              <a:ext cx="563760" cy="16200"/>
            </p14:xfrm>
          </p:contentPart>
        </mc:Choice>
        <mc:Fallback xmlns="">
          <p:pic>
            <p:nvPicPr>
              <p:cNvPr id="5" name="Ink 4"/>
              <p:cNvPicPr/>
              <p:nvPr/>
            </p:nvPicPr>
            <p:blipFill>
              <a:blip r:embed="rId4"/>
              <a:stretch>
                <a:fillRect/>
              </a:stretch>
            </p:blipFill>
            <p:spPr>
              <a:xfrm>
                <a:off x="1208254" y="2192830"/>
                <a:ext cx="583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3386614" y="2475070"/>
              <a:ext cx="722520" cy="37440"/>
            </p14:xfrm>
          </p:contentPart>
        </mc:Choice>
        <mc:Fallback xmlns="">
          <p:pic>
            <p:nvPicPr>
              <p:cNvPr id="13" name="Ink 12"/>
              <p:cNvPicPr/>
              <p:nvPr/>
            </p:nvPicPr>
            <p:blipFill>
              <a:blip r:embed="rId6"/>
              <a:stretch>
                <a:fillRect/>
              </a:stretch>
            </p:blipFill>
            <p:spPr>
              <a:xfrm>
                <a:off x="3377254" y="2471470"/>
                <a:ext cx="742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97614" y="3004990"/>
              <a:ext cx="366480" cy="1233720"/>
            </p14:xfrm>
          </p:contentPart>
        </mc:Choice>
        <mc:Fallback xmlns="">
          <p:pic>
            <p:nvPicPr>
              <p:cNvPr id="15" name="Ink 14"/>
              <p:cNvPicPr/>
              <p:nvPr/>
            </p:nvPicPr>
            <p:blipFill>
              <a:blip r:embed="rId8"/>
              <a:stretch>
                <a:fillRect/>
              </a:stretch>
            </p:blipFill>
            <p:spPr>
              <a:xfrm>
                <a:off x="488254" y="2996710"/>
                <a:ext cx="38376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3549694" y="3077710"/>
              <a:ext cx="2904480" cy="1069560"/>
            </p14:xfrm>
          </p:contentPart>
        </mc:Choice>
        <mc:Fallback xmlns="">
          <p:pic>
            <p:nvPicPr>
              <p:cNvPr id="17" name="Ink 16"/>
              <p:cNvPicPr/>
              <p:nvPr/>
            </p:nvPicPr>
            <p:blipFill>
              <a:blip r:embed="rId10"/>
              <a:stretch>
                <a:fillRect/>
              </a:stretch>
            </p:blipFill>
            <p:spPr>
              <a:xfrm>
                <a:off x="3541054" y="3067990"/>
                <a:ext cx="2930400" cy="10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6072574" y="2840110"/>
              <a:ext cx="806760" cy="16200"/>
            </p14:xfrm>
          </p:contentPart>
        </mc:Choice>
        <mc:Fallback xmlns="">
          <p:pic>
            <p:nvPicPr>
              <p:cNvPr id="26" name="Ink 25"/>
              <p:cNvPicPr/>
              <p:nvPr/>
            </p:nvPicPr>
            <p:blipFill>
              <a:blip r:embed="rId12"/>
              <a:stretch>
                <a:fillRect/>
              </a:stretch>
            </p:blipFill>
            <p:spPr>
              <a:xfrm>
                <a:off x="6061774" y="2827510"/>
                <a:ext cx="831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p14:cNvContentPartPr/>
              <p14:nvPr/>
            </p14:nvContentPartPr>
            <p14:xfrm>
              <a:off x="6100654" y="3742270"/>
              <a:ext cx="813240" cy="250560"/>
            </p14:xfrm>
          </p:contentPart>
        </mc:Choice>
        <mc:Fallback xmlns="">
          <p:pic>
            <p:nvPicPr>
              <p:cNvPr id="32" name="Ink 31"/>
              <p:cNvPicPr/>
              <p:nvPr/>
            </p:nvPicPr>
            <p:blipFill>
              <a:blip r:embed="rId14"/>
              <a:stretch>
                <a:fillRect/>
              </a:stretch>
            </p:blipFill>
            <p:spPr>
              <a:xfrm>
                <a:off x="6096694" y="3736159"/>
                <a:ext cx="820440" cy="27356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p14:cNvContentPartPr/>
              <p14:nvPr/>
            </p14:nvContentPartPr>
            <p14:xfrm>
              <a:off x="1154974" y="2857390"/>
              <a:ext cx="583200" cy="24840"/>
            </p14:xfrm>
          </p:contentPart>
        </mc:Choice>
        <mc:Fallback xmlns="">
          <p:pic>
            <p:nvPicPr>
              <p:cNvPr id="35" name="Ink 34"/>
              <p:cNvPicPr/>
              <p:nvPr/>
            </p:nvPicPr>
            <p:blipFill>
              <a:blip r:embed="rId16"/>
              <a:stretch>
                <a:fillRect/>
              </a:stretch>
            </p:blipFill>
            <p:spPr>
              <a:xfrm>
                <a:off x="1144534" y="2851990"/>
                <a:ext cx="603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p14:cNvContentPartPr/>
              <p14:nvPr/>
            </p14:nvContentPartPr>
            <p14:xfrm>
              <a:off x="3182854" y="3145030"/>
              <a:ext cx="809640" cy="384480"/>
            </p14:xfrm>
          </p:contentPart>
        </mc:Choice>
        <mc:Fallback xmlns="">
          <p:pic>
            <p:nvPicPr>
              <p:cNvPr id="36" name="Ink 35"/>
              <p:cNvPicPr/>
              <p:nvPr/>
            </p:nvPicPr>
            <p:blipFill>
              <a:blip r:embed="rId18"/>
              <a:stretch>
                <a:fillRect/>
              </a:stretch>
            </p:blipFill>
            <p:spPr>
              <a:xfrm>
                <a:off x="3173494" y="3135670"/>
                <a:ext cx="8334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p14:cNvContentPartPr/>
              <p14:nvPr/>
            </p14:nvContentPartPr>
            <p14:xfrm>
              <a:off x="3056134" y="4315390"/>
              <a:ext cx="2531880" cy="505800"/>
            </p14:xfrm>
          </p:contentPart>
        </mc:Choice>
        <mc:Fallback xmlns="">
          <p:pic>
            <p:nvPicPr>
              <p:cNvPr id="37" name="Ink 36"/>
              <p:cNvPicPr/>
              <p:nvPr/>
            </p:nvPicPr>
            <p:blipFill>
              <a:blip r:embed="rId20"/>
              <a:stretch>
                <a:fillRect/>
              </a:stretch>
            </p:blipFill>
            <p:spPr>
              <a:xfrm>
                <a:off x="3044974" y="4306030"/>
                <a:ext cx="2555640" cy="526320"/>
              </a:xfrm>
              <a:prstGeom prst="rect">
                <a:avLst/>
              </a:prstGeom>
            </p:spPr>
          </p:pic>
        </mc:Fallback>
      </mc:AlternateContent>
    </p:spTree>
    <p:extLst>
      <p:ext uri="{BB962C8B-B14F-4D97-AF65-F5344CB8AC3E}">
        <p14:creationId xmlns:p14="http://schemas.microsoft.com/office/powerpoint/2010/main" val="40581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a:t>
            </a:fld>
            <a:endParaRPr lang="en-US" dirty="0"/>
          </a:p>
        </p:txBody>
      </p:sp>
      <p:sp>
        <p:nvSpPr>
          <p:cNvPr id="3" name="TextBox 2"/>
          <p:cNvSpPr txBox="1"/>
          <p:nvPr/>
        </p:nvSpPr>
        <p:spPr>
          <a:xfrm>
            <a:off x="1447800" y="609600"/>
            <a:ext cx="7239000" cy="584775"/>
          </a:xfrm>
          <a:prstGeom prst="rect">
            <a:avLst/>
          </a:prstGeom>
          <a:noFill/>
        </p:spPr>
        <p:txBody>
          <a:bodyPr wrap="square" rtlCol="0">
            <a:sp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Introduction</a:t>
            </a:r>
          </a:p>
        </p:txBody>
      </p:sp>
      <p:sp>
        <p:nvSpPr>
          <p:cNvPr id="6" name="TextBox 5"/>
          <p:cNvSpPr txBox="1"/>
          <p:nvPr/>
        </p:nvSpPr>
        <p:spPr>
          <a:xfrm>
            <a:off x="335622" y="3397230"/>
            <a:ext cx="8472755" cy="314124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Associative memory makes a parallel search within a stored data file. The concept behind this search is to Output any one or all Stored items which match the given search argument and to retrieve the stored data either completely or partially.</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Two types of associative memories can be differentiated. They are auto-associative memory and hetero-associative memory. Both these nets are single layer nets in which the weights are determined in a manner that the net stores a set of pattern associations.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Each of this association is an input-output vector pair, say, s:t.</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each of the output vectors is same as the input vectors with which it is associated, then the net is said to be auto-associative memory net. On the other hand, if the output vectors are different from the input vectors then the net is a said to be hetero-associative memory net. </a:t>
            </a:r>
          </a:p>
        </p:txBody>
      </p:sp>
      <p:pic>
        <p:nvPicPr>
          <p:cNvPr id="5" name="Picture 4">
            <a:extLst>
              <a:ext uri="{FF2B5EF4-FFF2-40B4-BE49-F238E27FC236}">
                <a16:creationId xmlns:a16="http://schemas.microsoft.com/office/drawing/2014/main" id="{A154B040-7775-45E8-A491-A9A9F7A66D8C}"/>
              </a:ext>
            </a:extLst>
          </p:cNvPr>
          <p:cNvPicPr>
            <a:picLocks noChangeAspect="1"/>
          </p:cNvPicPr>
          <p:nvPr/>
        </p:nvPicPr>
        <p:blipFill>
          <a:blip r:embed="rId2"/>
          <a:stretch>
            <a:fillRect/>
          </a:stretch>
        </p:blipFill>
        <p:spPr>
          <a:xfrm>
            <a:off x="2362200" y="1295400"/>
            <a:ext cx="5029200" cy="20193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1618279" y="1552030"/>
              <a:ext cx="323280" cy="966600"/>
            </p14:xfrm>
          </p:contentPart>
        </mc:Choice>
        <mc:Fallback xmlns="">
          <p:pic>
            <p:nvPicPr>
              <p:cNvPr id="10" name="Ink 9"/>
              <p:cNvPicPr/>
              <p:nvPr/>
            </p:nvPicPr>
            <p:blipFill>
              <a:blip r:embed="rId4"/>
              <a:stretch>
                <a:fillRect/>
              </a:stretch>
            </p:blipFill>
            <p:spPr>
              <a:xfrm>
                <a:off x="1601359" y="1546630"/>
                <a:ext cx="351720" cy="98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p14:cNvContentPartPr/>
              <p14:nvPr/>
            </p14:nvContentPartPr>
            <p14:xfrm>
              <a:off x="1912399" y="1564270"/>
              <a:ext cx="163800" cy="935280"/>
            </p14:xfrm>
          </p:contentPart>
        </mc:Choice>
        <mc:Fallback xmlns="">
          <p:pic>
            <p:nvPicPr>
              <p:cNvPr id="29" name="Ink 28"/>
              <p:cNvPicPr/>
              <p:nvPr/>
            </p:nvPicPr>
            <p:blipFill>
              <a:blip r:embed="rId6"/>
              <a:stretch>
                <a:fillRect/>
              </a:stretch>
            </p:blipFill>
            <p:spPr>
              <a:xfrm>
                <a:off x="1909159" y="1553830"/>
                <a:ext cx="17640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p14:cNvContentPartPr/>
              <p14:nvPr/>
            </p14:nvContentPartPr>
            <p14:xfrm>
              <a:off x="894679" y="1732750"/>
              <a:ext cx="662040" cy="322560"/>
            </p14:xfrm>
          </p:contentPart>
        </mc:Choice>
        <mc:Fallback xmlns="">
          <p:pic>
            <p:nvPicPr>
              <p:cNvPr id="38" name="Ink 37"/>
              <p:cNvPicPr/>
              <p:nvPr/>
            </p:nvPicPr>
            <p:blipFill>
              <a:blip r:embed="rId8"/>
              <a:stretch>
                <a:fillRect/>
              </a:stretch>
            </p:blipFill>
            <p:spPr>
              <a:xfrm>
                <a:off x="891079" y="1722310"/>
                <a:ext cx="6760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p14:cNvContentPartPr/>
              <p14:nvPr/>
            </p14:nvContentPartPr>
            <p14:xfrm>
              <a:off x="315079" y="1998430"/>
              <a:ext cx="1739880" cy="749520"/>
            </p14:xfrm>
          </p:contentPart>
        </mc:Choice>
        <mc:Fallback xmlns="">
          <p:pic>
            <p:nvPicPr>
              <p:cNvPr id="39" name="Ink 38"/>
              <p:cNvPicPr/>
              <p:nvPr/>
            </p:nvPicPr>
            <p:blipFill>
              <a:blip r:embed="rId10"/>
              <a:stretch>
                <a:fillRect/>
              </a:stretch>
            </p:blipFill>
            <p:spPr>
              <a:xfrm>
                <a:off x="305719" y="1985830"/>
                <a:ext cx="175464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p14:cNvContentPartPr/>
              <p14:nvPr/>
            </p14:nvContentPartPr>
            <p14:xfrm>
              <a:off x="1731679" y="2281030"/>
              <a:ext cx="518400" cy="307080"/>
            </p14:xfrm>
          </p:contentPart>
        </mc:Choice>
        <mc:Fallback xmlns="">
          <p:pic>
            <p:nvPicPr>
              <p:cNvPr id="40" name="Ink 39"/>
              <p:cNvPicPr/>
              <p:nvPr/>
            </p:nvPicPr>
            <p:blipFill>
              <a:blip r:embed="rId12"/>
              <a:stretch>
                <a:fillRect/>
              </a:stretch>
            </p:blipFill>
            <p:spPr>
              <a:xfrm>
                <a:off x="1724839" y="2272390"/>
                <a:ext cx="534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p14:cNvContentPartPr/>
              <p14:nvPr/>
            </p14:nvContentPartPr>
            <p14:xfrm>
              <a:off x="5576839" y="4501870"/>
              <a:ext cx="3110400" cy="52920"/>
            </p14:xfrm>
          </p:contentPart>
        </mc:Choice>
        <mc:Fallback xmlns="">
          <p:pic>
            <p:nvPicPr>
              <p:cNvPr id="41" name="Ink 40"/>
              <p:cNvPicPr/>
              <p:nvPr/>
            </p:nvPicPr>
            <p:blipFill>
              <a:blip r:embed="rId14"/>
              <a:stretch>
                <a:fillRect/>
              </a:stretch>
            </p:blipFill>
            <p:spPr>
              <a:xfrm>
                <a:off x="5537959" y="4423750"/>
                <a:ext cx="3188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2" name="Ink 41"/>
              <p14:cNvContentPartPr/>
              <p14:nvPr/>
            </p14:nvContentPartPr>
            <p14:xfrm>
              <a:off x="5254999" y="3727510"/>
              <a:ext cx="1170360" cy="54000"/>
            </p14:xfrm>
          </p:contentPart>
        </mc:Choice>
        <mc:Fallback xmlns="">
          <p:pic>
            <p:nvPicPr>
              <p:cNvPr id="42" name="Ink 41"/>
              <p:cNvPicPr/>
              <p:nvPr/>
            </p:nvPicPr>
            <p:blipFill>
              <a:blip r:embed="rId16"/>
              <a:stretch>
                <a:fillRect/>
              </a:stretch>
            </p:blipFill>
            <p:spPr>
              <a:xfrm>
                <a:off x="5245279" y="3713470"/>
                <a:ext cx="1194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3" name="Ink 42"/>
              <p14:cNvContentPartPr/>
              <p14:nvPr/>
            </p14:nvContentPartPr>
            <p14:xfrm>
              <a:off x="733759" y="4822270"/>
              <a:ext cx="2343600" cy="43560"/>
            </p14:xfrm>
          </p:contentPart>
        </mc:Choice>
        <mc:Fallback xmlns="">
          <p:pic>
            <p:nvPicPr>
              <p:cNvPr id="43" name="Ink 42"/>
              <p:cNvPicPr/>
              <p:nvPr/>
            </p:nvPicPr>
            <p:blipFill>
              <a:blip r:embed="rId18"/>
              <a:stretch>
                <a:fillRect/>
              </a:stretch>
            </p:blipFill>
            <p:spPr>
              <a:xfrm>
                <a:off x="692359" y="4738750"/>
                <a:ext cx="24267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4" name="Ink 43"/>
              <p14:cNvContentPartPr/>
              <p14:nvPr/>
            </p14:nvContentPartPr>
            <p14:xfrm>
              <a:off x="5212159" y="5404030"/>
              <a:ext cx="770760" cy="97200"/>
            </p14:xfrm>
          </p:contentPart>
        </mc:Choice>
        <mc:Fallback xmlns="">
          <p:pic>
            <p:nvPicPr>
              <p:cNvPr id="44" name="Ink 43"/>
              <p:cNvPicPr/>
              <p:nvPr/>
            </p:nvPicPr>
            <p:blipFill>
              <a:blip r:embed="rId20"/>
              <a:stretch>
                <a:fillRect/>
              </a:stretch>
            </p:blipFill>
            <p:spPr>
              <a:xfrm>
                <a:off x="5172559" y="5301070"/>
                <a:ext cx="849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p14:cNvContentPartPr/>
              <p14:nvPr/>
            </p14:nvContentPartPr>
            <p14:xfrm>
              <a:off x="4375159" y="5730550"/>
              <a:ext cx="3379680" cy="56520"/>
            </p14:xfrm>
          </p:contentPart>
        </mc:Choice>
        <mc:Fallback xmlns="">
          <p:pic>
            <p:nvPicPr>
              <p:cNvPr id="45" name="Ink 44"/>
              <p:cNvPicPr/>
              <p:nvPr/>
            </p:nvPicPr>
            <p:blipFill>
              <a:blip r:embed="rId22"/>
              <a:stretch>
                <a:fillRect/>
              </a:stretch>
            </p:blipFill>
            <p:spPr>
              <a:xfrm>
                <a:off x="4339879" y="5655310"/>
                <a:ext cx="3452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6" name="Ink 45"/>
              <p14:cNvContentPartPr/>
              <p14:nvPr/>
            </p14:nvContentPartPr>
            <p14:xfrm>
              <a:off x="415879" y="5600590"/>
              <a:ext cx="240840" cy="921960"/>
            </p14:xfrm>
          </p:contentPart>
        </mc:Choice>
        <mc:Fallback xmlns="">
          <p:pic>
            <p:nvPicPr>
              <p:cNvPr id="46" name="Ink 45"/>
              <p:cNvPicPr/>
              <p:nvPr/>
            </p:nvPicPr>
            <p:blipFill>
              <a:blip r:embed="rId24"/>
              <a:stretch>
                <a:fillRect/>
              </a:stretch>
            </p:blipFill>
            <p:spPr>
              <a:xfrm>
                <a:off x="352519" y="5495830"/>
                <a:ext cx="371520" cy="1161360"/>
              </a:xfrm>
              <a:prstGeom prst="rect">
                <a:avLst/>
              </a:prstGeom>
            </p:spPr>
          </p:pic>
        </mc:Fallback>
      </mc:AlternateContent>
    </p:spTree>
    <p:extLst>
      <p:ext uri="{BB962C8B-B14F-4D97-AF65-F5344CB8AC3E}">
        <p14:creationId xmlns:p14="http://schemas.microsoft.com/office/powerpoint/2010/main" val="161335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02483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testing algorithm used for testing the hetero-associative net with either noisy input or with known input is as follows: </a:t>
                </a:r>
                <a:endParaRPr lang="en-IN" sz="1600" dirty="0">
                  <a:latin typeface="Times New Roman" panose="02020603050405020304" pitchFamily="18" charset="0"/>
                  <a:cs typeface="Times New Roman" panose="02020603050405020304" pitchFamily="18" charset="0"/>
                </a:endParaRPr>
              </a:p>
              <a:p>
                <a:pPr marL="800100" lvl="1"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0: Initialize the weights from the training algorithm.</a:t>
                </a:r>
              </a:p>
              <a:p>
                <a:pPr marL="800100" lvl="1"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1: Perform Steps 2-4 for each input vector presented.</a:t>
                </a:r>
              </a:p>
              <a:p>
                <a:pPr marL="800100" lvl="1"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2: Set the activations of the input layer units equal to that of current input vector given,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a:t>
                </a:r>
              </a:p>
              <a:p>
                <a:pPr marL="800100" lvl="1"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3: Calculate the net input to each output unit </a:t>
                </a:r>
                <a14:m>
                  <m:oMath xmlns:m="http://schemas.openxmlformats.org/officeDocument/2006/math">
                    <m:r>
                      <a:rPr lang="en-IN" sz="1400" i="1">
                        <a:latin typeface="Cambria Math" panose="02040503050406030204" pitchFamily="18" charset="0"/>
                        <a:cs typeface="Times New Roman" panose="02020603050405020304" pitchFamily="18" charset="0"/>
                      </a:rPr>
                      <m:t>𝑗</m:t>
                    </m:r>
                    <m:r>
                      <a:rPr lang="en-IN" sz="1400" i="1">
                        <a:latin typeface="Cambria Math" panose="02040503050406030204" pitchFamily="18" charset="0"/>
                        <a:cs typeface="Times New Roman" panose="02020603050405020304" pitchFamily="18" charset="0"/>
                      </a:rPr>
                      <m:t>=1 </m:t>
                    </m:r>
                    <m:r>
                      <a:rPr lang="en-IN" sz="1400" i="1">
                        <a:latin typeface="Cambria Math" panose="02040503050406030204" pitchFamily="18" charset="0"/>
                        <a:cs typeface="Times New Roman" panose="02020603050405020304" pitchFamily="18" charset="0"/>
                      </a:rPr>
                      <m:t>𝑡𝑜</m:t>
                    </m:r>
                    <m:r>
                      <a:rPr lang="en-IN" sz="1400" i="1">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𝑚</m:t>
                    </m:r>
                  </m:oMath>
                </a14:m>
                <a:r>
                  <a:rPr lang="en-US" sz="1400" dirty="0">
                    <a:latin typeface="Times New Roman" panose="02020603050405020304" pitchFamily="18" charset="0"/>
                    <a:cs typeface="Times New Roman" panose="02020603050405020304" pitchFamily="18" charset="0"/>
                  </a:rPr>
                  <a:t>,</a:t>
                </a:r>
              </a:p>
              <a:p>
                <a:pPr lvl="1" algn="ctr">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𝑖</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e>
                      </m:nary>
                    </m:oMath>
                  </m:oMathPara>
                </a14:m>
                <a:endParaRPr lang="en-US" sz="1400" dirty="0">
                  <a:latin typeface="Times New Roman" panose="02020603050405020304" pitchFamily="18" charset="0"/>
                  <a:cs typeface="Times New Roman" panose="02020603050405020304" pitchFamily="18" charset="0"/>
                </a:endParaRPr>
              </a:p>
              <a:p>
                <a:pPr marL="800100" lvl="1"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4: Determine the activations of the output units over the calculated net input:</a:t>
                </a:r>
              </a:p>
              <a:p>
                <a:pPr lvl="1" algn="ctr">
                  <a:lnSpc>
                    <a:spcPct val="125000"/>
                  </a:lnSpc>
                </a:pP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𝑗</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𝑖𝑛𝑗</m:t>
                            </m:r>
                          </m:sub>
                        </m:sSub>
                      </m:e>
                    </m:d>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−1</m:t>
                              </m:r>
                            </m:e>
                          </m:mr>
                        </m:m>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𝑖</m:t>
                              </m:r>
                              <m:r>
                                <a:rPr lang="en-US" sz="1400" b="0" i="1" smtClean="0">
                                  <a:latin typeface="Cambria Math" panose="02040503050406030204" pitchFamily="18" charset="0"/>
                                  <a:cs typeface="Times New Roman" panose="02020603050405020304" pitchFamily="18" charset="0"/>
                                </a:rPr>
                                <m:t>𝑓</m:t>
                              </m:r>
                              <m:r>
                                <a:rPr lang="en-US" sz="1400" b="0" i="1" smtClean="0">
                                  <a:latin typeface="Cambria Math" panose="02040503050406030204" pitchFamily="18" charset="0"/>
                                  <a:cs typeface="Times New Roman" panose="02020603050405020304" pitchFamily="18" charset="0"/>
                                </a:rPr>
                                <m:t> </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𝑖𝑛𝑗</m:t>
                                  </m:r>
                                </m:sub>
                              </m:sSub>
                              <m:r>
                                <m:rPr>
                                  <m:brk m:alnAt="7"/>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𝑖𝑓</m:t>
                              </m:r>
                              <m:r>
                                <a:rPr lang="en-US" sz="1400" b="0" i="1" smtClean="0">
                                  <a:latin typeface="Cambria Math" panose="02040503050406030204" pitchFamily="18" charset="0"/>
                                  <a:cs typeface="Times New Roman" panose="02020603050405020304" pitchFamily="18" charset="0"/>
                                </a:rPr>
                                <m:t> </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𝑖𝑓</m:t>
                              </m:r>
                              <m:r>
                                <a:rPr lang="en-US" sz="1400" b="0" i="1" smtClean="0">
                                  <a:latin typeface="Cambria Math" panose="02040503050406030204" pitchFamily="18" charset="0"/>
                                  <a:cs typeface="Times New Roman" panose="02020603050405020304" pitchFamily="18" charset="0"/>
                                </a:rPr>
                                <m:t> </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&lt;0</m:t>
                              </m:r>
                            </m:e>
                          </m:mr>
                        </m:m>
                      </m:e>
                    </m:d>
                  </m:oMath>
                </a14:m>
                <a:r>
                  <a:rPr lang="en-US" sz="1400" dirty="0">
                    <a:latin typeface="Times New Roman" panose="02020603050405020304" pitchFamily="18" charset="0"/>
                    <a:cs typeface="Times New Roman" panose="02020603050405020304" pitchFamily="18" charset="0"/>
                  </a:rPr>
                  <a:t> </a:t>
                </a:r>
              </a:p>
              <a:p>
                <a:pPr lvl="1">
                  <a:lnSpc>
                    <a:spcPct val="125000"/>
                  </a:lnSpc>
                </a:pPr>
                <a:r>
                  <a:rPr lang="en-US" sz="1400" dirty="0">
                    <a:latin typeface="Times New Roman" panose="02020603050405020304" pitchFamily="18" charset="0"/>
                    <a:cs typeface="Times New Roman" panose="02020603050405020304" pitchFamily="18" charset="0"/>
                  </a:rPr>
                  <a:t>Hetero-associative memory is not an iterative memory network. If the response of the net are binary, then the activation function to be used is </a:t>
                </a:r>
              </a:p>
              <a:p>
                <a:pPr lvl="1" algn="ctr">
                  <a:lnSpc>
                    <a:spcPct val="125000"/>
                  </a:lnSpc>
                </a:pP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𝑓</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𝑖𝑛𝑗</m:t>
                            </m:r>
                          </m:sub>
                        </m:sSub>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eqArr>
                          <m:eqArrPr>
                            <m:ctrlPr>
                              <a:rPr lang="en-IN" sz="1400" i="1">
                                <a:latin typeface="Cambria Math" panose="02040503050406030204" pitchFamily="18" charset="0"/>
                                <a:cs typeface="Times New Roman" panose="02020603050405020304" pitchFamily="18" charset="0"/>
                              </a:rPr>
                            </m:ctrlPr>
                          </m:eqArrPr>
                          <m:e>
                            <m:r>
                              <a:rPr lang="en-IN" sz="1400" i="1">
                                <a:latin typeface="Cambria Math" panose="02040503050406030204" pitchFamily="18" charset="0"/>
                                <a:cs typeface="Times New Roman" panose="02020603050405020304" pitchFamily="18" charset="0"/>
                              </a:rPr>
                              <m:t>1   </m:t>
                            </m:r>
                            <m:r>
                              <a:rPr lang="en-IN" sz="1400" i="1">
                                <a:latin typeface="Cambria Math" panose="02040503050406030204" pitchFamily="18" charset="0"/>
                                <a:cs typeface="Times New Roman" panose="02020603050405020304" pitchFamily="18" charset="0"/>
                              </a:rPr>
                              <m:t>𝑖𝑓</m:t>
                            </m:r>
                            <m:r>
                              <a:rPr lang="en-IN" sz="1400" i="1">
                                <a:latin typeface="Cambria Math" panose="02040503050406030204" pitchFamily="18" charset="0"/>
                                <a:cs typeface="Times New Roman" panose="02020603050405020304" pitchFamily="18" charset="0"/>
                              </a:rPr>
                              <m:t> </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𝑖𝑛𝑗</m:t>
                                </m:r>
                              </m:sub>
                            </m:sSub>
                            <m:r>
                              <a:rPr lang="en-IN" sz="1400" i="1" smtClean="0">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m:t>
                            </m:r>
                          </m:e>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 </m:t>
                            </m:r>
                            <m:r>
                              <a:rPr lang="en-IN" sz="1400" i="1">
                                <a:latin typeface="Cambria Math" panose="02040503050406030204" pitchFamily="18" charset="0"/>
                                <a:cs typeface="Times New Roman" panose="02020603050405020304" pitchFamily="18" charset="0"/>
                              </a:rPr>
                              <m:t>𝑖𝑓</m:t>
                            </m:r>
                            <m:r>
                              <a:rPr lang="en-IN" sz="1400" i="1">
                                <a:latin typeface="Cambria Math" panose="02040503050406030204" pitchFamily="18" charset="0"/>
                                <a:cs typeface="Times New Roman" panose="02020603050405020304" pitchFamily="18" charset="0"/>
                              </a:rPr>
                              <m:t> </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𝑖𝑛𝑗</m:t>
                                </m:r>
                              </m:sub>
                            </m:sSub>
                            <m:r>
                              <a:rPr lang="en-IN" sz="1400" i="1" smtClean="0">
                                <a:latin typeface="Cambria Math" panose="02040503050406030204" pitchFamily="18" charset="0"/>
                                <a:ea typeface="Cambria Math" panose="02040503050406030204" pitchFamily="18" charset="0"/>
                                <a:cs typeface="Times New Roman" panose="02020603050405020304" pitchFamily="18" charset="0"/>
                              </a:rPr>
                              <m:t>&lt;</m:t>
                            </m:r>
                            <m:r>
                              <a:rPr lang="en-IN" sz="1400" i="1">
                                <a:latin typeface="Cambria Math" panose="02040503050406030204" pitchFamily="18" charset="0"/>
                                <a:ea typeface="Cambria Math" panose="02040503050406030204" pitchFamily="18" charset="0"/>
                                <a:cs typeface="Times New Roman" panose="02020603050405020304" pitchFamily="18" charset="0"/>
                              </a:rPr>
                              <m:t>0</m:t>
                            </m:r>
                          </m:e>
                        </m:eqArr>
                      </m:e>
                    </m:d>
                  </m:oMath>
                </a14:m>
                <a:r>
                  <a:rPr lang="en-US" sz="1400" dirty="0">
                    <a:latin typeface="Times New Roman" panose="02020603050405020304" pitchFamily="18" charset="0"/>
                    <a:cs typeface="Times New Roman" panose="02020603050405020304" pitchFamily="18"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024837"/>
              </a:xfrm>
              <a:prstGeom prst="rect">
                <a:avLst/>
              </a:prstGeom>
              <a:blipFill>
                <a:blip r:embed="rId2"/>
                <a:stretch>
                  <a:fillRect l="-288" r="-43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6974" y="1671167"/>
              <a:ext cx="1800000" cy="32040"/>
            </p14:xfrm>
          </p:contentPart>
        </mc:Choice>
        <mc:Fallback xmlns="">
          <p:pic>
            <p:nvPicPr>
              <p:cNvPr id="2" name="Ink 1"/>
              <p:cNvPicPr/>
              <p:nvPr/>
            </p:nvPicPr>
            <p:blipFill>
              <a:blip r:embed="rId4"/>
              <a:stretch>
                <a:fillRect/>
              </a:stretch>
            </p:blipFill>
            <p:spPr>
              <a:xfrm>
                <a:off x="739894" y="1594127"/>
                <a:ext cx="1883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871014" y="2640287"/>
              <a:ext cx="6299280" cy="1590480"/>
            </p14:xfrm>
          </p:contentPart>
        </mc:Choice>
        <mc:Fallback xmlns="">
          <p:pic>
            <p:nvPicPr>
              <p:cNvPr id="7" name="Ink 6"/>
              <p:cNvPicPr/>
              <p:nvPr/>
            </p:nvPicPr>
            <p:blipFill>
              <a:blip r:embed="rId6"/>
              <a:stretch>
                <a:fillRect/>
              </a:stretch>
            </p:blipFill>
            <p:spPr>
              <a:xfrm>
                <a:off x="1863094" y="2628407"/>
                <a:ext cx="6321960" cy="160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54974" y="2824967"/>
              <a:ext cx="437040" cy="1397160"/>
            </p14:xfrm>
          </p:contentPart>
        </mc:Choice>
        <mc:Fallback xmlns="">
          <p:pic>
            <p:nvPicPr>
              <p:cNvPr id="9" name="Ink 8"/>
              <p:cNvPicPr/>
              <p:nvPr/>
            </p:nvPicPr>
            <p:blipFill>
              <a:blip r:embed="rId8"/>
              <a:stretch>
                <a:fillRect/>
              </a:stretch>
            </p:blipFill>
            <p:spPr>
              <a:xfrm>
                <a:off x="243454" y="2813807"/>
                <a:ext cx="457920" cy="142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3441334" y="4365047"/>
              <a:ext cx="2613600" cy="766800"/>
            </p14:xfrm>
          </p:contentPart>
        </mc:Choice>
        <mc:Fallback xmlns="">
          <p:pic>
            <p:nvPicPr>
              <p:cNvPr id="16" name="Ink 15"/>
              <p:cNvPicPr/>
              <p:nvPr/>
            </p:nvPicPr>
            <p:blipFill>
              <a:blip r:embed="rId10"/>
              <a:stretch>
                <a:fillRect/>
              </a:stretch>
            </p:blipFill>
            <p:spPr>
              <a:xfrm>
                <a:off x="3378317" y="4240487"/>
                <a:ext cx="2744316"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3586414" y="3357407"/>
              <a:ext cx="1401120" cy="469440"/>
            </p14:xfrm>
          </p:contentPart>
        </mc:Choice>
        <mc:Fallback xmlns="">
          <p:pic>
            <p:nvPicPr>
              <p:cNvPr id="17" name="Ink 16"/>
              <p:cNvPicPr/>
              <p:nvPr/>
            </p:nvPicPr>
            <p:blipFill>
              <a:blip r:embed="rId12"/>
              <a:stretch>
                <a:fillRect/>
              </a:stretch>
            </p:blipFill>
            <p:spPr>
              <a:xfrm>
                <a:off x="3531334" y="3249407"/>
                <a:ext cx="150696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p14:cNvContentPartPr/>
              <p14:nvPr/>
            </p14:nvContentPartPr>
            <p14:xfrm>
              <a:off x="884614" y="5234447"/>
              <a:ext cx="4511880" cy="204120"/>
            </p14:xfrm>
          </p:contentPart>
        </mc:Choice>
        <mc:Fallback xmlns="">
          <p:pic>
            <p:nvPicPr>
              <p:cNvPr id="18" name="Ink 17"/>
              <p:cNvPicPr/>
              <p:nvPr/>
            </p:nvPicPr>
            <p:blipFill>
              <a:blip r:embed="rId14"/>
              <a:stretch>
                <a:fillRect/>
              </a:stretch>
            </p:blipFill>
            <p:spPr>
              <a:xfrm>
                <a:off x="847174" y="5156687"/>
                <a:ext cx="461016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3468334" y="5845367"/>
              <a:ext cx="2607480" cy="563400"/>
            </p14:xfrm>
          </p:contentPart>
        </mc:Choice>
        <mc:Fallback xmlns="">
          <p:pic>
            <p:nvPicPr>
              <p:cNvPr id="19" name="Ink 18"/>
              <p:cNvPicPr/>
              <p:nvPr/>
            </p:nvPicPr>
            <p:blipFill>
              <a:blip r:embed="rId16"/>
              <a:stretch>
                <a:fillRect/>
              </a:stretch>
            </p:blipFill>
            <p:spPr>
              <a:xfrm>
                <a:off x="3418294" y="5704247"/>
                <a:ext cx="2728440" cy="839160"/>
              </a:xfrm>
              <a:prstGeom prst="rect">
                <a:avLst/>
              </a:prstGeom>
            </p:spPr>
          </p:pic>
        </mc:Fallback>
      </mc:AlternateContent>
    </p:spTree>
    <p:extLst>
      <p:ext uri="{BB962C8B-B14F-4D97-AF65-F5344CB8AC3E}">
        <p14:creationId xmlns:p14="http://schemas.microsoft.com/office/powerpoint/2010/main" val="231706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679032"/>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a hetero-associative memory network using Hebb rule to store input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𝑠</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r>
                      <a:rPr lang="en-IN" sz="1600" b="0" i="1"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to the output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e>
                    </m:d>
                    <m:r>
                      <a:rPr lang="en-IN" sz="1600" b="0" i="0" smtClean="0">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The vector pairs are given in table.</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679032"/>
              </a:xfrm>
              <a:prstGeom prst="rect">
                <a:avLst/>
              </a:prstGeom>
              <a:blipFill>
                <a:blip r:embed="rId2"/>
                <a:stretch>
                  <a:fillRect b="-10714"/>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AFBA5C61-CD14-41F6-AEEF-B3C2C0A81D8E}"/>
              </a:ext>
            </a:extLst>
          </p:cNvPr>
          <p:cNvSpPr txBox="1"/>
          <p:nvPr/>
        </p:nvSpPr>
        <p:spPr>
          <a:xfrm>
            <a:off x="208127" y="3686963"/>
            <a:ext cx="3678073" cy="1294585"/>
          </a:xfrm>
          <a:prstGeom prst="rect">
            <a:avLst/>
          </a:prstGeom>
          <a:noFill/>
        </p:spPr>
        <p:txBody>
          <a:bodyPr wrap="square" rtlCol="0">
            <a:spAutoFit/>
          </a:bodyPr>
          <a:lstStyle/>
          <a:p>
            <a:pPr lvl="1" algn="just">
              <a:lnSpc>
                <a:spcPct val="125000"/>
              </a:lnSpc>
            </a:pPr>
            <a:r>
              <a:rPr lang="en-US" sz="1600" dirty="0">
                <a:latin typeface="Times New Roman" panose="02020603050405020304" pitchFamily="18" charset="0"/>
                <a:cs typeface="Times New Roman" panose="02020603050405020304" pitchFamily="18" charset="0"/>
              </a:rPr>
              <a:t>The network for the given problem is as shown in Figure. The training algorithm based on Hebb rule is used to determine the weights.</a:t>
            </a:r>
            <a:endParaRPr lang="en-I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2928110793"/>
                  </p:ext>
                </p:extLst>
              </p:nvPr>
            </p:nvGraphicFramePr>
            <p:xfrm>
              <a:off x="2209800" y="2047287"/>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06823">
                    <a:tc>
                      <a:txBody>
                        <a:bodyPr/>
                        <a:lstStyle/>
                        <a:p>
                          <a:pPr algn="ctr"/>
                          <a:r>
                            <a:rPr lang="en-IN" sz="1600" dirty="0"/>
                            <a:t>Input Targets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extLst>
                      <a:ext uri="{0D108BD9-81ED-4DB2-BD59-A6C34878D82A}">
                        <a16:rowId xmlns:a16="http://schemas.microsoft.com/office/drawing/2014/main" val="2859874171"/>
                      </a:ext>
                    </a:extLst>
                  </a:tr>
                  <a:tr h="306823">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2672307042"/>
                      </a:ext>
                    </a:extLst>
                  </a:tr>
                  <a:tr h="306823">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4184781671"/>
                      </a:ext>
                    </a:extLst>
                  </a:tr>
                  <a:tr h="306823">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456128710"/>
                      </a:ext>
                    </a:extLst>
                  </a:tr>
                  <a:tr h="306823">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766336791"/>
                      </a:ext>
                    </a:extLst>
                  </a:tr>
                </a:tbl>
              </a:graphicData>
            </a:graphic>
          </p:graphicFrame>
        </mc:Choice>
        <mc:Fallback xmlns="">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2928110793"/>
                  </p:ext>
                </p:extLst>
              </p:nvPr>
            </p:nvGraphicFramePr>
            <p:xfrm>
              <a:off x="2209800" y="2047287"/>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35280">
                    <a:tc>
                      <a:txBody>
                        <a:bodyPr/>
                        <a:lstStyle/>
                        <a:p>
                          <a:pPr algn="ctr"/>
                          <a:r>
                            <a:rPr lang="en-IN" sz="1600" dirty="0"/>
                            <a:t>Input Targets</a:t>
                          </a:r>
                        </a:p>
                      </a:txBody>
                      <a:tcPr/>
                    </a:tc>
                    <a:tc>
                      <a:txBody>
                        <a:bodyPr/>
                        <a:lstStyle/>
                        <a:p>
                          <a:endParaRPr lang="en-US"/>
                        </a:p>
                      </a:txBody>
                      <a:tcPr>
                        <a:blipFill>
                          <a:blip r:embed="rId3"/>
                          <a:stretch>
                            <a:fillRect l="-251000" t="-3636" r="-468000" b="-425455"/>
                          </a:stretch>
                        </a:blipFill>
                      </a:tcPr>
                    </a:tc>
                    <a:tc>
                      <a:txBody>
                        <a:bodyPr/>
                        <a:lstStyle/>
                        <a:p>
                          <a:endParaRPr lang="en-US"/>
                        </a:p>
                      </a:txBody>
                      <a:tcPr>
                        <a:blipFill>
                          <a:blip r:embed="rId3"/>
                          <a:stretch>
                            <a:fillRect l="-369474" t="-3636" r="-392632" b="-425455"/>
                          </a:stretch>
                        </a:blipFill>
                      </a:tcPr>
                    </a:tc>
                    <a:tc>
                      <a:txBody>
                        <a:bodyPr/>
                        <a:lstStyle/>
                        <a:p>
                          <a:endParaRPr lang="en-US"/>
                        </a:p>
                      </a:txBody>
                      <a:tcPr>
                        <a:blipFill>
                          <a:blip r:embed="rId3"/>
                          <a:stretch>
                            <a:fillRect l="-479570" t="-3636" r="-301075" b="-425455"/>
                          </a:stretch>
                        </a:blipFill>
                      </a:tcPr>
                    </a:tc>
                    <a:tc>
                      <a:txBody>
                        <a:bodyPr/>
                        <a:lstStyle/>
                        <a:p>
                          <a:endParaRPr lang="en-US"/>
                        </a:p>
                      </a:txBody>
                      <a:tcPr>
                        <a:blipFill>
                          <a:blip r:embed="rId3"/>
                          <a:stretch>
                            <a:fillRect l="-619540" t="-3636" r="-221839" b="-425455"/>
                          </a:stretch>
                        </a:blipFill>
                      </a:tcPr>
                    </a:tc>
                    <a:tc>
                      <a:txBody>
                        <a:bodyPr/>
                        <a:lstStyle/>
                        <a:p>
                          <a:endParaRPr lang="en-US"/>
                        </a:p>
                      </a:txBody>
                      <a:tcPr>
                        <a:blipFill>
                          <a:blip r:embed="rId3"/>
                          <a:stretch>
                            <a:fillRect l="-626000" t="-3636" r="-93000" b="-425455"/>
                          </a:stretch>
                        </a:blipFill>
                      </a:tcPr>
                    </a:tc>
                    <a:tc>
                      <a:txBody>
                        <a:bodyPr/>
                        <a:lstStyle/>
                        <a:p>
                          <a:endParaRPr lang="en-US"/>
                        </a:p>
                      </a:txBody>
                      <a:tcPr>
                        <a:blipFill>
                          <a:blip r:embed="rId3"/>
                          <a:stretch>
                            <a:fillRect l="-825000" t="-3636" r="-5682" b="-425455"/>
                          </a:stretch>
                        </a:blipFill>
                      </a:tcPr>
                    </a:tc>
                    <a:extLst>
                      <a:ext uri="{0D108BD9-81ED-4DB2-BD59-A6C34878D82A}">
                        <a16:rowId xmlns:a16="http://schemas.microsoft.com/office/drawing/2014/main" val="2859874171"/>
                      </a:ext>
                    </a:extLst>
                  </a:tr>
                  <a:tr h="335280">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2672307042"/>
                      </a:ext>
                    </a:extLst>
                  </a:tr>
                  <a:tr h="335280">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4184781671"/>
                      </a:ext>
                    </a:extLst>
                  </a:tr>
                  <a:tr h="335280">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456128710"/>
                      </a:ext>
                    </a:extLst>
                  </a:tr>
                  <a:tr h="335280">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766336791"/>
                      </a:ext>
                    </a:extLst>
                  </a:tr>
                </a:tbl>
              </a:graphicData>
            </a:graphic>
          </p:graphicFrame>
        </mc:Fallback>
      </mc:AlternateContent>
      <p:pic>
        <p:nvPicPr>
          <p:cNvPr id="8" name="Picture 7">
            <a:extLst>
              <a:ext uri="{FF2B5EF4-FFF2-40B4-BE49-F238E27FC236}">
                <a16:creationId xmlns:a16="http://schemas.microsoft.com/office/drawing/2014/main" id="{F6F4FE21-AE04-4A8D-9A28-6C169222921C}"/>
              </a:ext>
            </a:extLst>
          </p:cNvPr>
          <p:cNvPicPr>
            <a:picLocks noChangeAspect="1"/>
          </p:cNvPicPr>
          <p:nvPr/>
        </p:nvPicPr>
        <p:blipFill>
          <a:blip r:embed="rId4"/>
          <a:stretch>
            <a:fillRect/>
          </a:stretch>
        </p:blipFill>
        <p:spPr>
          <a:xfrm>
            <a:off x="5067300" y="3772267"/>
            <a:ext cx="3267075" cy="2895600"/>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p14:cNvContentPartPr/>
              <p14:nvPr/>
            </p14:nvContentPartPr>
            <p14:xfrm>
              <a:off x="225454" y="5046190"/>
              <a:ext cx="4186440" cy="1544400"/>
            </p14:xfrm>
          </p:contentPart>
        </mc:Choice>
        <mc:Fallback xmlns="">
          <p:pic>
            <p:nvPicPr>
              <p:cNvPr id="12" name="Ink 11"/>
              <p:cNvPicPr/>
              <p:nvPr/>
            </p:nvPicPr>
            <p:blipFill>
              <a:blip r:embed="rId6"/>
              <a:stretch>
                <a:fillRect/>
              </a:stretch>
            </p:blipFill>
            <p:spPr>
              <a:xfrm>
                <a:off x="214654" y="5031070"/>
                <a:ext cx="4205160" cy="1578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2" name="Ink 71"/>
              <p14:cNvContentPartPr/>
              <p14:nvPr/>
            </p14:nvContentPartPr>
            <p14:xfrm>
              <a:off x="238054" y="4706710"/>
              <a:ext cx="4098600" cy="2050200"/>
            </p14:xfrm>
          </p:contentPart>
        </mc:Choice>
        <mc:Fallback xmlns="">
          <p:pic>
            <p:nvPicPr>
              <p:cNvPr id="72" name="Ink 71"/>
              <p:cNvPicPr/>
              <p:nvPr/>
            </p:nvPicPr>
            <p:blipFill>
              <a:blip r:embed="rId8"/>
              <a:stretch>
                <a:fillRect/>
              </a:stretch>
            </p:blipFill>
            <p:spPr>
              <a:xfrm>
                <a:off x="199534" y="4630390"/>
                <a:ext cx="4181400" cy="221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0" name="Ink 79"/>
              <p14:cNvContentPartPr/>
              <p14:nvPr/>
            </p14:nvContentPartPr>
            <p14:xfrm>
              <a:off x="7715254" y="3252291"/>
              <a:ext cx="405720" cy="149040"/>
            </p14:xfrm>
          </p:contentPart>
        </mc:Choice>
        <mc:Fallback xmlns="">
          <p:pic>
            <p:nvPicPr>
              <p:cNvPr id="80" name="Ink 79"/>
              <p:cNvPicPr/>
              <p:nvPr/>
            </p:nvPicPr>
            <p:blipFill>
              <a:blip r:embed="rId10"/>
              <a:stretch>
                <a:fillRect/>
              </a:stretch>
            </p:blipFill>
            <p:spPr>
              <a:xfrm>
                <a:off x="7699054" y="3242931"/>
                <a:ext cx="424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p14:cNvContentPartPr/>
              <p14:nvPr/>
            </p14:nvContentPartPr>
            <p14:xfrm>
              <a:off x="7559734" y="4864011"/>
              <a:ext cx="516240" cy="197280"/>
            </p14:xfrm>
          </p:contentPart>
        </mc:Choice>
        <mc:Fallback xmlns="">
          <p:pic>
            <p:nvPicPr>
              <p:cNvPr id="93" name="Ink 92"/>
              <p:cNvPicPr/>
              <p:nvPr/>
            </p:nvPicPr>
            <p:blipFill>
              <a:blip r:embed="rId12"/>
              <a:stretch>
                <a:fillRect/>
              </a:stretch>
            </p:blipFill>
            <p:spPr>
              <a:xfrm>
                <a:off x="7555414" y="4854291"/>
                <a:ext cx="5241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8" name="Ink 97"/>
              <p14:cNvContentPartPr/>
              <p14:nvPr/>
            </p14:nvContentPartPr>
            <p14:xfrm>
              <a:off x="7355974" y="3835851"/>
              <a:ext cx="441720" cy="189000"/>
            </p14:xfrm>
          </p:contentPart>
        </mc:Choice>
        <mc:Fallback xmlns="">
          <p:pic>
            <p:nvPicPr>
              <p:cNvPr id="98" name="Ink 97"/>
              <p:cNvPicPr/>
              <p:nvPr/>
            </p:nvPicPr>
            <p:blipFill>
              <a:blip r:embed="rId14"/>
              <a:stretch>
                <a:fillRect/>
              </a:stretch>
            </p:blipFill>
            <p:spPr>
              <a:xfrm>
                <a:off x="7346614" y="3826131"/>
                <a:ext cx="454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1" name="Ink 100"/>
              <p14:cNvContentPartPr/>
              <p14:nvPr/>
            </p14:nvContentPartPr>
            <p14:xfrm>
              <a:off x="6607534" y="4407531"/>
              <a:ext cx="373320" cy="178920"/>
            </p14:xfrm>
          </p:contentPart>
        </mc:Choice>
        <mc:Fallback xmlns="">
          <p:pic>
            <p:nvPicPr>
              <p:cNvPr id="101" name="Ink 100"/>
              <p:cNvPicPr/>
              <p:nvPr/>
            </p:nvPicPr>
            <p:blipFill>
              <a:blip r:embed="rId16"/>
              <a:stretch>
                <a:fillRect/>
              </a:stretch>
            </p:blipFill>
            <p:spPr>
              <a:xfrm>
                <a:off x="6595654" y="4397451"/>
                <a:ext cx="3981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6" name="Ink 115"/>
              <p14:cNvContentPartPr/>
              <p14:nvPr/>
            </p14:nvContentPartPr>
            <p14:xfrm>
              <a:off x="6002014" y="3903531"/>
              <a:ext cx="301680" cy="257040"/>
            </p14:xfrm>
          </p:contentPart>
        </mc:Choice>
        <mc:Fallback xmlns="">
          <p:pic>
            <p:nvPicPr>
              <p:cNvPr id="116" name="Ink 115"/>
              <p:cNvPicPr/>
              <p:nvPr/>
            </p:nvPicPr>
            <p:blipFill>
              <a:blip r:embed="rId18"/>
              <a:stretch>
                <a:fillRect/>
              </a:stretch>
            </p:blipFill>
            <p:spPr>
              <a:xfrm>
                <a:off x="5986534" y="3888411"/>
                <a:ext cx="3333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7" name="Ink 116"/>
              <p14:cNvContentPartPr/>
              <p14:nvPr/>
            </p14:nvContentPartPr>
            <p14:xfrm>
              <a:off x="7017574" y="3521571"/>
              <a:ext cx="612360" cy="826200"/>
            </p14:xfrm>
          </p:contentPart>
        </mc:Choice>
        <mc:Fallback xmlns="">
          <p:pic>
            <p:nvPicPr>
              <p:cNvPr id="117" name="Ink 116"/>
              <p:cNvPicPr/>
              <p:nvPr/>
            </p:nvPicPr>
            <p:blipFill>
              <a:blip r:embed="rId20"/>
              <a:stretch>
                <a:fillRect/>
              </a:stretch>
            </p:blipFill>
            <p:spPr>
              <a:xfrm>
                <a:off x="7006054" y="3504291"/>
                <a:ext cx="64152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9" name="Ink 118"/>
              <p14:cNvContentPartPr/>
              <p14:nvPr/>
            </p14:nvContentPartPr>
            <p14:xfrm>
              <a:off x="7305934" y="5048331"/>
              <a:ext cx="164520" cy="608400"/>
            </p14:xfrm>
          </p:contentPart>
        </mc:Choice>
        <mc:Fallback xmlns="">
          <p:pic>
            <p:nvPicPr>
              <p:cNvPr id="119" name="Ink 118"/>
              <p:cNvPicPr/>
              <p:nvPr/>
            </p:nvPicPr>
            <p:blipFill>
              <a:blip r:embed="rId22"/>
              <a:stretch>
                <a:fillRect/>
              </a:stretch>
            </p:blipFill>
            <p:spPr>
              <a:xfrm>
                <a:off x="7289374" y="5031771"/>
                <a:ext cx="1843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6" name="Ink 125"/>
              <p14:cNvContentPartPr/>
              <p14:nvPr/>
            </p14:nvContentPartPr>
            <p14:xfrm>
              <a:off x="6687814" y="4743771"/>
              <a:ext cx="541440" cy="379440"/>
            </p14:xfrm>
          </p:contentPart>
        </mc:Choice>
        <mc:Fallback xmlns="">
          <p:pic>
            <p:nvPicPr>
              <p:cNvPr id="126" name="Ink 125"/>
              <p:cNvPicPr/>
              <p:nvPr/>
            </p:nvPicPr>
            <p:blipFill>
              <a:blip r:embed="rId24"/>
              <a:stretch>
                <a:fillRect/>
              </a:stretch>
            </p:blipFill>
            <p:spPr>
              <a:xfrm>
                <a:off x="6678454" y="4727931"/>
                <a:ext cx="563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7" name="Ink 126"/>
              <p14:cNvContentPartPr/>
              <p14:nvPr/>
            </p14:nvContentPartPr>
            <p14:xfrm>
              <a:off x="7309174" y="4204851"/>
              <a:ext cx="187560" cy="537840"/>
            </p14:xfrm>
          </p:contentPart>
        </mc:Choice>
        <mc:Fallback xmlns="">
          <p:pic>
            <p:nvPicPr>
              <p:cNvPr id="127" name="Ink 126"/>
              <p:cNvPicPr/>
              <p:nvPr/>
            </p:nvPicPr>
            <p:blipFill>
              <a:blip r:embed="rId26"/>
              <a:stretch>
                <a:fillRect/>
              </a:stretch>
            </p:blipFill>
            <p:spPr>
              <a:xfrm>
                <a:off x="7293334" y="4187931"/>
                <a:ext cx="220680" cy="572040"/>
              </a:xfrm>
              <a:prstGeom prst="rect">
                <a:avLst/>
              </a:prstGeom>
            </p:spPr>
          </p:pic>
        </mc:Fallback>
      </mc:AlternateContent>
    </p:spTree>
    <p:extLst>
      <p:ext uri="{BB962C8B-B14F-4D97-AF65-F5344CB8AC3E}">
        <p14:creationId xmlns:p14="http://schemas.microsoft.com/office/powerpoint/2010/main" val="191922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32</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97783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first input vector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0: initialize the weights, the initial weights are taken as zero.</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1: for first pair (1, 0, 1, 0):(1, 0)</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2: Set the activations of input units: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3: Set activations of the output unit: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4: update the weights,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𝑗</m:t>
                          </m:r>
                        </m:sub>
                      </m:sSub>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=0+1∗1=1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3</m:t>
                          </m:r>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=0+1∗1=1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=0+1∗</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32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=0+1∗</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42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977838"/>
              </a:xfrm>
              <a:prstGeom prst="rect">
                <a:avLst/>
              </a:prstGeom>
              <a:blipFill>
                <a:blip r:embed="rId2"/>
                <a:stretch>
                  <a:fillRect l="-28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22094" y="2547070"/>
              <a:ext cx="2610000" cy="69480"/>
            </p14:xfrm>
          </p:contentPart>
        </mc:Choice>
        <mc:Fallback xmlns="">
          <p:pic>
            <p:nvPicPr>
              <p:cNvPr id="2" name="Ink 1"/>
              <p:cNvPicPr/>
              <p:nvPr/>
            </p:nvPicPr>
            <p:blipFill>
              <a:blip r:embed="rId4"/>
              <a:stretch>
                <a:fillRect/>
              </a:stretch>
            </p:blipFill>
            <p:spPr>
              <a:xfrm>
                <a:off x="4084294" y="2476870"/>
                <a:ext cx="2686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150174" y="2895190"/>
              <a:ext cx="1424160" cy="18360"/>
            </p14:xfrm>
          </p:contentPart>
        </mc:Choice>
        <mc:Fallback xmlns="">
          <p:pic>
            <p:nvPicPr>
              <p:cNvPr id="5" name="Ink 4"/>
              <p:cNvPicPr/>
              <p:nvPr/>
            </p:nvPicPr>
            <p:blipFill>
              <a:blip r:embed="rId6"/>
              <a:stretch>
                <a:fillRect/>
              </a:stretch>
            </p:blipFill>
            <p:spPr>
              <a:xfrm>
                <a:off x="4117054" y="2825350"/>
                <a:ext cx="14947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428574" y="3145390"/>
              <a:ext cx="1493280" cy="102960"/>
            </p14:xfrm>
          </p:contentPart>
        </mc:Choice>
        <mc:Fallback xmlns="">
          <p:pic>
            <p:nvPicPr>
              <p:cNvPr id="7" name="Ink 6"/>
              <p:cNvPicPr/>
              <p:nvPr/>
            </p:nvPicPr>
            <p:blipFill>
              <a:blip r:embed="rId8"/>
              <a:stretch>
                <a:fillRect/>
              </a:stretch>
            </p:blipFill>
            <p:spPr>
              <a:xfrm>
                <a:off x="1392214" y="3073390"/>
                <a:ext cx="15674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3344854" y="3424030"/>
              <a:ext cx="2458080" cy="196920"/>
            </p14:xfrm>
          </p:contentPart>
        </mc:Choice>
        <mc:Fallback xmlns="">
          <p:pic>
            <p:nvPicPr>
              <p:cNvPr id="8" name="Ink 7"/>
              <p:cNvPicPr/>
              <p:nvPr/>
            </p:nvPicPr>
            <p:blipFill>
              <a:blip r:embed="rId10"/>
              <a:stretch>
                <a:fillRect/>
              </a:stretch>
            </p:blipFill>
            <p:spPr>
              <a:xfrm>
                <a:off x="3303454" y="3341950"/>
                <a:ext cx="25434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5420974" y="3709510"/>
              <a:ext cx="57600" cy="2327760"/>
            </p14:xfrm>
          </p:contentPart>
        </mc:Choice>
        <mc:Fallback xmlns="">
          <p:pic>
            <p:nvPicPr>
              <p:cNvPr id="9" name="Ink 8"/>
              <p:cNvPicPr/>
              <p:nvPr/>
            </p:nvPicPr>
            <p:blipFill>
              <a:blip r:embed="rId12"/>
              <a:stretch>
                <a:fillRect/>
              </a:stretch>
            </p:blipFill>
            <p:spPr>
              <a:xfrm>
                <a:off x="5382454" y="3631750"/>
                <a:ext cx="135000" cy="2487600"/>
              </a:xfrm>
              <a:prstGeom prst="rect">
                <a:avLst/>
              </a:prstGeom>
            </p:spPr>
          </p:pic>
        </mc:Fallback>
      </mc:AlternateContent>
    </p:spTree>
    <p:extLst>
      <p:ext uri="{BB962C8B-B14F-4D97-AF65-F5344CB8AC3E}">
        <p14:creationId xmlns:p14="http://schemas.microsoft.com/office/powerpoint/2010/main" val="41738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6">
                                            <p:txEl>
                                              <p:pRg st="13" end="13"/>
                                            </p:txEl>
                                          </p:spTgt>
                                        </p:tgtEl>
                                        <p:attrNameLst>
                                          <p:attrName>style.visibility</p:attrName>
                                        </p:attrNameLst>
                                      </p:cBhvr>
                                      <p:to>
                                        <p:strVal val="visible"/>
                                      </p:to>
                                    </p:set>
                                    <p:anim calcmode="lin" valueType="num">
                                      <p:cBhvr>
                                        <p:cTn id="98" dur="1000" fill="hold"/>
                                        <p:tgtEl>
                                          <p:spTgt spid="6">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6">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6">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6">
                                            <p:txEl>
                                              <p:pRg st="14" end="14"/>
                                            </p:txEl>
                                          </p:spTgt>
                                        </p:tgtEl>
                                        <p:attrNameLst>
                                          <p:attrName>style.visibility</p:attrName>
                                        </p:attrNameLst>
                                      </p:cBhvr>
                                      <p:to>
                                        <p:strVal val="visible"/>
                                      </p:to>
                                    </p:set>
                                    <p:anim calcmode="lin" valueType="num">
                                      <p:cBhvr>
                                        <p:cTn id="105" dur="1000" fill="hold"/>
                                        <p:tgtEl>
                                          <p:spTgt spid="6">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6">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33</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26059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second input vector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output vector pair (1, 0, 0, 1):(1, 0)</a:t>
                </a: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final weights obtained for the input vector pair is used as initial weight here:</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=1+1∗1=2</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𝑥</m:t>
                        </m:r>
                      </m:e>
                      <m:sub>
                        <m:r>
                          <a:rPr lang="en-IN" sz="1600">
                            <a:latin typeface="Cambria Math" panose="02040503050406030204" pitchFamily="18" charset="0"/>
                            <a:cs typeface="Times New Roman" panose="02020603050405020304" pitchFamily="18" charset="0"/>
                          </a:rPr>
                          <m:t>2</m:t>
                        </m:r>
                      </m:sub>
                    </m:sSub>
                    <m:r>
                      <a:rPr lang="en-IN" sz="160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𝑥</m:t>
                        </m:r>
                      </m:e>
                      <m:sub>
                        <m:r>
                          <a:rPr lang="en-IN" sz="1600">
                            <a:latin typeface="Cambria Math" panose="02040503050406030204" pitchFamily="18" charset="0"/>
                            <a:cs typeface="Times New Roman" panose="02020603050405020304" pitchFamily="18" charset="0"/>
                          </a:rPr>
                          <m:t>3</m:t>
                        </m:r>
                      </m:sub>
                    </m:sSub>
                    <m:r>
                      <a:rPr lang="en-IN" sz="160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𝑦</m:t>
                        </m:r>
                      </m:e>
                      <m:sub>
                        <m:r>
                          <a:rPr lang="en-IN" sz="1600">
                            <a:latin typeface="Cambria Math" panose="02040503050406030204" pitchFamily="18" charset="0"/>
                            <a:cs typeface="Times New Roman" panose="02020603050405020304" pitchFamily="18" charset="0"/>
                          </a:rPr>
                          <m:t>2</m:t>
                        </m:r>
                      </m:sub>
                    </m:sSub>
                    <m:r>
                      <a:rPr lang="en-IN" sz="160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the other weights remains the same.</a:t>
                </a:r>
              </a:p>
              <a:p>
                <a:pPr algn="just">
                  <a:lnSpc>
                    <a:spcPct val="125000"/>
                  </a:lnSpc>
                </a:pPr>
                <a:r>
                  <a:rPr lang="en-US" sz="1600" dirty="0">
                    <a:latin typeface="Times New Roman" panose="02020603050405020304" pitchFamily="18" charset="0"/>
                    <a:cs typeface="Times New Roman" panose="02020603050405020304" pitchFamily="18" charset="0"/>
                  </a:rPr>
                  <a:t>The final weights after second input vector pair is presented are</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11</m:t>
                          </m:r>
                        </m:sub>
                      </m:sSub>
                      <m:r>
                        <a:rPr lang="en-IN" sz="1600">
                          <a:latin typeface="Cambria Math" panose="02040503050406030204" pitchFamily="18" charset="0"/>
                          <a:cs typeface="Times New Roman" panose="02020603050405020304" pitchFamily="18" charset="0"/>
                        </a:rPr>
                        <m:t>=2,</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21</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31</m:t>
                          </m:r>
                        </m:sub>
                      </m:sSub>
                      <m:r>
                        <a:rPr lang="en-IN" sz="1600">
                          <a:latin typeface="Cambria Math" panose="02040503050406030204" pitchFamily="18" charset="0"/>
                          <a:cs typeface="Times New Roman" panose="02020603050405020304" pitchFamily="18" charset="0"/>
                        </a:rPr>
                        <m:t>=1,</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41</m:t>
                          </m:r>
                        </m:sub>
                      </m:sSub>
                      <m:r>
                        <a:rPr lang="en-IN" sz="1600">
                          <a:latin typeface="Cambria Math" panose="02040503050406030204" pitchFamily="18" charset="0"/>
                          <a:cs typeface="Times New Roman" panose="02020603050405020304" pitchFamily="18" charset="0"/>
                        </a:rPr>
                        <m:t>=1,</m:t>
                      </m:r>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12</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22</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32</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42</m:t>
                          </m:r>
                        </m:sub>
                      </m:sSub>
                      <m:r>
                        <a:rPr lang="en-IN" sz="160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260590"/>
              </a:xfrm>
              <a:prstGeom prst="rect">
                <a:avLst/>
              </a:prstGeom>
              <a:blipFill>
                <a:blip r:embed="rId2"/>
                <a:stretch>
                  <a:fillRect l="-36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27654" y="2108230"/>
              <a:ext cx="2693160" cy="290880"/>
            </p14:xfrm>
          </p:contentPart>
        </mc:Choice>
        <mc:Fallback xmlns="">
          <p:pic>
            <p:nvPicPr>
              <p:cNvPr id="2" name="Ink 1"/>
              <p:cNvPicPr/>
              <p:nvPr/>
            </p:nvPicPr>
            <p:blipFill>
              <a:blip r:embed="rId4"/>
              <a:stretch>
                <a:fillRect/>
              </a:stretch>
            </p:blipFill>
            <p:spPr>
              <a:xfrm>
                <a:off x="668614" y="1988710"/>
                <a:ext cx="28202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761854" y="2597830"/>
              <a:ext cx="1300680" cy="61560"/>
            </p14:xfrm>
          </p:contentPart>
        </mc:Choice>
        <mc:Fallback xmlns="">
          <p:pic>
            <p:nvPicPr>
              <p:cNvPr id="5" name="Ink 4"/>
              <p:cNvPicPr/>
              <p:nvPr/>
            </p:nvPicPr>
            <p:blipFill>
              <a:blip r:embed="rId6"/>
              <a:stretch>
                <a:fillRect/>
              </a:stretch>
            </p:blipFill>
            <p:spPr>
              <a:xfrm>
                <a:off x="723694" y="2517550"/>
                <a:ext cx="1381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461374" y="3180670"/>
              <a:ext cx="116640" cy="105480"/>
            </p14:xfrm>
          </p:contentPart>
        </mc:Choice>
        <mc:Fallback xmlns="">
          <p:pic>
            <p:nvPicPr>
              <p:cNvPr id="7" name="Ink 6"/>
              <p:cNvPicPr/>
              <p:nvPr/>
            </p:nvPicPr>
            <p:blipFill>
              <a:blip r:embed="rId8"/>
              <a:stretch>
                <a:fillRect/>
              </a:stretch>
            </p:blipFill>
            <p:spPr>
              <a:xfrm>
                <a:off x="6409894" y="3068710"/>
                <a:ext cx="224640" cy="329040"/>
              </a:xfrm>
              <a:prstGeom prst="rect">
                <a:avLst/>
              </a:prstGeom>
            </p:spPr>
          </p:pic>
        </mc:Fallback>
      </mc:AlternateContent>
    </p:spTree>
    <p:extLst>
      <p:ext uri="{BB962C8B-B14F-4D97-AF65-F5344CB8AC3E}">
        <p14:creationId xmlns:p14="http://schemas.microsoft.com/office/powerpoint/2010/main" val="18408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18392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third input vector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output vector pair (1, 1, 0, 0):(0, 1)</a:t>
                </a: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the weights for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𝑎𝑟𝑒</m:t>
                    </m:r>
                    <m:r>
                      <a:rPr lang="en-IN" sz="1600" b="0" i="1"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going to the same. Computing the weights of the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 unit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=0+1∗</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final weights after Third input vector pair is presented are</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11</m:t>
                          </m:r>
                        </m:sub>
                      </m:sSub>
                      <m:r>
                        <a:rPr lang="en-IN" sz="1600">
                          <a:latin typeface="Cambria Math" panose="02040503050406030204" pitchFamily="18" charset="0"/>
                          <a:cs typeface="Times New Roman" panose="02020603050405020304" pitchFamily="18" charset="0"/>
                        </a:rPr>
                        <m:t>=2,</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21</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31</m:t>
                          </m:r>
                        </m:sub>
                      </m:sSub>
                      <m:r>
                        <a:rPr lang="en-IN" sz="1600">
                          <a:latin typeface="Cambria Math" panose="02040503050406030204" pitchFamily="18" charset="0"/>
                          <a:cs typeface="Times New Roman" panose="02020603050405020304" pitchFamily="18" charset="0"/>
                        </a:rPr>
                        <m:t>=1,</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41</m:t>
                          </m:r>
                        </m:sub>
                      </m:sSub>
                      <m:r>
                        <a:rPr lang="en-IN" sz="1600">
                          <a:latin typeface="Cambria Math" panose="02040503050406030204" pitchFamily="18" charset="0"/>
                          <a:cs typeface="Times New Roman" panose="02020603050405020304" pitchFamily="18" charset="0"/>
                        </a:rPr>
                        <m:t>=1,</m:t>
                      </m:r>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12</m:t>
                          </m:r>
                        </m:sub>
                      </m:sSub>
                      <m:r>
                        <a:rPr lang="en-IN" sz="1600">
                          <a:latin typeface="Cambria Math" panose="02040503050406030204" pitchFamily="18" charset="0"/>
                          <a:cs typeface="Times New Roman" panose="02020603050405020304" pitchFamily="18" charset="0"/>
                        </a:rPr>
                        <m:t>=</m:t>
                      </m:r>
                      <m:r>
                        <a:rPr lang="en-IN" sz="1600" b="0" i="0" smtClean="0">
                          <a:latin typeface="Cambria Math" panose="02040503050406030204" pitchFamily="18" charset="0"/>
                          <a:cs typeface="Times New Roman" panose="02020603050405020304" pitchFamily="18" charset="0"/>
                        </a:rPr>
                        <m:t>1</m:t>
                      </m:r>
                      <m:r>
                        <a:rPr lang="en-IN" sz="160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22</m:t>
                          </m:r>
                        </m:sub>
                      </m:sSub>
                      <m:r>
                        <a:rPr lang="en-IN" sz="1600">
                          <a:latin typeface="Cambria Math" panose="02040503050406030204" pitchFamily="18" charset="0"/>
                          <a:cs typeface="Times New Roman" panose="02020603050405020304" pitchFamily="18" charset="0"/>
                        </a:rPr>
                        <m:t>=</m:t>
                      </m:r>
                      <m:r>
                        <a:rPr lang="en-IN" sz="1600" b="0" i="0" smtClean="0">
                          <a:latin typeface="Cambria Math" panose="02040503050406030204" pitchFamily="18" charset="0"/>
                          <a:cs typeface="Times New Roman" panose="02020603050405020304" pitchFamily="18" charset="0"/>
                        </a:rPr>
                        <m:t>1</m:t>
                      </m:r>
                      <m:r>
                        <a:rPr lang="en-IN" sz="160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32</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42</m:t>
                          </m:r>
                        </m:sub>
                      </m:sSub>
                      <m:r>
                        <a:rPr lang="en-IN" sz="160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183920"/>
              </a:xfrm>
              <a:prstGeom prst="rect">
                <a:avLst/>
              </a:prstGeom>
              <a:blipFill>
                <a:blip r:embed="rId2"/>
                <a:stretch>
                  <a:fillRect l="-360" r="-43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047134" y="2189590"/>
              <a:ext cx="1657800" cy="11880"/>
            </p14:xfrm>
          </p:contentPart>
        </mc:Choice>
        <mc:Fallback xmlns="">
          <p:pic>
            <p:nvPicPr>
              <p:cNvPr id="8" name="Ink 7"/>
              <p:cNvPicPr/>
              <p:nvPr/>
            </p:nvPicPr>
            <p:blipFill>
              <a:blip r:embed="rId4"/>
              <a:stretch>
                <a:fillRect/>
              </a:stretch>
            </p:blipFill>
            <p:spPr>
              <a:xfrm>
                <a:off x="3039214" y="2175190"/>
                <a:ext cx="1676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p14:cNvContentPartPr/>
              <p14:nvPr/>
            </p14:nvContentPartPr>
            <p14:xfrm>
              <a:off x="674374" y="1786750"/>
              <a:ext cx="1569240" cy="50760"/>
            </p14:xfrm>
          </p:contentPart>
        </mc:Choice>
        <mc:Fallback xmlns="">
          <p:pic>
            <p:nvPicPr>
              <p:cNvPr id="12" name="Ink 11"/>
              <p:cNvPicPr/>
              <p:nvPr/>
            </p:nvPicPr>
            <p:blipFill>
              <a:blip r:embed="rId6"/>
              <a:stretch>
                <a:fillRect/>
              </a:stretch>
            </p:blipFill>
            <p:spPr>
              <a:xfrm>
                <a:off x="665014" y="1771270"/>
                <a:ext cx="1593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p14:cNvContentPartPr/>
              <p14:nvPr/>
            </p14:nvContentPartPr>
            <p14:xfrm>
              <a:off x="2125174" y="3501430"/>
              <a:ext cx="738720" cy="2388240"/>
            </p14:xfrm>
          </p:contentPart>
        </mc:Choice>
        <mc:Fallback xmlns="">
          <p:pic>
            <p:nvPicPr>
              <p:cNvPr id="19" name="Ink 18"/>
              <p:cNvPicPr/>
              <p:nvPr/>
            </p:nvPicPr>
            <p:blipFill>
              <a:blip r:embed="rId8"/>
              <a:stretch>
                <a:fillRect/>
              </a:stretch>
            </p:blipFill>
            <p:spPr>
              <a:xfrm>
                <a:off x="2118694" y="3491350"/>
                <a:ext cx="754200" cy="240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2740054" y="5046910"/>
              <a:ext cx="3824640" cy="955080"/>
            </p14:xfrm>
          </p:contentPart>
        </mc:Choice>
        <mc:Fallback xmlns="">
          <p:pic>
            <p:nvPicPr>
              <p:cNvPr id="20" name="Ink 19"/>
              <p:cNvPicPr/>
              <p:nvPr/>
            </p:nvPicPr>
            <p:blipFill>
              <a:blip r:embed="rId10"/>
              <a:stretch>
                <a:fillRect/>
              </a:stretch>
            </p:blipFill>
            <p:spPr>
              <a:xfrm>
                <a:off x="2731414" y="5034670"/>
                <a:ext cx="3845520" cy="979200"/>
              </a:xfrm>
              <a:prstGeom prst="rect">
                <a:avLst/>
              </a:prstGeom>
            </p:spPr>
          </p:pic>
        </mc:Fallback>
      </mc:AlternateContent>
    </p:spTree>
    <p:extLst>
      <p:ext uri="{BB962C8B-B14F-4D97-AF65-F5344CB8AC3E}">
        <p14:creationId xmlns:p14="http://schemas.microsoft.com/office/powerpoint/2010/main" val="16486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10" end="10"/>
                                            </p:txEl>
                                          </p:spTgt>
                                        </p:tgtEl>
                                        <p:attrNameLst>
                                          <p:attrName>style.visibility</p:attrName>
                                        </p:attrNameLst>
                                      </p:cBhvr>
                                      <p:to>
                                        <p:strVal val="visible"/>
                                      </p:to>
                                    </p:set>
                                    <p:anim calcmode="lin" valueType="num">
                                      <p:cBhvr>
                                        <p:cTn id="70"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1" end="11"/>
                                            </p:txEl>
                                          </p:spTgt>
                                        </p:tgtEl>
                                        <p:attrNameLst>
                                          <p:attrName>style.visibility</p:attrName>
                                        </p:attrNameLst>
                                      </p:cBhvr>
                                      <p:to>
                                        <p:strVal val="visible"/>
                                      </p:to>
                                    </p:set>
                                    <p:anim calcmode="lin" valueType="num">
                                      <p:cBhvr>
                                        <p:cTn id="77"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2" end="12"/>
                                            </p:txEl>
                                          </p:spTgt>
                                        </p:tgtEl>
                                        <p:attrNameLst>
                                          <p:attrName>style.visibility</p:attrName>
                                        </p:attrNameLst>
                                      </p:cBhvr>
                                      <p:to>
                                        <p:strVal val="visible"/>
                                      </p:to>
                                    </p:set>
                                    <p:anim calcmode="lin" valueType="num">
                                      <p:cBhvr>
                                        <p:cTn id="84"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25272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forth input vector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output vector pair (0, 0, 1, 1):(0, 1)</a:t>
                </a: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the other weights remains the same.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final weights after presenting the fourth input vector are, </a:t>
                </a:r>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11</m:t>
                          </m:r>
                        </m:sub>
                      </m:sSub>
                      <m:r>
                        <a:rPr lang="en-IN" sz="1600">
                          <a:latin typeface="Cambria Math" panose="02040503050406030204" pitchFamily="18" charset="0"/>
                          <a:cs typeface="Times New Roman" panose="02020603050405020304" pitchFamily="18" charset="0"/>
                        </a:rPr>
                        <m:t>=2,</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21</m:t>
                          </m:r>
                        </m:sub>
                      </m:sSub>
                      <m:r>
                        <a:rPr lang="en-IN" sz="1600">
                          <a:latin typeface="Cambria Math" panose="02040503050406030204" pitchFamily="18" charset="0"/>
                          <a:cs typeface="Times New Roman" panose="02020603050405020304" pitchFamily="18" charset="0"/>
                        </a:rPr>
                        <m:t>=0,</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31</m:t>
                          </m:r>
                        </m:sub>
                      </m:sSub>
                      <m:r>
                        <a:rPr lang="en-IN" sz="1600">
                          <a:latin typeface="Cambria Math" panose="02040503050406030204" pitchFamily="18" charset="0"/>
                          <a:cs typeface="Times New Roman" panose="02020603050405020304" pitchFamily="18" charset="0"/>
                        </a:rPr>
                        <m:t>=1,</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41</m:t>
                          </m:r>
                        </m:sub>
                      </m:sSub>
                      <m:r>
                        <a:rPr lang="en-IN" sz="1600">
                          <a:latin typeface="Cambria Math" panose="02040503050406030204" pitchFamily="18" charset="0"/>
                          <a:cs typeface="Times New Roman" panose="02020603050405020304" pitchFamily="18" charset="0"/>
                        </a:rPr>
                        <m:t>=1,</m:t>
                      </m:r>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12</m:t>
                          </m:r>
                        </m:sub>
                      </m:sSub>
                      <m:r>
                        <a:rPr lang="en-IN" sz="1600">
                          <a:latin typeface="Cambria Math" panose="02040503050406030204" pitchFamily="18" charset="0"/>
                          <a:cs typeface="Times New Roman" panose="02020603050405020304" pitchFamily="18" charset="0"/>
                        </a:rPr>
                        <m:t>=</m:t>
                      </m:r>
                      <m:r>
                        <a:rPr lang="en-IN" sz="1600" b="0" i="0" smtClean="0">
                          <a:latin typeface="Cambria Math" panose="02040503050406030204" pitchFamily="18" charset="0"/>
                          <a:cs typeface="Times New Roman" panose="02020603050405020304" pitchFamily="18" charset="0"/>
                        </a:rPr>
                        <m:t>1</m:t>
                      </m:r>
                      <m:r>
                        <a:rPr lang="en-IN" sz="160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22</m:t>
                          </m:r>
                        </m:sub>
                      </m:sSub>
                      <m:r>
                        <a:rPr lang="en-IN" sz="1600">
                          <a:latin typeface="Cambria Math" panose="02040503050406030204" pitchFamily="18" charset="0"/>
                          <a:cs typeface="Times New Roman" panose="02020603050405020304" pitchFamily="18" charset="0"/>
                        </a:rPr>
                        <m:t>=</m:t>
                      </m:r>
                      <m:r>
                        <a:rPr lang="en-IN" sz="1600" b="0" i="0" smtClean="0">
                          <a:latin typeface="Cambria Math" panose="02040503050406030204" pitchFamily="18" charset="0"/>
                          <a:cs typeface="Times New Roman" panose="02020603050405020304" pitchFamily="18" charset="0"/>
                        </a:rPr>
                        <m:t>1</m:t>
                      </m:r>
                      <m:r>
                        <a:rPr lang="en-IN" sz="160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32</m:t>
                          </m:r>
                        </m:sub>
                      </m:sSub>
                      <m:r>
                        <a:rPr lang="en-IN" sz="1600">
                          <a:latin typeface="Cambria Math" panose="02040503050406030204" pitchFamily="18" charset="0"/>
                          <a:cs typeface="Times New Roman" panose="02020603050405020304" pitchFamily="18" charset="0"/>
                        </a:rPr>
                        <m:t>=</m:t>
                      </m:r>
                      <m:r>
                        <a:rPr lang="en-IN" sz="1600" b="0" i="0" smtClean="0">
                          <a:latin typeface="Cambria Math" panose="02040503050406030204" pitchFamily="18" charset="0"/>
                          <a:cs typeface="Times New Roman" panose="02020603050405020304" pitchFamily="18" charset="0"/>
                        </a:rPr>
                        <m:t>1</m:t>
                      </m:r>
                      <m:r>
                        <a:rPr lang="en-IN" sz="160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a:latin typeface="Cambria Math" panose="02040503050406030204" pitchFamily="18" charset="0"/>
                              <a:cs typeface="Times New Roman" panose="02020603050405020304" pitchFamily="18" charset="0"/>
                            </a:rPr>
                            <m:t>𝑤</m:t>
                          </m:r>
                        </m:e>
                        <m:sub>
                          <m:r>
                            <a:rPr lang="en-IN" sz="1600">
                              <a:latin typeface="Cambria Math" panose="02040503050406030204" pitchFamily="18" charset="0"/>
                              <a:cs typeface="Times New Roman" panose="02020603050405020304" pitchFamily="18" charset="0"/>
                            </a:rPr>
                            <m:t>42</m:t>
                          </m:r>
                        </m:sub>
                      </m:sSub>
                      <m:r>
                        <a:rPr lang="en-IN" sz="1600">
                          <a:latin typeface="Cambria Math" panose="02040503050406030204" pitchFamily="18" charset="0"/>
                          <a:cs typeface="Times New Roman" panose="02020603050405020304" pitchFamily="18" charset="0"/>
                        </a:rPr>
                        <m:t>=</m:t>
                      </m:r>
                      <m:r>
                        <a:rPr lang="en-IN" sz="1600" b="0" i="0" smtClean="0">
                          <a:latin typeface="Cambria Math" panose="02040503050406030204" pitchFamily="18" charset="0"/>
                          <a:cs typeface="Times New Roman" panose="02020603050405020304" pitchFamily="18" charset="0"/>
                        </a:rPr>
                        <m:t>1</m:t>
                      </m:r>
                      <m:r>
                        <a:rPr lang="en-IN" sz="160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Thus, the weight matrix in matrix form is.</a:t>
                </a: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𝑊</m:t>
                      </m:r>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11</m:t>
                                                </m:r>
                                              </m:sub>
                                            </m:sSub>
                                          </m:e>
                                        </m:m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21</m:t>
                                                </m:r>
                                              </m:sub>
                                            </m:sSub>
                                          </m:e>
                                        </m:mr>
                                      </m:m>
                                    </m:e>
                                  </m:m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31</m:t>
                                                </m:r>
                                              </m:sub>
                                            </m:sSub>
                                          </m:e>
                                        </m:m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41</m:t>
                                                </m:r>
                                              </m:sub>
                                            </m:sSub>
                                          </m:e>
                                        </m:mr>
                                      </m:m>
                                    </m:e>
                                  </m:mr>
                                </m:m>
                              </m:e>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12</m:t>
                                                </m:r>
                                              </m:sub>
                                            </m:sSub>
                                          </m:e>
                                        </m:m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22</m:t>
                                                </m:r>
                                              </m:sub>
                                            </m:sSub>
                                          </m:e>
                                        </m:mr>
                                      </m:m>
                                    </m:e>
                                  </m:mr>
                                  <m:mr>
                                    <m:e>
                                      <m:m>
                                        <m:mPr>
                                          <m:mcs>
                                            <m:mc>
                                              <m:mcPr>
                                                <m:count m:val="1"/>
                                                <m:mcJc m:val="center"/>
                                              </m:mcPr>
                                            </m:mc>
                                          </m:mcs>
                                          <m:ctrlPr>
                                            <a:rPr lang="en-IN" sz="1400" b="0" i="1" smtClean="0">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32</m:t>
                                                </m:r>
                                              </m:sub>
                                            </m:sSub>
                                          </m:e>
                                        </m:mr>
                                        <m:mr>
                                          <m:e>
                                            <m:sSub>
                                              <m:sSubPr>
                                                <m:ctrlPr>
                                                  <a:rPr lang="en-US" sz="1400" i="1">
                                                    <a:latin typeface="Cambria Math" panose="02040503050406030204" pitchFamily="18" charset="0"/>
                                                    <a:cs typeface="Times New Roman" panose="02020603050405020304" pitchFamily="18" charset="0"/>
                                                  </a:rPr>
                                                </m:ctrlPr>
                                              </m:sSubPr>
                                              <m:e>
                                                <m:r>
                                                  <a:rPr lang="en-IN" sz="1400">
                                                    <a:latin typeface="Cambria Math" panose="02040503050406030204" pitchFamily="18" charset="0"/>
                                                    <a:cs typeface="Times New Roman" panose="02020603050405020304" pitchFamily="18" charset="0"/>
                                                  </a:rPr>
                                                  <m:t>𝑤</m:t>
                                                </m:r>
                                              </m:e>
                                              <m:sub>
                                                <m:r>
                                                  <a:rPr lang="en-IN" sz="1400">
                                                    <a:latin typeface="Cambria Math" panose="02040503050406030204" pitchFamily="18" charset="0"/>
                                                    <a:cs typeface="Times New Roman" panose="02020603050405020304" pitchFamily="18" charset="0"/>
                                                  </a:rPr>
                                                  <m:t>42</m:t>
                                                </m:r>
                                              </m:sub>
                                            </m:sSub>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2</m:t>
                                            </m:r>
                                          </m:e>
                                        </m:mr>
                                        <m:mr>
                                          <m:e>
                                            <m:r>
                                              <a:rPr lang="en-IN" sz="14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252720"/>
              </a:xfrm>
              <a:prstGeom prst="rect">
                <a:avLst/>
              </a:prstGeom>
              <a:blipFill>
                <a:blip r:embed="rId2"/>
                <a:stretch>
                  <a:fillRect l="-36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14174" y="5000110"/>
              <a:ext cx="3197520" cy="1588320"/>
            </p14:xfrm>
          </p:contentPart>
        </mc:Choice>
        <mc:Fallback xmlns="">
          <p:pic>
            <p:nvPicPr>
              <p:cNvPr id="5" name="Ink 4"/>
              <p:cNvPicPr/>
              <p:nvPr/>
            </p:nvPicPr>
            <p:blipFill>
              <a:blip r:embed="rId4"/>
              <a:stretch>
                <a:fillRect/>
              </a:stretch>
            </p:blipFill>
            <p:spPr>
              <a:xfrm>
                <a:off x="3205174" y="4990390"/>
                <a:ext cx="3218040" cy="1609560"/>
              </a:xfrm>
              <a:prstGeom prst="rect">
                <a:avLst/>
              </a:prstGeom>
            </p:spPr>
          </p:pic>
        </mc:Fallback>
      </mc:AlternateContent>
    </p:spTree>
    <p:extLst>
      <p:ext uri="{BB962C8B-B14F-4D97-AF65-F5344CB8AC3E}">
        <p14:creationId xmlns:p14="http://schemas.microsoft.com/office/powerpoint/2010/main" val="12968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 calcmode="lin" valueType="num">
                                      <p:cBhvr>
                                        <p:cTn id="56"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anim calcmode="lin" valueType="num">
                                      <p:cBhvr>
                                        <p:cTn id="63"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10" end="10"/>
                                            </p:txEl>
                                          </p:spTgt>
                                        </p:tgtEl>
                                        <p:attrNameLst>
                                          <p:attrName>style.visibility</p:attrName>
                                        </p:attrNameLst>
                                      </p:cBhvr>
                                      <p:to>
                                        <p:strVal val="visible"/>
                                      </p:to>
                                    </p:set>
                                    <p:anim calcmode="lin" valueType="num">
                                      <p:cBhvr>
                                        <p:cTn id="70"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1" end="11"/>
                                            </p:txEl>
                                          </p:spTgt>
                                        </p:tgtEl>
                                        <p:attrNameLst>
                                          <p:attrName>style.visibility</p:attrName>
                                        </p:attrNameLst>
                                      </p:cBhvr>
                                      <p:to>
                                        <p:strVal val="visible"/>
                                      </p:to>
                                    </p:set>
                                    <p:anim calcmode="lin" valueType="num">
                                      <p:cBhvr>
                                        <p:cTn id="77"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2" end="12"/>
                                            </p:txEl>
                                          </p:spTgt>
                                        </p:tgtEl>
                                        <p:attrNameLst>
                                          <p:attrName>style.visibility</p:attrName>
                                        </p:attrNameLst>
                                      </p:cBhvr>
                                      <p:to>
                                        <p:strVal val="visible"/>
                                      </p:to>
                                    </p:set>
                                    <p:anim calcmode="lin" valueType="num">
                                      <p:cBhvr>
                                        <p:cTn id="84"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679032"/>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a hetero-associative memory network using outer products rule to store input row vectors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𝑠</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r>
                      <a:rPr lang="en-IN" sz="1600" b="0" i="1"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to the output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e>
                    </m:d>
                    <m:r>
                      <a:rPr lang="en-IN" sz="1600" b="0" i="0" smtClean="0">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The vector pairs are given in table.</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679032"/>
              </a:xfrm>
              <a:prstGeom prst="rect">
                <a:avLst/>
              </a:prstGeom>
              <a:blipFill>
                <a:blip r:embed="rId2"/>
                <a:stretch>
                  <a:fillRect r="-432" b="-10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nvGraphicFramePr>
            <p:xfrm>
              <a:off x="2209800" y="2047287"/>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06823">
                    <a:tc>
                      <a:txBody>
                        <a:bodyPr/>
                        <a:lstStyle/>
                        <a:p>
                          <a:pPr algn="ctr"/>
                          <a:r>
                            <a:rPr lang="en-IN" sz="1600" dirty="0"/>
                            <a:t>Input Targets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extLst>
                      <a:ext uri="{0D108BD9-81ED-4DB2-BD59-A6C34878D82A}">
                        <a16:rowId xmlns:a16="http://schemas.microsoft.com/office/drawing/2014/main" val="2859874171"/>
                      </a:ext>
                    </a:extLst>
                  </a:tr>
                  <a:tr h="306823">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2672307042"/>
                      </a:ext>
                    </a:extLst>
                  </a:tr>
                  <a:tr h="306823">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4184781671"/>
                      </a:ext>
                    </a:extLst>
                  </a:tr>
                  <a:tr h="306823">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456128710"/>
                      </a:ext>
                    </a:extLst>
                  </a:tr>
                  <a:tr h="306823">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766336791"/>
                      </a:ext>
                    </a:extLst>
                  </a:tr>
                </a:tbl>
              </a:graphicData>
            </a:graphic>
          </p:graphicFrame>
        </mc:Choice>
        <mc:Fallback xmlns="">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2928110793"/>
                  </p:ext>
                </p:extLst>
              </p:nvPr>
            </p:nvGraphicFramePr>
            <p:xfrm>
              <a:off x="2209800" y="2047287"/>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35280">
                    <a:tc>
                      <a:txBody>
                        <a:bodyPr/>
                        <a:lstStyle/>
                        <a:p>
                          <a:pPr algn="ctr"/>
                          <a:r>
                            <a:rPr lang="en-IN" sz="1600" dirty="0"/>
                            <a:t>Input Targets</a:t>
                          </a:r>
                        </a:p>
                      </a:txBody>
                      <a:tcPr/>
                    </a:tc>
                    <a:tc>
                      <a:txBody>
                        <a:bodyPr/>
                        <a:lstStyle/>
                        <a:p>
                          <a:endParaRPr lang="en-US"/>
                        </a:p>
                      </a:txBody>
                      <a:tcPr>
                        <a:blipFill>
                          <a:blip r:embed="rId3"/>
                          <a:stretch>
                            <a:fillRect l="-251000" t="-3636" r="-468000" b="-425455"/>
                          </a:stretch>
                        </a:blipFill>
                      </a:tcPr>
                    </a:tc>
                    <a:tc>
                      <a:txBody>
                        <a:bodyPr/>
                        <a:lstStyle/>
                        <a:p>
                          <a:endParaRPr lang="en-US"/>
                        </a:p>
                      </a:txBody>
                      <a:tcPr>
                        <a:blipFill>
                          <a:blip r:embed="rId3"/>
                          <a:stretch>
                            <a:fillRect l="-369474" t="-3636" r="-392632" b="-425455"/>
                          </a:stretch>
                        </a:blipFill>
                      </a:tcPr>
                    </a:tc>
                    <a:tc>
                      <a:txBody>
                        <a:bodyPr/>
                        <a:lstStyle/>
                        <a:p>
                          <a:endParaRPr lang="en-US"/>
                        </a:p>
                      </a:txBody>
                      <a:tcPr>
                        <a:blipFill>
                          <a:blip r:embed="rId3"/>
                          <a:stretch>
                            <a:fillRect l="-479570" t="-3636" r="-301075" b="-425455"/>
                          </a:stretch>
                        </a:blipFill>
                      </a:tcPr>
                    </a:tc>
                    <a:tc>
                      <a:txBody>
                        <a:bodyPr/>
                        <a:lstStyle/>
                        <a:p>
                          <a:endParaRPr lang="en-US"/>
                        </a:p>
                      </a:txBody>
                      <a:tcPr>
                        <a:blipFill>
                          <a:blip r:embed="rId3"/>
                          <a:stretch>
                            <a:fillRect l="-619540" t="-3636" r="-221839" b="-425455"/>
                          </a:stretch>
                        </a:blipFill>
                      </a:tcPr>
                    </a:tc>
                    <a:tc>
                      <a:txBody>
                        <a:bodyPr/>
                        <a:lstStyle/>
                        <a:p>
                          <a:endParaRPr lang="en-US"/>
                        </a:p>
                      </a:txBody>
                      <a:tcPr>
                        <a:blipFill>
                          <a:blip r:embed="rId3"/>
                          <a:stretch>
                            <a:fillRect l="-626000" t="-3636" r="-93000" b="-425455"/>
                          </a:stretch>
                        </a:blipFill>
                      </a:tcPr>
                    </a:tc>
                    <a:tc>
                      <a:txBody>
                        <a:bodyPr/>
                        <a:lstStyle/>
                        <a:p>
                          <a:endParaRPr lang="en-US"/>
                        </a:p>
                      </a:txBody>
                      <a:tcPr>
                        <a:blipFill>
                          <a:blip r:embed="rId3"/>
                          <a:stretch>
                            <a:fillRect l="-825000" t="-3636" r="-5682" b="-425455"/>
                          </a:stretch>
                        </a:blipFill>
                      </a:tcPr>
                    </a:tc>
                    <a:extLst>
                      <a:ext uri="{0D108BD9-81ED-4DB2-BD59-A6C34878D82A}">
                        <a16:rowId xmlns:a16="http://schemas.microsoft.com/office/drawing/2014/main" val="2859874171"/>
                      </a:ext>
                    </a:extLst>
                  </a:tr>
                  <a:tr h="335280">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2672307042"/>
                      </a:ext>
                    </a:extLst>
                  </a:tr>
                  <a:tr h="335280">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4184781671"/>
                      </a:ext>
                    </a:extLst>
                  </a:tr>
                  <a:tr h="335280">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456128710"/>
                      </a:ext>
                    </a:extLst>
                  </a:tr>
                  <a:tr h="335280">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1766336791"/>
                      </a:ext>
                    </a:extLst>
                  </a:tr>
                </a:tbl>
              </a:graphicData>
            </a:graphic>
          </p:graphicFrame>
        </mc:Fallback>
      </mc:AlternateContent>
    </p:spTree>
    <p:extLst>
      <p:ext uri="{BB962C8B-B14F-4D97-AF65-F5344CB8AC3E}">
        <p14:creationId xmlns:p14="http://schemas.microsoft.com/office/powerpoint/2010/main" val="158303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10601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Solution:</a:t>
                </a:r>
              </a:p>
              <a:p>
                <a:pPr algn="just">
                  <a:lnSpc>
                    <a:spcPct val="125000"/>
                  </a:lnSpc>
                </a:pPr>
                <a:r>
                  <a:rPr lang="en-US" sz="1600" dirty="0">
                    <a:latin typeface="Times New Roman" panose="02020603050405020304" pitchFamily="18" charset="0"/>
                    <a:cs typeface="Times New Roman" panose="02020603050405020304" pitchFamily="18" charset="0"/>
                  </a:rPr>
                  <a:t>The outer product rule to determine the weight matrix:</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𝑃</m:t>
                          </m:r>
                        </m:sup>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m:t>
                          </m:r>
                        </m:e>
                      </m:nary>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For 1</a:t>
                </a:r>
                <a:r>
                  <a:rPr lang="en-US" sz="1600" baseline="30000" dirty="0">
                    <a:latin typeface="Times New Roman" panose="02020603050405020304" pitchFamily="18" charset="0"/>
                    <a:cs typeface="Times New Roman" panose="02020603050405020304" pitchFamily="18" charset="0"/>
                  </a:rPr>
                  <a:t>st</a:t>
                </a:r>
                <a:r>
                  <a:rPr lang="en-US" sz="1600" dirty="0">
                    <a:latin typeface="Times New Roman" panose="02020603050405020304" pitchFamily="18" charset="0"/>
                    <a:cs typeface="Times New Roman" panose="02020603050405020304" pitchFamily="18" charset="0"/>
                  </a:rPr>
                  <a:t> Pair: The input and output vectors are </a:t>
                </a:r>
                <a14:m>
                  <m:oMath xmlns:m="http://schemas.openxmlformats.org/officeDocument/2006/math">
                    <m:r>
                      <a:rPr lang="en-IN" sz="1600" i="1">
                        <a:latin typeface="Cambria Math" panose="02040503050406030204" pitchFamily="18" charset="0"/>
                        <a:cs typeface="Times New Roman" panose="02020603050405020304" pitchFamily="18" charset="0"/>
                      </a:rPr>
                      <m:t>𝑠</m:t>
                    </m:r>
                    <m:r>
                      <a:rPr lang="en-IN" sz="1600" i="1">
                        <a:latin typeface="Cambria Math" panose="02040503050406030204" pitchFamily="18" charset="0"/>
                        <a:cs typeface="Times New Roman" panose="02020603050405020304" pitchFamily="18" charset="0"/>
                      </a:rPr>
                      <m:t>=(1 0 1 0)</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1 0</m:t>
                        </m:r>
                      </m:e>
                    </m:d>
                  </m:oMath>
                </a14:m>
                <a:r>
                  <a:rPr lang="en-US" sz="1600" dirty="0">
                    <a:latin typeface="Times New Roman" panose="02020603050405020304" pitchFamily="18" charset="0"/>
                    <a:cs typeface="Times New Roman" panose="02020603050405020304" pitchFamily="18" charset="0"/>
                  </a:rPr>
                  <a:t>. For p=1,</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US" sz="1600" b="0" i="0" smtClean="0">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e>
                      </m:d>
                    </m:oMath>
                  </m:oMathPara>
                </a14:m>
                <a:endParaRPr lang="en-US" sz="16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For 2</a:t>
                </a:r>
                <a:r>
                  <a:rPr lang="en-US" sz="1600" baseline="30000" dirty="0">
                    <a:latin typeface="Times New Roman" panose="02020603050405020304" pitchFamily="18" charset="0"/>
                    <a:cs typeface="Times New Roman" panose="02020603050405020304" pitchFamily="18" charset="0"/>
                  </a:rPr>
                  <a:t>nd</a:t>
                </a:r>
                <a:r>
                  <a:rPr lang="en-US" sz="1600" dirty="0">
                    <a:latin typeface="Times New Roman" panose="02020603050405020304" pitchFamily="18" charset="0"/>
                    <a:cs typeface="Times New Roman" panose="02020603050405020304" pitchFamily="18" charset="0"/>
                  </a:rPr>
                  <a:t> Pair: The input and output vectors are </a:t>
                </a:r>
                <a14:m>
                  <m:oMath xmlns:m="http://schemas.openxmlformats.org/officeDocument/2006/math">
                    <m:r>
                      <a:rPr lang="en-IN" sz="1600" i="1">
                        <a:latin typeface="Cambria Math" panose="02040503050406030204" pitchFamily="18" charset="0"/>
                        <a:cs typeface="Times New Roman" panose="02020603050405020304" pitchFamily="18" charset="0"/>
                      </a:rPr>
                      <m:t>𝑠</m:t>
                    </m:r>
                    <m:r>
                      <a:rPr lang="en-IN" sz="1600" i="1">
                        <a:latin typeface="Cambria Math" panose="02040503050406030204" pitchFamily="18" charset="0"/>
                        <a:cs typeface="Times New Roman" panose="02020603050405020304" pitchFamily="18" charset="0"/>
                      </a:rPr>
                      <m:t>=(1 0 0 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1 0</m:t>
                        </m:r>
                      </m:e>
                    </m:d>
                  </m:oMath>
                </a14:m>
                <a:r>
                  <a:rPr lang="en-US" sz="1600" dirty="0">
                    <a:latin typeface="Times New Roman" panose="02020603050405020304" pitchFamily="18" charset="0"/>
                    <a:cs typeface="Times New Roman" panose="02020603050405020304" pitchFamily="18" charset="0"/>
                  </a:rPr>
                  <a:t>. For p=2,</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US" sz="1600">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106013"/>
              </a:xfrm>
              <a:prstGeom prst="rect">
                <a:avLst/>
              </a:prstGeom>
              <a:blipFill>
                <a:blip r:embed="rId2"/>
                <a:stretch>
                  <a:fillRect l="-36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535374" y="2800510"/>
              <a:ext cx="779400" cy="48960"/>
            </p14:xfrm>
          </p:contentPart>
        </mc:Choice>
        <mc:Fallback xmlns="">
          <p:pic>
            <p:nvPicPr>
              <p:cNvPr id="5" name="Ink 4"/>
              <p:cNvPicPr/>
              <p:nvPr/>
            </p:nvPicPr>
            <p:blipFill>
              <a:blip r:embed="rId4"/>
              <a:stretch>
                <a:fillRect/>
              </a:stretch>
            </p:blipFill>
            <p:spPr>
              <a:xfrm>
                <a:off x="4528174" y="2792590"/>
                <a:ext cx="804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3675334" y="2126590"/>
              <a:ext cx="1163520" cy="75240"/>
            </p14:xfrm>
          </p:contentPart>
        </mc:Choice>
        <mc:Fallback xmlns="">
          <p:pic>
            <p:nvPicPr>
              <p:cNvPr id="15" name="Ink 14"/>
              <p:cNvPicPr/>
              <p:nvPr/>
            </p:nvPicPr>
            <p:blipFill>
              <a:blip r:embed="rId6"/>
              <a:stretch>
                <a:fillRect/>
              </a:stretch>
            </p:blipFill>
            <p:spPr>
              <a:xfrm>
                <a:off x="3665974" y="2110030"/>
                <a:ext cx="1189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p14:cNvContentPartPr/>
              <p14:nvPr/>
            </p14:nvContentPartPr>
            <p14:xfrm>
              <a:off x="3373654" y="3244030"/>
              <a:ext cx="2280960" cy="463680"/>
            </p14:xfrm>
          </p:contentPart>
        </mc:Choice>
        <mc:Fallback xmlns="">
          <p:pic>
            <p:nvPicPr>
              <p:cNvPr id="17" name="Ink 16"/>
              <p:cNvPicPr/>
              <p:nvPr/>
            </p:nvPicPr>
            <p:blipFill>
              <a:blip r:embed="rId8"/>
              <a:stretch>
                <a:fillRect/>
              </a:stretch>
            </p:blipFill>
            <p:spPr>
              <a:xfrm>
                <a:off x="3364654" y="3234310"/>
                <a:ext cx="230472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5408374" y="3292630"/>
              <a:ext cx="700200" cy="23760"/>
            </p14:xfrm>
          </p:contentPart>
        </mc:Choice>
        <mc:Fallback xmlns="">
          <p:pic>
            <p:nvPicPr>
              <p:cNvPr id="18" name="Ink 17"/>
              <p:cNvPicPr/>
              <p:nvPr/>
            </p:nvPicPr>
            <p:blipFill>
              <a:blip r:embed="rId10"/>
              <a:stretch>
                <a:fillRect/>
              </a:stretch>
            </p:blipFill>
            <p:spPr>
              <a:xfrm>
                <a:off x="5399374" y="3285430"/>
                <a:ext cx="724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p14:cNvContentPartPr/>
              <p14:nvPr/>
            </p14:nvContentPartPr>
            <p14:xfrm>
              <a:off x="5720494" y="4168870"/>
              <a:ext cx="479520" cy="130680"/>
            </p14:xfrm>
          </p:contentPart>
        </mc:Choice>
        <mc:Fallback xmlns="">
          <p:pic>
            <p:nvPicPr>
              <p:cNvPr id="22" name="Ink 21"/>
              <p:cNvPicPr/>
              <p:nvPr/>
            </p:nvPicPr>
            <p:blipFill>
              <a:blip r:embed="rId12"/>
              <a:stretch>
                <a:fillRect/>
              </a:stretch>
            </p:blipFill>
            <p:spPr>
              <a:xfrm>
                <a:off x="5710414" y="4154830"/>
                <a:ext cx="504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p14:cNvContentPartPr/>
              <p14:nvPr/>
            </p14:nvContentPartPr>
            <p14:xfrm>
              <a:off x="4172854" y="4488550"/>
              <a:ext cx="1962000" cy="586080"/>
            </p14:xfrm>
          </p:contentPart>
        </mc:Choice>
        <mc:Fallback xmlns="">
          <p:pic>
            <p:nvPicPr>
              <p:cNvPr id="25" name="Ink 24"/>
              <p:cNvPicPr/>
              <p:nvPr/>
            </p:nvPicPr>
            <p:blipFill>
              <a:blip r:embed="rId14"/>
              <a:stretch>
                <a:fillRect/>
              </a:stretch>
            </p:blipFill>
            <p:spPr>
              <a:xfrm>
                <a:off x="4162054" y="4477390"/>
                <a:ext cx="1986120" cy="607320"/>
              </a:xfrm>
              <a:prstGeom prst="rect">
                <a:avLst/>
              </a:prstGeom>
            </p:spPr>
          </p:pic>
        </mc:Fallback>
      </mc:AlternateContent>
    </p:spTree>
    <p:extLst>
      <p:ext uri="{BB962C8B-B14F-4D97-AF65-F5344CB8AC3E}">
        <p14:creationId xmlns:p14="http://schemas.microsoft.com/office/powerpoint/2010/main" val="276945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337808"/>
              </a:xfrm>
              <a:prstGeom prst="rect">
                <a:avLst/>
              </a:prstGeom>
              <a:noFill/>
            </p:spPr>
            <p:txBody>
              <a:bodyPr wrap="square" rtlCol="0">
                <a:spAutoFit/>
              </a:bodyPr>
              <a:lstStyle/>
              <a:p>
                <a:pPr algn="just">
                  <a:lnSpc>
                    <a:spcPct val="125000"/>
                  </a:lnSpc>
                </a:pPr>
                <a:r>
                  <a:rPr lang="en-US" sz="1400" dirty="0">
                    <a:latin typeface="Times New Roman" panose="02020603050405020304" pitchFamily="18" charset="0"/>
                    <a:cs typeface="Times New Roman" panose="02020603050405020304" pitchFamily="18" charset="0"/>
                  </a:rPr>
                  <a:t>For 3</a:t>
                </a:r>
                <a:r>
                  <a:rPr lang="en-US" sz="1400" baseline="30000" dirty="0">
                    <a:latin typeface="Times New Roman" panose="02020603050405020304" pitchFamily="18" charset="0"/>
                    <a:cs typeface="Times New Roman" panose="02020603050405020304" pitchFamily="18" charset="0"/>
                  </a:rPr>
                  <a:t>rd</a:t>
                </a:r>
                <a:r>
                  <a:rPr lang="en-US" sz="1400" dirty="0">
                    <a:latin typeface="Times New Roman" panose="02020603050405020304" pitchFamily="18" charset="0"/>
                    <a:cs typeface="Times New Roman" panose="02020603050405020304" pitchFamily="18" charset="0"/>
                  </a:rPr>
                  <a:t> Pair: The input and output vectors are </a:t>
                </a:r>
                <a14:m>
                  <m:oMath xmlns:m="http://schemas.openxmlformats.org/officeDocument/2006/math">
                    <m:r>
                      <a:rPr lang="en-IN" sz="1400" i="1">
                        <a:latin typeface="Cambria Math" panose="02040503050406030204" pitchFamily="18" charset="0"/>
                        <a:cs typeface="Times New Roman" panose="02020603050405020304" pitchFamily="18" charset="0"/>
                      </a:rPr>
                      <m:t>𝑠</m:t>
                    </m:r>
                    <m:r>
                      <a:rPr lang="en-IN" sz="1400" i="1">
                        <a:latin typeface="Cambria Math" panose="02040503050406030204" pitchFamily="18" charset="0"/>
                        <a:cs typeface="Times New Roman" panose="02020603050405020304" pitchFamily="18" charset="0"/>
                      </a:rPr>
                      <m:t>=(1 1 0 0)</m:t>
                    </m:r>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0 1</m:t>
                        </m:r>
                      </m:e>
                    </m:d>
                  </m:oMath>
                </a14:m>
                <a:r>
                  <a:rPr lang="en-US" sz="1400" dirty="0">
                    <a:latin typeface="Times New Roman" panose="02020603050405020304" pitchFamily="18" charset="0"/>
                    <a:cs typeface="Times New Roman" panose="02020603050405020304" pitchFamily="18" charset="0"/>
                  </a:rPr>
                  <a:t>. For p=3,</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US" sz="1400" b="0" i="0"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3</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3</m:t>
                          </m:r>
                        </m:e>
                      </m:d>
                    </m:oMath>
                  </m:oMathPara>
                </a14:m>
                <a:endParaRPr lang="en-US"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0</m:t>
                                      </m:r>
                                    </m:e>
                                  </m:mr>
                                </m:m>
                              </m:e>
                            </m:mr>
                          </m:m>
                        </m:e>
                      </m:d>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0</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For 4</a:t>
                </a:r>
                <a:r>
                  <a:rPr lang="en-US" sz="1400" baseline="30000" dirty="0">
                    <a:latin typeface="Times New Roman" panose="02020603050405020304" pitchFamily="18" charset="0"/>
                    <a:cs typeface="Times New Roman" panose="02020603050405020304" pitchFamily="18" charset="0"/>
                  </a:rPr>
                  <a:t>th </a:t>
                </a:r>
                <a:r>
                  <a:rPr lang="en-US" sz="1400" dirty="0">
                    <a:latin typeface="Times New Roman" panose="02020603050405020304" pitchFamily="18" charset="0"/>
                    <a:cs typeface="Times New Roman" panose="02020603050405020304" pitchFamily="18" charset="0"/>
                  </a:rPr>
                  <a:t>Pair: The input and output vectors are </a:t>
                </a:r>
                <a14:m>
                  <m:oMath xmlns:m="http://schemas.openxmlformats.org/officeDocument/2006/math">
                    <m:r>
                      <a:rPr lang="en-IN" sz="1400" i="1">
                        <a:latin typeface="Cambria Math" panose="02040503050406030204" pitchFamily="18" charset="0"/>
                        <a:cs typeface="Times New Roman" panose="02020603050405020304" pitchFamily="18" charset="0"/>
                      </a:rPr>
                      <m:t>𝑠</m:t>
                    </m:r>
                    <m:r>
                      <a:rPr lang="en-IN" sz="1400" i="1">
                        <a:latin typeface="Cambria Math" panose="02040503050406030204" pitchFamily="18" charset="0"/>
                        <a:cs typeface="Times New Roman" panose="02020603050405020304" pitchFamily="18" charset="0"/>
                      </a:rPr>
                      <m:t>=(0 0 1 1)</m:t>
                    </m:r>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1</m:t>
                        </m:r>
                      </m:e>
                    </m:d>
                  </m:oMath>
                </a14:m>
                <a:r>
                  <a:rPr lang="en-US" sz="1400" dirty="0">
                    <a:latin typeface="Times New Roman" panose="02020603050405020304" pitchFamily="18" charset="0"/>
                    <a:cs typeface="Times New Roman" panose="02020603050405020304" pitchFamily="18" charset="0"/>
                  </a:rPr>
                  <a:t>. For p=4,</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US" sz="140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4</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4</m:t>
                          </m:r>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
                        </m:e>
                      </m:d>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The final weight matrix is the summation of all the individual weight matrices obtained for each pair.</a:t>
                </a: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𝑊</m:t>
                      </m:r>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4</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e>
                      </m:d>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2</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2</m:t>
                          </m:r>
                        </m:e>
                      </m:d>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3</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3</m:t>
                          </m:r>
                        </m:e>
                      </m:d>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4</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4</m:t>
                          </m:r>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𝑊</m:t>
                      </m:r>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2</m:t>
                                      </m:r>
                                    </m:e>
                                    <m:e>
                                      <m:r>
                                        <a:rPr lang="en-US" sz="1400" b="0" i="1" smtClean="0">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0</m:t>
                                      </m:r>
                                    </m:e>
                                    <m:e>
                                      <m:r>
                                        <a:rPr lang="en-US"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mr>
                          </m:m>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337808"/>
              </a:xfrm>
              <a:prstGeom prst="rect">
                <a:avLst/>
              </a:prstGeom>
              <a:blipFill>
                <a:blip r:embed="rId2"/>
                <a:stretch>
                  <a:fillRect l="-21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02694" y="1654630"/>
              <a:ext cx="2482200" cy="28080"/>
            </p14:xfrm>
          </p:contentPart>
        </mc:Choice>
        <mc:Fallback xmlns="">
          <p:pic>
            <p:nvPicPr>
              <p:cNvPr id="2" name="Ink 1"/>
              <p:cNvPicPr/>
              <p:nvPr/>
            </p:nvPicPr>
            <p:blipFill>
              <a:blip r:embed="rId4"/>
              <a:stretch>
                <a:fillRect/>
              </a:stretch>
            </p:blipFill>
            <p:spPr>
              <a:xfrm>
                <a:off x="3663814" y="1575070"/>
                <a:ext cx="2570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2389774" y="5675110"/>
              <a:ext cx="5027040" cy="1056240"/>
            </p14:xfrm>
          </p:contentPart>
        </mc:Choice>
        <mc:Fallback xmlns="">
          <p:pic>
            <p:nvPicPr>
              <p:cNvPr id="9" name="Ink 8"/>
              <p:cNvPicPr/>
              <p:nvPr/>
            </p:nvPicPr>
            <p:blipFill>
              <a:blip r:embed="rId6"/>
              <a:stretch>
                <a:fillRect/>
              </a:stretch>
            </p:blipFill>
            <p:spPr>
              <a:xfrm>
                <a:off x="2380774" y="5665387"/>
                <a:ext cx="5046120" cy="10785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6642814" y="5686630"/>
              <a:ext cx="979200" cy="297000"/>
            </p14:xfrm>
          </p:contentPart>
        </mc:Choice>
        <mc:Fallback xmlns="">
          <p:pic>
            <p:nvPicPr>
              <p:cNvPr id="11" name="Ink 10"/>
              <p:cNvPicPr/>
              <p:nvPr/>
            </p:nvPicPr>
            <p:blipFill>
              <a:blip r:embed="rId8"/>
              <a:stretch>
                <a:fillRect/>
              </a:stretch>
            </p:blipFill>
            <p:spPr>
              <a:xfrm>
                <a:off x="6639214" y="5674779"/>
                <a:ext cx="994320" cy="322857"/>
              </a:xfrm>
              <a:prstGeom prst="rect">
                <a:avLst/>
              </a:prstGeom>
            </p:spPr>
          </p:pic>
        </mc:Fallback>
      </mc:AlternateContent>
    </p:spTree>
    <p:extLst>
      <p:ext uri="{BB962C8B-B14F-4D97-AF65-F5344CB8AC3E}">
        <p14:creationId xmlns:p14="http://schemas.microsoft.com/office/powerpoint/2010/main" val="40134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986809"/>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a hetero-associative memory network using outer products rule to store input row vectors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𝑠</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r>
                      <a:rPr lang="en-IN" sz="1600" b="0" i="1"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to the output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e>
                    </m:d>
                    <m:r>
                      <a:rPr lang="en-IN" sz="1600" b="0" i="0" smtClean="0">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The vector pairs are given in table. Also test the performance of the network using its training input as testing input.</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986809"/>
              </a:xfrm>
              <a:prstGeom prst="rect">
                <a:avLst/>
              </a:prstGeom>
              <a:blipFill>
                <a:blip r:embed="rId2"/>
                <a:stretch>
                  <a:fillRect r="-432" b="-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3254689054"/>
                  </p:ext>
                </p:extLst>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06823">
                    <a:tc>
                      <a:txBody>
                        <a:bodyPr/>
                        <a:lstStyle/>
                        <a:p>
                          <a:pPr algn="ctr"/>
                          <a:r>
                            <a:rPr lang="en-IN" sz="1600" dirty="0"/>
                            <a:t>Input Targets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extLst>
                      <a:ext uri="{0D108BD9-81ED-4DB2-BD59-A6C34878D82A}">
                        <a16:rowId xmlns:a16="http://schemas.microsoft.com/office/drawing/2014/main" val="2859874171"/>
                      </a:ext>
                    </a:extLst>
                  </a:tr>
                  <a:tr h="306823">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06823">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06823">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456128710"/>
                      </a:ext>
                    </a:extLst>
                  </a:tr>
                  <a:tr h="306823">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766336791"/>
                      </a:ext>
                    </a:extLst>
                  </a:tr>
                </a:tbl>
              </a:graphicData>
            </a:graphic>
          </p:graphicFrame>
        </mc:Choice>
        <mc:Fallback xmlns="">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3254689054"/>
                  </p:ext>
                </p:extLst>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35280">
                    <a:tc>
                      <a:txBody>
                        <a:bodyPr/>
                        <a:lstStyle/>
                        <a:p>
                          <a:pPr algn="ctr"/>
                          <a:r>
                            <a:rPr lang="en-IN" sz="1600" dirty="0"/>
                            <a:t>Input Targets</a:t>
                          </a:r>
                        </a:p>
                      </a:txBody>
                      <a:tcPr/>
                    </a:tc>
                    <a:tc>
                      <a:txBody>
                        <a:bodyPr/>
                        <a:lstStyle/>
                        <a:p>
                          <a:endParaRPr lang="en-US"/>
                        </a:p>
                      </a:txBody>
                      <a:tcPr>
                        <a:blipFill>
                          <a:blip r:embed="rId3"/>
                          <a:stretch>
                            <a:fillRect l="-252000" t="-3636" r="-467000" b="-425455"/>
                          </a:stretch>
                        </a:blipFill>
                      </a:tcPr>
                    </a:tc>
                    <a:tc>
                      <a:txBody>
                        <a:bodyPr/>
                        <a:lstStyle/>
                        <a:p>
                          <a:endParaRPr lang="en-US"/>
                        </a:p>
                      </a:txBody>
                      <a:tcPr>
                        <a:blipFill>
                          <a:blip r:embed="rId3"/>
                          <a:stretch>
                            <a:fillRect l="-370526" t="-3636" r="-391579" b="-425455"/>
                          </a:stretch>
                        </a:blipFill>
                      </a:tcPr>
                    </a:tc>
                    <a:tc>
                      <a:txBody>
                        <a:bodyPr/>
                        <a:lstStyle/>
                        <a:p>
                          <a:endParaRPr lang="en-US"/>
                        </a:p>
                      </a:txBody>
                      <a:tcPr>
                        <a:blipFill>
                          <a:blip r:embed="rId3"/>
                          <a:stretch>
                            <a:fillRect l="-480645" t="-3636" r="-300000" b="-425455"/>
                          </a:stretch>
                        </a:blipFill>
                      </a:tcPr>
                    </a:tc>
                    <a:tc>
                      <a:txBody>
                        <a:bodyPr/>
                        <a:lstStyle/>
                        <a:p>
                          <a:endParaRPr lang="en-US"/>
                        </a:p>
                      </a:txBody>
                      <a:tcPr>
                        <a:blipFill>
                          <a:blip r:embed="rId3"/>
                          <a:stretch>
                            <a:fillRect l="-620690" t="-3636" r="-220690" b="-425455"/>
                          </a:stretch>
                        </a:blipFill>
                      </a:tcPr>
                    </a:tc>
                    <a:tc>
                      <a:txBody>
                        <a:bodyPr/>
                        <a:lstStyle/>
                        <a:p>
                          <a:endParaRPr lang="en-US"/>
                        </a:p>
                      </a:txBody>
                      <a:tcPr>
                        <a:blipFill>
                          <a:blip r:embed="rId3"/>
                          <a:stretch>
                            <a:fillRect l="-627000" t="-3636" r="-92000" b="-425455"/>
                          </a:stretch>
                        </a:blipFill>
                      </a:tcPr>
                    </a:tc>
                    <a:tc>
                      <a:txBody>
                        <a:bodyPr/>
                        <a:lstStyle/>
                        <a:p>
                          <a:endParaRPr lang="en-US"/>
                        </a:p>
                      </a:txBody>
                      <a:tcPr>
                        <a:blipFill>
                          <a:blip r:embed="rId3"/>
                          <a:stretch>
                            <a:fillRect l="-826136" t="-3636" r="-4545" b="-425455"/>
                          </a:stretch>
                        </a:blipFill>
                      </a:tcPr>
                    </a:tc>
                    <a:extLst>
                      <a:ext uri="{0D108BD9-81ED-4DB2-BD59-A6C34878D82A}">
                        <a16:rowId xmlns:a16="http://schemas.microsoft.com/office/drawing/2014/main" val="2859874171"/>
                      </a:ext>
                    </a:extLst>
                  </a:tr>
                  <a:tr h="335280">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35280">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35280">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456128710"/>
                      </a:ext>
                    </a:extLst>
                  </a:tr>
                  <a:tr h="335280">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766336791"/>
                      </a:ext>
                    </a:extLst>
                  </a:tr>
                </a:tbl>
              </a:graphicData>
            </a:graphic>
          </p:graphicFrame>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380534" y="1842910"/>
              <a:ext cx="450360" cy="34560"/>
            </p14:xfrm>
          </p:contentPart>
        </mc:Choice>
        <mc:Fallback xmlns="">
          <p:pic>
            <p:nvPicPr>
              <p:cNvPr id="5" name="Ink 4"/>
              <p:cNvPicPr/>
              <p:nvPr/>
            </p:nvPicPr>
            <p:blipFill>
              <a:blip r:embed="rId5"/>
              <a:stretch>
                <a:fillRect/>
              </a:stretch>
            </p:blipFill>
            <p:spPr>
              <a:xfrm>
                <a:off x="8317534" y="1709710"/>
                <a:ext cx="5824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41774" y="2137750"/>
              <a:ext cx="6305760" cy="57960"/>
            </p14:xfrm>
          </p:contentPart>
        </mc:Choice>
        <mc:Fallback xmlns="">
          <p:pic>
            <p:nvPicPr>
              <p:cNvPr id="7" name="Ink 6"/>
              <p:cNvPicPr/>
              <p:nvPr/>
            </p:nvPicPr>
            <p:blipFill>
              <a:blip r:embed="rId7"/>
              <a:stretch>
                <a:fillRect/>
              </a:stretch>
            </p:blipFill>
            <p:spPr>
              <a:xfrm>
                <a:off x="804694" y="1994830"/>
                <a:ext cx="6388920" cy="297720"/>
              </a:xfrm>
              <a:prstGeom prst="rect">
                <a:avLst/>
              </a:prstGeom>
            </p:spPr>
          </p:pic>
        </mc:Fallback>
      </mc:AlternateContent>
    </p:spTree>
    <p:extLst>
      <p:ext uri="{BB962C8B-B14F-4D97-AF65-F5344CB8AC3E}">
        <p14:creationId xmlns:p14="http://schemas.microsoft.com/office/powerpoint/2010/main" val="30935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a:t>
            </a:fld>
            <a:endParaRPr lang="en-US" dirty="0"/>
          </a:p>
        </p:txBody>
      </p:sp>
      <p:sp>
        <p:nvSpPr>
          <p:cNvPr id="3" name="TextBox 2"/>
          <p:cNvSpPr txBox="1"/>
          <p:nvPr/>
        </p:nvSpPr>
        <p:spPr>
          <a:xfrm>
            <a:off x="1447800" y="609600"/>
            <a:ext cx="7239000" cy="584775"/>
          </a:xfrm>
          <a:prstGeom prst="rect">
            <a:avLst/>
          </a:prstGeom>
          <a:noFill/>
        </p:spPr>
        <p:txBody>
          <a:bodyPr wrap="square" rtlCol="0">
            <a:sp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Introduction</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314194"/>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there exist vectors, say,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cs typeface="Times New Roman" panose="02020603050405020304" pitchFamily="18" charset="0"/>
                      </a:rPr>
                      <m:t> =</m:t>
                    </m:r>
                    <m:sSup>
                      <m:sSupPr>
                        <m:ctrlPr>
                          <a:rPr lang="en-US" sz="1600" i="1" dirty="0" smtClean="0">
                            <a:latin typeface="Cambria Math" panose="02040503050406030204" pitchFamily="18" charset="0"/>
                            <a:cs typeface="Times New Roman" panose="02020603050405020304" pitchFamily="18" charset="0"/>
                          </a:rPr>
                        </m:ctrlPr>
                      </m:sSupPr>
                      <m:e>
                        <m:d>
                          <m:dPr>
                            <m:ctrlPr>
                              <a:rPr lang="en-US" sz="1600" i="1" dirty="0" smtClean="0">
                                <a:latin typeface="Cambria Math" panose="02040503050406030204" pitchFamily="18" charset="0"/>
                                <a:cs typeface="Times New Roman" panose="02020603050405020304" pitchFamily="18" charset="0"/>
                              </a:rPr>
                            </m:ctrlPr>
                          </m:dPr>
                          <m:e>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𝑥</m:t>
                                </m:r>
                              </m:e>
                              <m:sub>
                                <m:r>
                                  <a:rPr lang="en-IN" sz="1600" b="0" i="1" dirty="0" smtClean="0">
                                    <a:latin typeface="Cambria Math" panose="02040503050406030204" pitchFamily="18" charset="0"/>
                                    <a:cs typeface="Times New Roman" panose="02020603050405020304" pitchFamily="18" charset="0"/>
                                  </a:rPr>
                                  <m:t>1</m:t>
                                </m:r>
                              </m:sub>
                            </m:sSub>
                            <m:r>
                              <a:rPr lang="en-IN" sz="1600" b="0" i="1" dirty="0" smtClean="0">
                                <a:latin typeface="Cambria Math" panose="02040503050406030204" pitchFamily="18" charset="0"/>
                                <a:cs typeface="Times New Roman" panose="02020603050405020304" pitchFamily="18" charset="0"/>
                              </a:rPr>
                              <m:t>,</m:t>
                            </m:r>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𝑥</m:t>
                                </m:r>
                              </m:e>
                              <m:sub>
                                <m:r>
                                  <a:rPr lang="en-IN" sz="1600" b="0" i="1" dirty="0" smtClean="0">
                                    <a:latin typeface="Cambria Math" panose="02040503050406030204" pitchFamily="18" charset="0"/>
                                    <a:cs typeface="Times New Roman" panose="02020603050405020304" pitchFamily="18" charset="0"/>
                                  </a:rPr>
                                  <m:t>2</m:t>
                                </m:r>
                              </m:sub>
                            </m:sSub>
                            <m:r>
                              <a:rPr lang="en-IN" sz="1600" b="0" i="1" dirty="0" smtClean="0">
                                <a:latin typeface="Cambria Math" panose="02040503050406030204" pitchFamily="18" charset="0"/>
                                <a:cs typeface="Times New Roman" panose="02020603050405020304" pitchFamily="18" charset="0"/>
                              </a:rPr>
                              <m:t>,…</m:t>
                            </m:r>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𝑥</m:t>
                                </m:r>
                              </m:e>
                              <m:sub>
                                <m:r>
                                  <a:rPr lang="en-IN" sz="1600" b="0" i="1" dirty="0" smtClean="0">
                                    <a:latin typeface="Cambria Math" panose="02040503050406030204" pitchFamily="18" charset="0"/>
                                    <a:cs typeface="Times New Roman" panose="02020603050405020304" pitchFamily="18" charset="0"/>
                                  </a:rPr>
                                  <m:t>𝑛</m:t>
                                </m:r>
                              </m:sub>
                            </m:sSub>
                          </m:e>
                        </m:d>
                      </m:e>
                      <m:sup>
                        <m:r>
                          <a:rPr lang="en-IN" sz="1600" b="0" i="1" dirty="0" smtClean="0">
                            <a:latin typeface="Cambria Math" panose="02040503050406030204" pitchFamily="18" charset="0"/>
                            <a:cs typeface="Times New Roman" panose="02020603050405020304" pitchFamily="18" charset="0"/>
                          </a:rPr>
                          <m:t>𝑇</m:t>
                        </m:r>
                      </m:sup>
                    </m:sSup>
                    <m:r>
                      <a:rPr lang="en-US" sz="1600" i="1" dirty="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and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𝑥</m:t>
                        </m:r>
                      </m:e>
                      <m:sup>
                        <m:r>
                          <a:rPr lang="en-IN" sz="1600" b="0" i="1" smtClean="0">
                            <a:latin typeface="Cambria Math" panose="02040503050406030204" pitchFamily="18" charset="0"/>
                            <a:cs typeface="Times New Roman" panose="02020603050405020304" pitchFamily="18" charset="0"/>
                          </a:rPr>
                          <m:t>′</m:t>
                        </m:r>
                      </m:sup>
                    </m:sSup>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d>
                          <m:dPr>
                            <m:ctrlPr>
                              <a:rPr lang="en-IN" sz="1600" b="0" i="1" smtClean="0">
                                <a:latin typeface="Cambria Math" panose="02040503050406030204" pitchFamily="18" charset="0"/>
                                <a:cs typeface="Times New Roman" panose="02020603050405020304" pitchFamily="18" charset="0"/>
                              </a:rPr>
                            </m:ctrlPr>
                          </m:dPr>
                          <m:e>
                            <m:sSubSup>
                              <m:sSubSupPr>
                                <m:ctrlPr>
                                  <a:rPr lang="en-IN" sz="1600" b="0" i="1" smtClean="0">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m:t>
                                </m:r>
                              </m:sup>
                            </m:sSubSup>
                            <m:r>
                              <a:rPr lang="en-IN" sz="1600" b="0" i="1" smtClean="0">
                                <a:latin typeface="Cambria Math" panose="02040503050406030204" pitchFamily="18" charset="0"/>
                                <a:cs typeface="Times New Roman" panose="02020603050405020304" pitchFamily="18" charset="0"/>
                              </a:rPr>
                              <m:t>,</m:t>
                            </m:r>
                            <m:sSubSup>
                              <m:sSubSupPr>
                                <m:ctrlPr>
                                  <a:rPr lang="en-IN" sz="1600" b="0" i="1" smtClean="0">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up>
                                <m:r>
                                  <a:rPr lang="en-IN" sz="1600" b="0" i="1" smtClean="0">
                                    <a:latin typeface="Cambria Math" panose="02040503050406030204" pitchFamily="18" charset="0"/>
                                    <a:cs typeface="Times New Roman" panose="02020603050405020304" pitchFamily="18" charset="0"/>
                                  </a:rPr>
                                  <m:t>′</m:t>
                                </m:r>
                              </m:sup>
                            </m:sSubSup>
                            <m:r>
                              <a:rPr lang="en-IN" sz="1600" b="0" i="1" smtClean="0">
                                <a:latin typeface="Cambria Math" panose="02040503050406030204" pitchFamily="18" charset="0"/>
                                <a:cs typeface="Times New Roman" panose="02020603050405020304" pitchFamily="18" charset="0"/>
                              </a:rPr>
                              <m:t>,…</m:t>
                            </m:r>
                            <m:sSubSup>
                              <m:sSubSupPr>
                                <m:ctrlPr>
                                  <a:rPr lang="en-IN" sz="1600" b="0" i="1" smtClean="0">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𝑛</m:t>
                                </m:r>
                              </m:sub>
                              <m:sup>
                                <m:r>
                                  <a:rPr lang="en-IN" sz="1600" b="0" i="1" smtClean="0">
                                    <a:latin typeface="Cambria Math" panose="02040503050406030204" pitchFamily="18" charset="0"/>
                                    <a:cs typeface="Times New Roman" panose="02020603050405020304" pitchFamily="18" charset="0"/>
                                  </a:rPr>
                                  <m:t>′</m:t>
                                </m:r>
                              </m:sup>
                            </m:sSubSup>
                          </m:e>
                        </m:d>
                      </m:e>
                      <m:sup>
                        <m:r>
                          <a:rPr lang="en-IN" sz="1600" b="0" i="1" smtClean="0">
                            <a:latin typeface="Cambria Math" panose="02040503050406030204" pitchFamily="18" charset="0"/>
                            <a:cs typeface="Times New Roman" panose="02020603050405020304" pitchFamily="18" charset="0"/>
                          </a:rPr>
                          <m:t>𝑇</m:t>
                        </m:r>
                      </m:sup>
                    </m:sSup>
                  </m:oMath>
                </a14:m>
                <a:r>
                  <a:rPr lang="en-US" sz="1600" dirty="0">
                    <a:latin typeface="Times New Roman" panose="02020603050405020304" pitchFamily="18" charset="0"/>
                    <a:cs typeface="Times New Roman" panose="02020603050405020304" pitchFamily="18" charset="0"/>
                  </a:rPr>
                  <a:t>, then the hamming distance (HD) is defined as the number of mismatched components of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𝑥</m:t>
                        </m:r>
                      </m:e>
                      <m:sup>
                        <m:r>
                          <a:rPr lang="en-IN" sz="1600" i="1">
                            <a:latin typeface="Cambria Math" panose="02040503050406030204" pitchFamily="18" charset="0"/>
                            <a:cs typeface="Times New Roman" panose="02020603050405020304" pitchFamily="18" charset="0"/>
                          </a:rPr>
                          <m:t>′</m:t>
                        </m:r>
                      </m:sup>
                    </m:sSup>
                  </m:oMath>
                </a14:m>
                <a:r>
                  <a:rPr lang="en-US" sz="1600" dirty="0">
                    <a:latin typeface="Times New Roman" panose="02020603050405020304" pitchFamily="18" charset="0"/>
                    <a:cs typeface="Times New Roman" panose="02020603050405020304" pitchFamily="18" charset="0"/>
                  </a:rPr>
                  <a:t> vectors, i.e.,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𝐻𝐷</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 </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𝑥</m:t>
                              </m:r>
                            </m:e>
                            <m:sup>
                              <m:r>
                                <a:rPr lang="en-IN" sz="1600" b="0" i="1" smtClean="0">
                                  <a:latin typeface="Cambria Math" panose="02040503050406030204" pitchFamily="18" charset="0"/>
                                  <a:cs typeface="Times New Roman" panose="02020603050405020304" pitchFamily="18" charset="0"/>
                                </a:rPr>
                                <m:t>′</m:t>
                              </m:r>
                            </m:sup>
                          </m:sSup>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𝑙</m:t>
                                    </m:r>
                                  </m:sub>
                                  <m:sup>
                                    <m:r>
                                      <a:rPr lang="en-IN" sz="1600" b="0" i="1" smtClean="0">
                                        <a:latin typeface="Cambria Math" panose="02040503050406030204" pitchFamily="18" charset="0"/>
                                        <a:cs typeface="Times New Roman" panose="02020603050405020304" pitchFamily="18" charset="0"/>
                                      </a:rPr>
                                      <m:t>𝑛</m:t>
                                    </m:r>
                                  </m:sup>
                                  <m:e>
                                    <m:d>
                                      <m:dPr>
                                        <m:begChr m:val="|"/>
                                        <m:endChr m:val="|"/>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cs typeface="Times New Roman" panose="02020603050405020304" pitchFamily="18" charset="0"/>
                                          </a:rPr>
                                          <m:t>−</m:t>
                                        </m:r>
                                        <m:sSubSup>
                                          <m:sSubSupPr>
                                            <m:ctrlPr>
                                              <a:rPr lang="en-IN" sz="1600" b="0" i="1" smtClean="0">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up>
                                            <m:r>
                                              <a:rPr lang="en-IN" sz="1600" b="0" i="1" smtClean="0">
                                                <a:latin typeface="Cambria Math" panose="02040503050406030204" pitchFamily="18" charset="0"/>
                                                <a:cs typeface="Times New Roman" panose="02020603050405020304" pitchFamily="18" charset="0"/>
                                              </a:rPr>
                                              <m:t>′</m:t>
                                            </m:r>
                                          </m:sup>
                                        </m:sSubSup>
                                      </m:e>
                                    </m:d>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𝑖𝑓</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cs typeface="Times New Roman" panose="02020603050405020304" pitchFamily="18" charset="0"/>
                                      </a:rPr>
                                      <m:t>,</m:t>
                                    </m:r>
                                    <m:sSubSup>
                                      <m:sSubSupPr>
                                        <m:ctrlPr>
                                          <a:rPr lang="en-IN" sz="1600" b="0" i="1" smtClean="0">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up>
                                        <m:r>
                                          <a:rPr lang="en-IN" sz="1600" b="0" i="1" smtClean="0">
                                            <a:latin typeface="Cambria Math" panose="02040503050406030204" pitchFamily="18" charset="0"/>
                                            <a:cs typeface="Times New Roman" panose="02020603050405020304" pitchFamily="18" charset="0"/>
                                          </a:rPr>
                                          <m:t>′</m:t>
                                        </m:r>
                                      </m:sup>
                                    </m:sSub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0, 1</m:t>
                                        </m:r>
                                      </m:e>
                                    </m:d>
                                  </m:e>
                                </m:nary>
                              </m:e>
                            </m:mr>
                            <m:mr>
                              <m:e>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cs typeface="Times New Roman" panose="02020603050405020304" pitchFamily="18" charset="0"/>
                                      </a:rPr>
                                      <m:t>2</m:t>
                                    </m:r>
                                  </m:den>
                                </m:f>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𝑙</m:t>
                                    </m:r>
                                  </m:sub>
                                  <m:sup>
                                    <m:r>
                                      <a:rPr lang="en-IN" sz="1600" b="0" i="1" smtClean="0">
                                        <a:latin typeface="Cambria Math" panose="02040503050406030204" pitchFamily="18" charset="0"/>
                                        <a:cs typeface="Times New Roman" panose="02020603050405020304" pitchFamily="18" charset="0"/>
                                      </a:rPr>
                                      <m:t>𝑛</m:t>
                                    </m:r>
                                  </m:sup>
                                  <m:e>
                                    <m:d>
                                      <m:dPr>
                                        <m:begChr m:val="|"/>
                                        <m:endChr m:val="|"/>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up>
                                            <m:r>
                                              <a:rPr lang="en-IN" sz="1600" i="1">
                                                <a:latin typeface="Cambria Math" panose="02040503050406030204" pitchFamily="18" charset="0"/>
                                                <a:cs typeface="Times New Roman" panose="02020603050405020304" pitchFamily="18" charset="0"/>
                                              </a:rPr>
                                              <m:t>′</m:t>
                                            </m:r>
                                          </m:sup>
                                        </m:sSubSup>
                                      </m:e>
                                    </m:d>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𝑖𝑓</m:t>
                                    </m:r>
                                    <m:r>
                                      <a:rPr lang="en-IN" sz="1600" i="1">
                                        <a:latin typeface="Cambria Math" panose="02040503050406030204" pitchFamily="18" charset="0"/>
                                        <a:cs typeface="Times New Roman" panose="02020603050405020304" pitchFamily="18" charset="0"/>
                                      </a:rPr>
                                      <m:t> </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up>
                                        <m:r>
                                          <a:rPr lang="en-IN" sz="1600" i="1">
                                            <a:latin typeface="Cambria Math" panose="02040503050406030204" pitchFamily="18" charset="0"/>
                                            <a:cs typeface="Times New Roman" panose="02020603050405020304" pitchFamily="18" charset="0"/>
                                          </a:rPr>
                                          <m:t>′</m:t>
                                        </m:r>
                                      </m:sup>
                                    </m:sSubSup>
                                    <m:r>
                                      <a:rPr lang="en-IN"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i="1">
                                            <a:latin typeface="Cambria Math" panose="02040503050406030204" pitchFamily="18" charset="0"/>
                                            <a:ea typeface="Cambria Math" panose="02040503050406030204" pitchFamily="18" charset="0"/>
                                            <a:cs typeface="Times New Roman" panose="02020603050405020304" pitchFamily="18" charset="0"/>
                                          </a:rPr>
                                          <m:t>, 1</m:t>
                                        </m:r>
                                      </m:e>
                                    </m:d>
                                  </m:e>
                                </m:nary>
                              </m:e>
                            </m:mr>
                          </m:m>
                        </m:e>
                      </m:d>
                    </m:oMath>
                  </m:oMathPara>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architecture of an associative net may be either feed-forward or iterative (recurrent). As is already known, in a feed-forward net the information flows from the input units to the output units: on the other hand, in a recurrent neural net, there are connections among the units to form a closed loop structure.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forthcoming sections, we will discuss the training algorithms used for pattern association and various types of association nets in detail.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314194"/>
              </a:xfrm>
              <a:prstGeom prst="rect">
                <a:avLst/>
              </a:prstGeom>
              <a:blipFill>
                <a:blip r:embed="rId2"/>
                <a:stretch>
                  <a:fillRect l="-288" r="-432" b="-84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27799" y="2324590"/>
              <a:ext cx="987840" cy="1127160"/>
            </p14:xfrm>
          </p:contentPart>
        </mc:Choice>
        <mc:Fallback xmlns="">
          <p:pic>
            <p:nvPicPr>
              <p:cNvPr id="11" name="Ink 10"/>
              <p:cNvPicPr/>
              <p:nvPr/>
            </p:nvPicPr>
            <p:blipFill>
              <a:blip r:embed="rId4"/>
              <a:stretch>
                <a:fillRect/>
              </a:stretch>
            </p:blipFill>
            <p:spPr>
              <a:xfrm>
                <a:off x="20959" y="2321710"/>
                <a:ext cx="997560" cy="113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p14:cNvContentPartPr/>
              <p14:nvPr/>
            </p14:nvContentPartPr>
            <p14:xfrm>
              <a:off x="3208039" y="1770910"/>
              <a:ext cx="1555560" cy="88200"/>
            </p14:xfrm>
          </p:contentPart>
        </mc:Choice>
        <mc:Fallback xmlns="">
          <p:pic>
            <p:nvPicPr>
              <p:cNvPr id="21" name="Ink 20"/>
              <p:cNvPicPr/>
              <p:nvPr/>
            </p:nvPicPr>
            <p:blipFill>
              <a:blip r:embed="rId6"/>
              <a:stretch>
                <a:fillRect/>
              </a:stretch>
            </p:blipFill>
            <p:spPr>
              <a:xfrm>
                <a:off x="3199039" y="1766230"/>
                <a:ext cx="1573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p14:cNvContentPartPr/>
              <p14:nvPr/>
            </p14:nvContentPartPr>
            <p14:xfrm>
              <a:off x="3359239" y="2012110"/>
              <a:ext cx="3827160" cy="131760"/>
            </p14:xfrm>
          </p:contentPart>
        </mc:Choice>
        <mc:Fallback xmlns="">
          <p:pic>
            <p:nvPicPr>
              <p:cNvPr id="22" name="Ink 21"/>
              <p:cNvPicPr/>
              <p:nvPr/>
            </p:nvPicPr>
            <p:blipFill>
              <a:blip r:embed="rId8"/>
              <a:stretch>
                <a:fillRect/>
              </a:stretch>
            </p:blipFill>
            <p:spPr>
              <a:xfrm>
                <a:off x="3353479" y="2002390"/>
                <a:ext cx="3842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p14:cNvContentPartPr/>
              <p14:nvPr/>
            </p14:nvContentPartPr>
            <p14:xfrm>
              <a:off x="2555359" y="3394870"/>
              <a:ext cx="1068840" cy="92160"/>
            </p14:xfrm>
          </p:contentPart>
        </mc:Choice>
        <mc:Fallback xmlns="">
          <p:pic>
            <p:nvPicPr>
              <p:cNvPr id="26" name="Ink 25"/>
              <p:cNvPicPr/>
              <p:nvPr/>
            </p:nvPicPr>
            <p:blipFill>
              <a:blip r:embed="rId10"/>
              <a:stretch>
                <a:fillRect/>
              </a:stretch>
            </p:blipFill>
            <p:spPr>
              <a:xfrm>
                <a:off x="2544919" y="3377590"/>
                <a:ext cx="1097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p14:cNvContentPartPr/>
              <p14:nvPr/>
            </p14:nvContentPartPr>
            <p14:xfrm>
              <a:off x="6755839" y="2718790"/>
              <a:ext cx="1260720" cy="833760"/>
            </p14:xfrm>
          </p:contentPart>
        </mc:Choice>
        <mc:Fallback xmlns="">
          <p:pic>
            <p:nvPicPr>
              <p:cNvPr id="33" name="Ink 32"/>
              <p:cNvPicPr/>
              <p:nvPr/>
            </p:nvPicPr>
            <p:blipFill>
              <a:blip r:embed="rId12"/>
              <a:stretch>
                <a:fillRect/>
              </a:stretch>
            </p:blipFill>
            <p:spPr>
              <a:xfrm>
                <a:off x="6746839" y="2705470"/>
                <a:ext cx="128808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p14:cNvContentPartPr/>
              <p14:nvPr/>
            </p14:nvContentPartPr>
            <p14:xfrm>
              <a:off x="5933959" y="3015430"/>
              <a:ext cx="650520" cy="100800"/>
            </p14:xfrm>
          </p:contentPart>
        </mc:Choice>
        <mc:Fallback xmlns="">
          <p:pic>
            <p:nvPicPr>
              <p:cNvPr id="34" name="Ink 33"/>
              <p:cNvPicPr/>
              <p:nvPr/>
            </p:nvPicPr>
            <p:blipFill>
              <a:blip r:embed="rId14"/>
              <a:stretch>
                <a:fillRect/>
              </a:stretch>
            </p:blipFill>
            <p:spPr>
              <a:xfrm>
                <a:off x="5930719" y="3004990"/>
                <a:ext cx="663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p14:cNvContentPartPr/>
              <p14:nvPr/>
            </p14:nvContentPartPr>
            <p14:xfrm>
              <a:off x="4579999" y="4286230"/>
              <a:ext cx="3367440" cy="73440"/>
            </p14:xfrm>
          </p:contentPart>
        </mc:Choice>
        <mc:Fallback xmlns="">
          <p:pic>
            <p:nvPicPr>
              <p:cNvPr id="48" name="Ink 47"/>
              <p:cNvPicPr/>
              <p:nvPr/>
            </p:nvPicPr>
            <p:blipFill>
              <a:blip r:embed="rId16"/>
              <a:stretch>
                <a:fillRect/>
              </a:stretch>
            </p:blipFill>
            <p:spPr>
              <a:xfrm>
                <a:off x="4570279" y="4270390"/>
                <a:ext cx="3393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p14:cNvContentPartPr/>
              <p14:nvPr/>
            </p14:nvContentPartPr>
            <p14:xfrm>
              <a:off x="2530519" y="4321510"/>
              <a:ext cx="6072480" cy="93240"/>
            </p14:xfrm>
          </p:contentPart>
        </mc:Choice>
        <mc:Fallback xmlns="">
          <p:pic>
            <p:nvPicPr>
              <p:cNvPr id="49" name="Ink 48"/>
              <p:cNvPicPr/>
              <p:nvPr/>
            </p:nvPicPr>
            <p:blipFill>
              <a:blip r:embed="rId18"/>
              <a:stretch>
                <a:fillRect/>
              </a:stretch>
            </p:blipFill>
            <p:spPr>
              <a:xfrm>
                <a:off x="2496319" y="4244470"/>
                <a:ext cx="6157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p14:cNvContentPartPr/>
              <p14:nvPr/>
            </p14:nvContentPartPr>
            <p14:xfrm>
              <a:off x="1323439" y="4648750"/>
              <a:ext cx="3132000" cy="45000"/>
            </p14:xfrm>
          </p:contentPart>
        </mc:Choice>
        <mc:Fallback xmlns="">
          <p:pic>
            <p:nvPicPr>
              <p:cNvPr id="50" name="Ink 49"/>
              <p:cNvPicPr/>
              <p:nvPr/>
            </p:nvPicPr>
            <p:blipFill>
              <a:blip r:embed="rId20"/>
              <a:stretch>
                <a:fillRect/>
              </a:stretch>
            </p:blipFill>
            <p:spPr>
              <a:xfrm>
                <a:off x="1294279" y="4575310"/>
                <a:ext cx="3196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 name="Ink 50"/>
              <p14:cNvContentPartPr/>
              <p14:nvPr/>
            </p14:nvContentPartPr>
            <p14:xfrm>
              <a:off x="5920279" y="3737230"/>
              <a:ext cx="811440" cy="61560"/>
            </p14:xfrm>
          </p:contentPart>
        </mc:Choice>
        <mc:Fallback xmlns="">
          <p:pic>
            <p:nvPicPr>
              <p:cNvPr id="51" name="Ink 50"/>
              <p:cNvPicPr/>
              <p:nvPr/>
            </p:nvPicPr>
            <p:blipFill>
              <a:blip r:embed="rId22"/>
              <a:stretch>
                <a:fillRect/>
              </a:stretch>
            </p:blipFill>
            <p:spPr>
              <a:xfrm>
                <a:off x="5904439" y="3718870"/>
                <a:ext cx="8449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2" name="Ink 51"/>
              <p14:cNvContentPartPr/>
              <p14:nvPr/>
            </p14:nvContentPartPr>
            <p14:xfrm>
              <a:off x="4438159" y="4663510"/>
              <a:ext cx="4281120" cy="60480"/>
            </p14:xfrm>
          </p:contentPart>
        </mc:Choice>
        <mc:Fallback xmlns="">
          <p:pic>
            <p:nvPicPr>
              <p:cNvPr id="52" name="Ink 51"/>
              <p:cNvPicPr/>
              <p:nvPr/>
            </p:nvPicPr>
            <p:blipFill>
              <a:blip r:embed="rId24"/>
              <a:stretch>
                <a:fillRect/>
              </a:stretch>
            </p:blipFill>
            <p:spPr>
              <a:xfrm>
                <a:off x="4410439" y="4587910"/>
                <a:ext cx="4349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p14:cNvContentPartPr/>
              <p14:nvPr/>
            </p14:nvContentPartPr>
            <p14:xfrm>
              <a:off x="763279" y="4945390"/>
              <a:ext cx="1888200" cy="82440"/>
            </p14:xfrm>
          </p:contentPart>
        </mc:Choice>
        <mc:Fallback xmlns="">
          <p:pic>
            <p:nvPicPr>
              <p:cNvPr id="53" name="Ink 52"/>
              <p:cNvPicPr/>
              <p:nvPr/>
            </p:nvPicPr>
            <p:blipFill>
              <a:blip r:embed="rId26"/>
              <a:stretch>
                <a:fillRect/>
              </a:stretch>
            </p:blipFill>
            <p:spPr>
              <a:xfrm>
                <a:off x="730159" y="4871230"/>
                <a:ext cx="1957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p14:cNvContentPartPr/>
              <p14:nvPr/>
            </p14:nvContentPartPr>
            <p14:xfrm>
              <a:off x="2542759" y="3021910"/>
              <a:ext cx="941400" cy="358200"/>
            </p14:xfrm>
          </p:contentPart>
        </mc:Choice>
        <mc:Fallback xmlns="">
          <p:pic>
            <p:nvPicPr>
              <p:cNvPr id="54" name="Ink 53"/>
              <p:cNvPicPr/>
              <p:nvPr/>
            </p:nvPicPr>
            <p:blipFill>
              <a:blip r:embed="rId28"/>
              <a:stretch>
                <a:fillRect/>
              </a:stretch>
            </p:blipFill>
            <p:spPr>
              <a:xfrm>
                <a:off x="2474719" y="2875390"/>
                <a:ext cx="108360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p14:cNvContentPartPr/>
              <p14:nvPr/>
            </p14:nvContentPartPr>
            <p14:xfrm>
              <a:off x="158479" y="2325670"/>
              <a:ext cx="555840" cy="348480"/>
            </p14:xfrm>
          </p:contentPart>
        </mc:Choice>
        <mc:Fallback xmlns="">
          <p:pic>
            <p:nvPicPr>
              <p:cNvPr id="55" name="Ink 54"/>
              <p:cNvPicPr/>
              <p:nvPr/>
            </p:nvPicPr>
            <p:blipFill>
              <a:blip r:embed="rId30"/>
              <a:stretch>
                <a:fillRect/>
              </a:stretch>
            </p:blipFill>
            <p:spPr>
              <a:xfrm>
                <a:off x="93997" y="2205790"/>
                <a:ext cx="688046"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p14:cNvContentPartPr/>
              <p14:nvPr/>
            </p14:nvContentPartPr>
            <p14:xfrm>
              <a:off x="132919" y="2806630"/>
              <a:ext cx="537120" cy="418680"/>
            </p14:xfrm>
          </p:contentPart>
        </mc:Choice>
        <mc:Fallback xmlns="">
          <p:pic>
            <p:nvPicPr>
              <p:cNvPr id="56" name="Ink 55"/>
              <p:cNvPicPr/>
              <p:nvPr/>
            </p:nvPicPr>
            <p:blipFill>
              <a:blip r:embed="rId32"/>
              <a:stretch>
                <a:fillRect/>
              </a:stretch>
            </p:blipFill>
            <p:spPr>
              <a:xfrm>
                <a:off x="65239" y="2664070"/>
                <a:ext cx="678600" cy="708840"/>
              </a:xfrm>
              <a:prstGeom prst="rect">
                <a:avLst/>
              </a:prstGeom>
            </p:spPr>
          </p:pic>
        </mc:Fallback>
      </mc:AlternateContent>
    </p:spTree>
    <p:extLst>
      <p:ext uri="{BB962C8B-B14F-4D97-AF65-F5344CB8AC3E}">
        <p14:creationId xmlns:p14="http://schemas.microsoft.com/office/powerpoint/2010/main" val="22612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08043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Solution:</a:t>
                </a:r>
              </a:p>
              <a:p>
                <a:pPr algn="just">
                  <a:lnSpc>
                    <a:spcPct val="125000"/>
                  </a:lnSpc>
                </a:pPr>
                <a:r>
                  <a:rPr lang="en-US" sz="1600" dirty="0">
                    <a:latin typeface="Times New Roman" panose="02020603050405020304" pitchFamily="18" charset="0"/>
                    <a:cs typeface="Times New Roman" panose="02020603050405020304" pitchFamily="18" charset="0"/>
                  </a:rPr>
                  <a:t>The outer product rule to determine the weight matrix:</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𝑃</m:t>
                          </m:r>
                        </m:sup>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m:t>
                          </m:r>
                        </m:e>
                      </m:nary>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For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4</m:t>
                    </m:r>
                  </m:oMath>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4</m:t>
                          </m:r>
                        </m:sup>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m:t>
                          </m:r>
                        </m:e>
                      </m:nary>
                      <m:r>
                        <a:rPr lang="en-US"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m:t>
                          </m:r>
                        </m:e>
                      </m:d>
                      <m:r>
                        <a:rPr lang="en-US"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2</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2</m:t>
                          </m:r>
                        </m:e>
                      </m:d>
                      <m:r>
                        <a:rPr lang="en-US"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3</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3</m:t>
                          </m:r>
                        </m:e>
                      </m:d>
                      <m:r>
                        <a:rPr lang="en-US"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4</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4</m:t>
                          </m:r>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d>
                      <m:r>
                        <a:rPr lang="en-IN"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d>
                      <m:r>
                        <a:rPr lang="en-IN"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d>
                      <m:r>
                        <a:rPr lang="en-IN"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d>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𝑊</m:t>
                      </m:r>
                      <m:r>
                        <a:rPr lang="en-US"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080430"/>
              </a:xfrm>
              <a:prstGeom prst="rect">
                <a:avLst/>
              </a:prstGeom>
              <a:blipFill>
                <a:blip r:embed="rId2"/>
                <a:stretch>
                  <a:fillRect l="-36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31614" y="5561350"/>
              <a:ext cx="740160" cy="974160"/>
            </p14:xfrm>
          </p:contentPart>
        </mc:Choice>
        <mc:Fallback xmlns="">
          <p:pic>
            <p:nvPicPr>
              <p:cNvPr id="2" name="Ink 1"/>
              <p:cNvPicPr/>
              <p:nvPr/>
            </p:nvPicPr>
            <p:blipFill>
              <a:blip r:embed="rId4"/>
              <a:stretch>
                <a:fillRect/>
              </a:stretch>
            </p:blipFill>
            <p:spPr>
              <a:xfrm>
                <a:off x="6066454" y="5431030"/>
                <a:ext cx="870480" cy="122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237134" y="5900830"/>
              <a:ext cx="307800" cy="247680"/>
            </p14:xfrm>
          </p:contentPart>
        </mc:Choice>
        <mc:Fallback xmlns="">
          <p:pic>
            <p:nvPicPr>
              <p:cNvPr id="5" name="Ink 4"/>
              <p:cNvPicPr/>
              <p:nvPr/>
            </p:nvPicPr>
            <p:blipFill>
              <a:blip r:embed="rId6"/>
              <a:stretch>
                <a:fillRect/>
              </a:stretch>
            </p:blipFill>
            <p:spPr>
              <a:xfrm>
                <a:off x="2174494" y="5788870"/>
                <a:ext cx="417960" cy="486360"/>
              </a:xfrm>
              <a:prstGeom prst="rect">
                <a:avLst/>
              </a:prstGeom>
            </p:spPr>
          </p:pic>
        </mc:Fallback>
      </mc:AlternateContent>
    </p:spTree>
    <p:extLst>
      <p:ext uri="{BB962C8B-B14F-4D97-AF65-F5344CB8AC3E}">
        <p14:creationId xmlns:p14="http://schemas.microsoft.com/office/powerpoint/2010/main" val="94781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11537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Testing the network </a:t>
                </a:r>
              </a:p>
              <a:p>
                <a:pPr algn="just">
                  <a:lnSpc>
                    <a:spcPct val="125000"/>
                  </a:lnSpc>
                </a:pPr>
                <a:r>
                  <a:rPr lang="en-US" sz="1600" i="1" dirty="0">
                    <a:latin typeface="Times New Roman" panose="02020603050405020304" pitchFamily="18" charset="0"/>
                    <a:cs typeface="Times New Roman" panose="02020603050405020304" pitchFamily="18" charset="0"/>
                  </a:rPr>
                  <a:t>Method-I</a:t>
                </a:r>
              </a:p>
              <a:p>
                <a:pPr algn="just">
                  <a:lnSpc>
                    <a:spcPct val="125000"/>
                  </a:lnSpc>
                </a:pPr>
                <a:r>
                  <a:rPr lang="en-US" sz="1600" dirty="0">
                    <a:latin typeface="Times New Roman" panose="02020603050405020304" pitchFamily="18" charset="0"/>
                    <a:cs typeface="Times New Roman" panose="02020603050405020304" pitchFamily="18" charset="0"/>
                  </a:rPr>
                  <a:t>The testing algorithm for a hetero-associative memory network is used to test the performance of the net.  The weight obtained from training algorithm is the initial weight in testing algorithm.</a:t>
                </a:r>
              </a:p>
              <a:p>
                <a:pPr algn="just">
                  <a:lnSpc>
                    <a:spcPct val="125000"/>
                  </a:lnSpc>
                </a:pPr>
                <a:r>
                  <a:rPr lang="en-US" sz="1600" i="1" dirty="0">
                    <a:latin typeface="Times New Roman" panose="02020603050405020304" pitchFamily="18" charset="0"/>
                    <a:cs typeface="Times New Roman" panose="02020603050405020304" pitchFamily="18" charset="0"/>
                  </a:rPr>
                  <a:t>For 1</a:t>
                </a:r>
                <a:r>
                  <a:rPr lang="en-US" sz="1600" i="1" baseline="30000" dirty="0">
                    <a:latin typeface="Times New Roman" panose="02020603050405020304" pitchFamily="18" charset="0"/>
                    <a:cs typeface="Times New Roman" panose="02020603050405020304" pitchFamily="18" charset="0"/>
                  </a:rPr>
                  <a:t>st</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Step 0: initialize the weights:</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e>
                                  </m:m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22</m:t>
                                          </m:r>
                                        </m:sub>
                                      </m:sSub>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3</m:t>
                                          </m:r>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32</m:t>
                                          </m:r>
                                        </m:sub>
                                      </m:sSub>
                                    </m:e>
                                  </m:m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42</m:t>
                                          </m:r>
                                        </m:sub>
                                      </m:sSub>
                                    </m:e>
                                  </m:mr>
                                </m:m>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Step 1: Perform Steps 2-4 for each testing input-output vector.</a:t>
                </a:r>
              </a:p>
              <a:p>
                <a:pPr algn="just">
                  <a:lnSpc>
                    <a:spcPct val="125000"/>
                  </a:lnSpc>
                </a:pPr>
                <a:r>
                  <a:rPr lang="en-US" sz="1600" dirty="0">
                    <a:latin typeface="Times New Roman" panose="02020603050405020304" pitchFamily="18" charset="0"/>
                    <a:cs typeface="Times New Roman" panose="02020603050405020304" pitchFamily="18" charset="0"/>
                  </a:rPr>
                  <a:t>Step 2: Set the activations,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cs typeface="Times New Roman" panose="02020603050405020304" pitchFamily="18" charset="0"/>
                      </a:rPr>
                      <m:t>=[1 0 0 0]</m:t>
                    </m:r>
                  </m:oMath>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Step 3: Compute the net input, n=4, m=2. for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1 to 4 and j= 1 to 2:</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𝑛</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e>
                      </m:nary>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115375"/>
              </a:xfrm>
              <a:prstGeom prst="rect">
                <a:avLst/>
              </a:prstGeom>
              <a:blipFill>
                <a:blip r:embed="rId2"/>
                <a:stretch>
                  <a:fillRect l="-360" r="-43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53494" y="3575567"/>
              <a:ext cx="2353320" cy="924480"/>
            </p14:xfrm>
          </p:contentPart>
        </mc:Choice>
        <mc:Fallback xmlns="">
          <p:pic>
            <p:nvPicPr>
              <p:cNvPr id="2" name="Ink 1"/>
              <p:cNvPicPr/>
              <p:nvPr/>
            </p:nvPicPr>
            <p:blipFill>
              <a:blip r:embed="rId4"/>
              <a:stretch>
                <a:fillRect/>
              </a:stretch>
            </p:blipFill>
            <p:spPr>
              <a:xfrm>
                <a:off x="3290494" y="3446327"/>
                <a:ext cx="2481480" cy="117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589214" y="4747007"/>
              <a:ext cx="1284120" cy="424800"/>
            </p14:xfrm>
          </p:contentPart>
        </mc:Choice>
        <mc:Fallback xmlns="">
          <p:pic>
            <p:nvPicPr>
              <p:cNvPr id="13" name="Ink 12"/>
              <p:cNvPicPr/>
              <p:nvPr/>
            </p:nvPicPr>
            <p:blipFill>
              <a:blip r:embed="rId6"/>
              <a:stretch>
                <a:fillRect/>
              </a:stretch>
            </p:blipFill>
            <p:spPr>
              <a:xfrm>
                <a:off x="2581294" y="4737647"/>
                <a:ext cx="130176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5221534" y="5381687"/>
              <a:ext cx="853920" cy="88560"/>
            </p14:xfrm>
          </p:contentPart>
        </mc:Choice>
        <mc:Fallback xmlns="">
          <p:pic>
            <p:nvPicPr>
              <p:cNvPr id="15" name="Ink 14"/>
              <p:cNvPicPr/>
              <p:nvPr/>
            </p:nvPicPr>
            <p:blipFill>
              <a:blip r:embed="rId8"/>
              <a:stretch>
                <a:fillRect/>
              </a:stretch>
            </p:blipFill>
            <p:spPr>
              <a:xfrm>
                <a:off x="5212894" y="5372687"/>
                <a:ext cx="872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3634654" y="5479247"/>
              <a:ext cx="1796040" cy="930600"/>
            </p14:xfrm>
          </p:contentPart>
        </mc:Choice>
        <mc:Fallback xmlns="">
          <p:pic>
            <p:nvPicPr>
              <p:cNvPr id="20" name="Ink 19"/>
              <p:cNvPicPr/>
              <p:nvPr/>
            </p:nvPicPr>
            <p:blipFill>
              <a:blip r:embed="rId10"/>
              <a:stretch>
                <a:fillRect/>
              </a:stretch>
            </p:blipFill>
            <p:spPr>
              <a:xfrm>
                <a:off x="3626374" y="5468807"/>
                <a:ext cx="181512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p14:cNvContentPartPr/>
              <p14:nvPr/>
            </p14:nvContentPartPr>
            <p14:xfrm>
              <a:off x="2951734" y="5334887"/>
              <a:ext cx="1913040" cy="142200"/>
            </p14:xfrm>
          </p:contentPart>
        </mc:Choice>
        <mc:Fallback xmlns="">
          <p:pic>
            <p:nvPicPr>
              <p:cNvPr id="22" name="Ink 21"/>
              <p:cNvPicPr/>
              <p:nvPr/>
            </p:nvPicPr>
            <p:blipFill>
              <a:blip r:embed="rId12"/>
              <a:stretch>
                <a:fillRect/>
              </a:stretch>
            </p:blipFill>
            <p:spPr>
              <a:xfrm>
                <a:off x="2943094" y="5325167"/>
                <a:ext cx="1931400" cy="161640"/>
              </a:xfrm>
              <a:prstGeom prst="rect">
                <a:avLst/>
              </a:prstGeom>
            </p:spPr>
          </p:pic>
        </mc:Fallback>
      </mc:AlternateContent>
    </p:spTree>
    <p:extLst>
      <p:ext uri="{BB962C8B-B14F-4D97-AF65-F5344CB8AC3E}">
        <p14:creationId xmlns:p14="http://schemas.microsoft.com/office/powerpoint/2010/main" val="13563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42</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171335"/>
              </a:xfrm>
              <a:prstGeom prst="rect">
                <a:avLst/>
              </a:prstGeom>
              <a:noFill/>
            </p:spPr>
            <p:txBody>
              <a:bodyPr wrap="square" rtlCol="0">
                <a:spAutoFit/>
              </a:bodyPr>
              <a:lstStyle/>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Sub>
                        </m:e>
                      </m:nary>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m:t>
                      </m:r>
                      <m:sSub>
                        <m:sSubPr>
                          <m:ctrlPr>
                            <a:rPr lang="en-IN" sz="1600" i="1" smtClean="0">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3</m:t>
                          </m:r>
                          <m:r>
                            <a:rPr lang="en-IN" sz="1600" i="1">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1</m:t>
                          </m:r>
                        </m:sub>
                      </m:sSub>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=1∗0+0∗0+0∗1+0∗2=0</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nary>
                        <m:naryPr>
                          <m:chr m:val="∑"/>
                          <m:ctrlPr>
                            <a:rPr lang="en-IN" sz="1600" i="1" smtClean="0">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2</m:t>
                              </m:r>
                            </m:sub>
                          </m:sSub>
                        </m:e>
                      </m:nary>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m:t>
                          </m:r>
                          <m:r>
                            <a:rPr lang="en-IN" sz="1600" b="0" i="1" smtClean="0">
                              <a:latin typeface="Cambria Math" panose="02040503050406030204" pitchFamily="18" charset="0"/>
                              <a:cs typeface="Times New Roman" panose="02020603050405020304" pitchFamily="18" charset="0"/>
                            </a:rPr>
                            <m:t>2</m:t>
                          </m:r>
                        </m:sub>
                      </m:sSub>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Step 4: Applying activation over the net input to calculate the output.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0</m:t>
                          </m:r>
                        </m:e>
                      </m:d>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2</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output is [0 1] which is correct response for first input pattern.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171335"/>
              </a:xfrm>
              <a:prstGeom prst="rect">
                <a:avLst/>
              </a:prstGeom>
              <a:blipFill>
                <a:blip r:embed="rId2"/>
                <a:stretch>
                  <a:fillRect l="-360" b="-1754"/>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3" name="Ink 12"/>
              <p14:cNvContentPartPr/>
              <p14:nvPr/>
            </p14:nvContentPartPr>
            <p14:xfrm>
              <a:off x="5239174" y="1968550"/>
              <a:ext cx="655920" cy="387720"/>
            </p14:xfrm>
          </p:contentPart>
        </mc:Choice>
        <mc:Fallback xmlns="">
          <p:pic>
            <p:nvPicPr>
              <p:cNvPr id="13" name="Ink 12"/>
              <p:cNvPicPr/>
              <p:nvPr/>
            </p:nvPicPr>
            <p:blipFill>
              <a:blip r:embed="rId4"/>
              <a:stretch>
                <a:fillRect/>
              </a:stretch>
            </p:blipFill>
            <p:spPr>
              <a:xfrm>
                <a:off x="5224054" y="1955590"/>
                <a:ext cx="6840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3860374" y="2150350"/>
              <a:ext cx="300600" cy="69120"/>
            </p14:xfrm>
          </p:contentPart>
        </mc:Choice>
        <mc:Fallback xmlns="">
          <p:pic>
            <p:nvPicPr>
              <p:cNvPr id="14" name="Ink 13"/>
              <p:cNvPicPr/>
              <p:nvPr/>
            </p:nvPicPr>
            <p:blipFill>
              <a:blip r:embed="rId6"/>
              <a:stretch>
                <a:fillRect/>
              </a:stretch>
            </p:blipFill>
            <p:spPr>
              <a:xfrm>
                <a:off x="3848854" y="2134510"/>
                <a:ext cx="328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3854974" y="2226670"/>
              <a:ext cx="295200" cy="56520"/>
            </p14:xfrm>
          </p:contentPart>
        </mc:Choice>
        <mc:Fallback xmlns="">
          <p:pic>
            <p:nvPicPr>
              <p:cNvPr id="15" name="Ink 14"/>
              <p:cNvPicPr/>
              <p:nvPr/>
            </p:nvPicPr>
            <p:blipFill>
              <a:blip r:embed="rId8"/>
              <a:stretch>
                <a:fillRect/>
              </a:stretch>
            </p:blipFill>
            <p:spPr>
              <a:xfrm>
                <a:off x="3845614" y="2212630"/>
                <a:ext cx="3207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3280054" y="2463190"/>
              <a:ext cx="2920680" cy="67320"/>
            </p14:xfrm>
          </p:contentPart>
        </mc:Choice>
        <mc:Fallback xmlns="">
          <p:pic>
            <p:nvPicPr>
              <p:cNvPr id="19" name="Ink 18"/>
              <p:cNvPicPr/>
              <p:nvPr/>
            </p:nvPicPr>
            <p:blipFill>
              <a:blip r:embed="rId10"/>
              <a:stretch>
                <a:fillRect/>
              </a:stretch>
            </p:blipFill>
            <p:spPr>
              <a:xfrm>
                <a:off x="3229654" y="2359150"/>
                <a:ext cx="3032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5946214" y="2737870"/>
              <a:ext cx="209880" cy="168840"/>
            </p14:xfrm>
          </p:contentPart>
        </mc:Choice>
        <mc:Fallback xmlns="">
          <p:pic>
            <p:nvPicPr>
              <p:cNvPr id="20" name="Ink 19"/>
              <p:cNvPicPr/>
              <p:nvPr/>
            </p:nvPicPr>
            <p:blipFill>
              <a:blip r:embed="rId12"/>
              <a:stretch>
                <a:fillRect/>
              </a:stretch>
            </p:blipFill>
            <p:spPr>
              <a:xfrm>
                <a:off x="5885734" y="2610070"/>
                <a:ext cx="3348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p14:cNvContentPartPr/>
              <p14:nvPr/>
            </p14:nvContentPartPr>
            <p14:xfrm>
              <a:off x="3810334" y="3346270"/>
              <a:ext cx="427320" cy="306000"/>
            </p14:xfrm>
          </p:contentPart>
        </mc:Choice>
        <mc:Fallback xmlns="">
          <p:pic>
            <p:nvPicPr>
              <p:cNvPr id="21" name="Ink 20"/>
              <p:cNvPicPr/>
              <p:nvPr/>
            </p:nvPicPr>
            <p:blipFill>
              <a:blip r:embed="rId14"/>
              <a:stretch>
                <a:fillRect/>
              </a:stretch>
            </p:blipFill>
            <p:spPr>
              <a:xfrm>
                <a:off x="3744094" y="3209110"/>
                <a:ext cx="56232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p14:cNvContentPartPr/>
              <p14:nvPr/>
            </p14:nvContentPartPr>
            <p14:xfrm>
              <a:off x="5916694" y="4240510"/>
              <a:ext cx="176400" cy="107280"/>
            </p14:xfrm>
          </p:contentPart>
        </mc:Choice>
        <mc:Fallback xmlns="">
          <p:pic>
            <p:nvPicPr>
              <p:cNvPr id="22" name="Ink 21"/>
              <p:cNvPicPr/>
              <p:nvPr/>
            </p:nvPicPr>
            <p:blipFill>
              <a:blip r:embed="rId16"/>
              <a:stretch>
                <a:fillRect/>
              </a:stretch>
            </p:blipFill>
            <p:spPr>
              <a:xfrm>
                <a:off x="5896894" y="4113790"/>
                <a:ext cx="251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1" name="Ink 40"/>
              <p14:cNvContentPartPr/>
              <p14:nvPr/>
            </p14:nvContentPartPr>
            <p14:xfrm>
              <a:off x="6892294" y="2553190"/>
              <a:ext cx="1812960" cy="960480"/>
            </p14:xfrm>
          </p:contentPart>
        </mc:Choice>
        <mc:Fallback xmlns="">
          <p:pic>
            <p:nvPicPr>
              <p:cNvPr id="41" name="Ink 40"/>
              <p:cNvPicPr/>
              <p:nvPr/>
            </p:nvPicPr>
            <p:blipFill>
              <a:blip r:embed="rId18"/>
              <a:stretch>
                <a:fillRect/>
              </a:stretch>
            </p:blipFill>
            <p:spPr>
              <a:xfrm>
                <a:off x="6887974" y="2540950"/>
                <a:ext cx="1829520" cy="97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p14:cNvContentPartPr/>
              <p14:nvPr/>
            </p14:nvContentPartPr>
            <p14:xfrm>
              <a:off x="7005334" y="1880710"/>
              <a:ext cx="1708200" cy="1440000"/>
            </p14:xfrm>
          </p:contentPart>
        </mc:Choice>
        <mc:Fallback xmlns="">
          <p:pic>
            <p:nvPicPr>
              <p:cNvPr id="53" name="Ink 52"/>
              <p:cNvPicPr/>
              <p:nvPr/>
            </p:nvPicPr>
            <p:blipFill>
              <a:blip r:embed="rId20"/>
              <a:stretch>
                <a:fillRect/>
              </a:stretch>
            </p:blipFill>
            <p:spPr>
              <a:xfrm>
                <a:off x="7002094" y="1873150"/>
                <a:ext cx="1720440" cy="145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6" name="Ink 55"/>
              <p14:cNvContentPartPr/>
              <p14:nvPr/>
            </p14:nvContentPartPr>
            <p14:xfrm>
              <a:off x="7204054" y="2699710"/>
              <a:ext cx="1101600" cy="1428840"/>
            </p14:xfrm>
          </p:contentPart>
        </mc:Choice>
        <mc:Fallback xmlns="">
          <p:pic>
            <p:nvPicPr>
              <p:cNvPr id="56" name="Ink 55"/>
              <p:cNvPicPr/>
              <p:nvPr/>
            </p:nvPicPr>
            <p:blipFill>
              <a:blip r:embed="rId22"/>
              <a:stretch>
                <a:fillRect/>
              </a:stretch>
            </p:blipFill>
            <p:spPr>
              <a:xfrm>
                <a:off x="7194694" y="2683510"/>
                <a:ext cx="1125720" cy="1453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9" name="Ink 78"/>
              <p14:cNvContentPartPr/>
              <p14:nvPr/>
            </p14:nvContentPartPr>
            <p14:xfrm>
              <a:off x="6818494" y="1706110"/>
              <a:ext cx="440640" cy="2580120"/>
            </p14:xfrm>
          </p:contentPart>
        </mc:Choice>
        <mc:Fallback xmlns="">
          <p:pic>
            <p:nvPicPr>
              <p:cNvPr id="79" name="Ink 78"/>
              <p:cNvPicPr/>
              <p:nvPr/>
            </p:nvPicPr>
            <p:blipFill>
              <a:blip r:embed="rId24"/>
              <a:stretch>
                <a:fillRect/>
              </a:stretch>
            </p:blipFill>
            <p:spPr>
              <a:xfrm>
                <a:off x="6800854" y="1690630"/>
                <a:ext cx="475560" cy="2613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Ink 96"/>
              <p14:cNvContentPartPr/>
              <p14:nvPr/>
            </p14:nvContentPartPr>
            <p14:xfrm>
              <a:off x="7190374" y="3421510"/>
              <a:ext cx="1615320" cy="656280"/>
            </p14:xfrm>
          </p:contentPart>
        </mc:Choice>
        <mc:Fallback xmlns="">
          <p:pic>
            <p:nvPicPr>
              <p:cNvPr id="97" name="Ink 96"/>
              <p:cNvPicPr/>
              <p:nvPr/>
            </p:nvPicPr>
            <p:blipFill>
              <a:blip r:embed="rId26"/>
              <a:stretch>
                <a:fillRect/>
              </a:stretch>
            </p:blipFill>
            <p:spPr>
              <a:xfrm>
                <a:off x="7181014" y="3408190"/>
                <a:ext cx="16390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7" name="Ink 106"/>
              <p14:cNvContentPartPr/>
              <p14:nvPr/>
            </p14:nvContentPartPr>
            <p14:xfrm>
              <a:off x="8345974" y="2239990"/>
              <a:ext cx="1969200" cy="1997280"/>
            </p14:xfrm>
          </p:contentPart>
        </mc:Choice>
        <mc:Fallback xmlns="">
          <p:pic>
            <p:nvPicPr>
              <p:cNvPr id="107" name="Ink 106"/>
              <p:cNvPicPr/>
              <p:nvPr/>
            </p:nvPicPr>
            <p:blipFill>
              <a:blip r:embed="rId28"/>
              <a:stretch>
                <a:fillRect/>
              </a:stretch>
            </p:blipFill>
            <p:spPr>
              <a:xfrm>
                <a:off x="8329774" y="2223430"/>
                <a:ext cx="1988640" cy="2023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9" name="Ink 108"/>
              <p14:cNvContentPartPr/>
              <p14:nvPr/>
            </p14:nvContentPartPr>
            <p14:xfrm>
              <a:off x="8432374" y="1854070"/>
              <a:ext cx="508320" cy="196920"/>
            </p14:xfrm>
          </p:contentPart>
        </mc:Choice>
        <mc:Fallback xmlns="">
          <p:pic>
            <p:nvPicPr>
              <p:cNvPr id="109" name="Ink 108"/>
              <p:cNvPicPr/>
              <p:nvPr/>
            </p:nvPicPr>
            <p:blipFill>
              <a:blip r:embed="rId30"/>
              <a:stretch>
                <a:fillRect/>
              </a:stretch>
            </p:blipFill>
            <p:spPr>
              <a:xfrm>
                <a:off x="8429134" y="1850470"/>
                <a:ext cx="520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4" name="Ink 113"/>
              <p14:cNvContentPartPr/>
              <p14:nvPr/>
            </p14:nvContentPartPr>
            <p14:xfrm>
              <a:off x="8456134" y="2365270"/>
              <a:ext cx="1527840" cy="279360"/>
            </p14:xfrm>
          </p:contentPart>
        </mc:Choice>
        <mc:Fallback xmlns="">
          <p:pic>
            <p:nvPicPr>
              <p:cNvPr id="114" name="Ink 113"/>
              <p:cNvPicPr/>
              <p:nvPr/>
            </p:nvPicPr>
            <p:blipFill>
              <a:blip r:embed="rId32"/>
              <a:stretch>
                <a:fillRect/>
              </a:stretch>
            </p:blipFill>
            <p:spPr>
              <a:xfrm>
                <a:off x="8437774" y="2353750"/>
                <a:ext cx="15501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6" name="Ink 115"/>
              <p14:cNvContentPartPr/>
              <p14:nvPr/>
            </p14:nvContentPartPr>
            <p14:xfrm>
              <a:off x="3416854" y="4638310"/>
              <a:ext cx="2392560" cy="81000"/>
            </p14:xfrm>
          </p:contentPart>
        </mc:Choice>
        <mc:Fallback xmlns="">
          <p:pic>
            <p:nvPicPr>
              <p:cNvPr id="116" name="Ink 115"/>
              <p:cNvPicPr/>
              <p:nvPr/>
            </p:nvPicPr>
            <p:blipFill>
              <a:blip r:embed="rId34"/>
              <a:stretch>
                <a:fillRect/>
              </a:stretch>
            </p:blipFill>
            <p:spPr>
              <a:xfrm>
                <a:off x="3407494" y="4635070"/>
                <a:ext cx="2419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0" name="Ink 119"/>
              <p14:cNvContentPartPr/>
              <p14:nvPr/>
            </p14:nvContentPartPr>
            <p14:xfrm>
              <a:off x="5528974" y="4934590"/>
              <a:ext cx="154440" cy="38520"/>
            </p14:xfrm>
          </p:contentPart>
        </mc:Choice>
        <mc:Fallback xmlns="">
          <p:pic>
            <p:nvPicPr>
              <p:cNvPr id="120" name="Ink 119"/>
              <p:cNvPicPr/>
              <p:nvPr/>
            </p:nvPicPr>
            <p:blipFill>
              <a:blip r:embed="rId36"/>
              <a:stretch>
                <a:fillRect/>
              </a:stretch>
            </p:blipFill>
            <p:spPr>
              <a:xfrm>
                <a:off x="5519614" y="4918390"/>
                <a:ext cx="180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4" name="Ink 123"/>
              <p14:cNvContentPartPr/>
              <p14:nvPr/>
            </p14:nvContentPartPr>
            <p14:xfrm>
              <a:off x="3537814" y="5023510"/>
              <a:ext cx="2182680" cy="311760"/>
            </p14:xfrm>
          </p:contentPart>
        </mc:Choice>
        <mc:Fallback xmlns="">
          <p:pic>
            <p:nvPicPr>
              <p:cNvPr id="124" name="Ink 123"/>
              <p:cNvPicPr/>
              <p:nvPr/>
            </p:nvPicPr>
            <p:blipFill>
              <a:blip r:embed="rId38"/>
              <a:stretch>
                <a:fillRect/>
              </a:stretch>
            </p:blipFill>
            <p:spPr>
              <a:xfrm>
                <a:off x="3529174" y="5019910"/>
                <a:ext cx="22089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7" name="Ink 126"/>
              <p14:cNvContentPartPr/>
              <p14:nvPr/>
            </p14:nvContentPartPr>
            <p14:xfrm>
              <a:off x="535414" y="5537230"/>
              <a:ext cx="5352480" cy="250920"/>
            </p14:xfrm>
          </p:contentPart>
        </mc:Choice>
        <mc:Fallback xmlns="">
          <p:pic>
            <p:nvPicPr>
              <p:cNvPr id="127" name="Ink 126"/>
              <p:cNvPicPr/>
              <p:nvPr/>
            </p:nvPicPr>
            <p:blipFill>
              <a:blip r:embed="rId40"/>
              <a:stretch>
                <a:fillRect/>
              </a:stretch>
            </p:blipFill>
            <p:spPr>
              <a:xfrm>
                <a:off x="523894" y="5517790"/>
                <a:ext cx="5383080" cy="277920"/>
              </a:xfrm>
              <a:prstGeom prst="rect">
                <a:avLst/>
              </a:prstGeom>
            </p:spPr>
          </p:pic>
        </mc:Fallback>
      </mc:AlternateContent>
    </p:spTree>
    <p:extLst>
      <p:ext uri="{BB962C8B-B14F-4D97-AF65-F5344CB8AC3E}">
        <p14:creationId xmlns:p14="http://schemas.microsoft.com/office/powerpoint/2010/main" val="236852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43</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29568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Testing the network </a:t>
                </a:r>
              </a:p>
              <a:p>
                <a:pPr algn="just">
                  <a:lnSpc>
                    <a:spcPct val="125000"/>
                  </a:lnSpc>
                </a:pPr>
                <a:r>
                  <a:rPr lang="en-US" sz="1600" i="1" dirty="0">
                    <a:latin typeface="Times New Roman" panose="02020603050405020304" pitchFamily="18" charset="0"/>
                    <a:cs typeface="Times New Roman" panose="02020603050405020304" pitchFamily="18" charset="0"/>
                  </a:rPr>
                  <a:t>For 2</a:t>
                </a:r>
                <a:r>
                  <a:rPr lang="en-US" sz="1600" i="1" baseline="30000" dirty="0">
                    <a:latin typeface="Times New Roman" panose="02020603050405020304" pitchFamily="18" charset="0"/>
                    <a:cs typeface="Times New Roman" panose="02020603050405020304" pitchFamily="18" charset="0"/>
                  </a:rPr>
                  <a:t>nd</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cs typeface="Times New Roman" panose="02020603050405020304" pitchFamily="18" charset="0"/>
                      </a:rPr>
                      <m:t>=[1 1 0 0]</m:t>
                    </m:r>
                  </m:oMath>
                </a14:m>
                <a:r>
                  <a:rPr lang="en-US" sz="1600" dirty="0">
                    <a:latin typeface="Times New Roman" panose="02020603050405020304" pitchFamily="18" charset="0"/>
                    <a:cs typeface="Times New Roman" panose="02020603050405020304" pitchFamily="18" charset="0"/>
                  </a:rPr>
                  <a:t>. Computing the net input,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r>
                        <a:rPr lang="en-IN" sz="1600" b="0" i="1" smtClean="0">
                          <a:latin typeface="Cambria Math" panose="02040503050406030204" pitchFamily="18" charset="0"/>
                          <a:cs typeface="Times New Roman" panose="02020603050405020304" pitchFamily="18" charset="0"/>
                        </a:rPr>
                        <m:t>=0+0+0+0=0</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r>
                        <a:rPr lang="en-IN" sz="1600" i="1">
                          <a:latin typeface="Cambria Math" panose="02040503050406030204" pitchFamily="18" charset="0"/>
                          <a:cs typeface="Times New Roman" panose="02020603050405020304" pitchFamily="18" charset="0"/>
                        </a:rPr>
                        <m:t>=2+1+0+0=</m:t>
                      </m:r>
                      <m:r>
                        <a:rPr lang="en-IN" sz="1600" b="0" i="1" smtClean="0">
                          <a:latin typeface="Cambria Math" panose="02040503050406030204" pitchFamily="18" charset="0"/>
                          <a:cs typeface="Times New Roman" panose="02020603050405020304" pitchFamily="18" charset="0"/>
                        </a:rPr>
                        <m:t>3</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Applying activation over the net input to calculate the output.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0</m:t>
                          </m:r>
                        </m:e>
                      </m:d>
                      <m:r>
                        <a:rPr lang="en-IN" sz="1600" i="1">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3</m:t>
                          </m:r>
                        </m:e>
                      </m:d>
                      <m:r>
                        <a:rPr lang="en-IN" sz="1600" i="1">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output is [0 1] which is correct response for second input pattern.</a:t>
                </a:r>
              </a:p>
              <a:p>
                <a:pPr algn="just">
                  <a:lnSpc>
                    <a:spcPct val="125000"/>
                  </a:lnSpc>
                </a:pPr>
                <a:r>
                  <a:rPr lang="en-US" sz="1600" i="1" dirty="0">
                    <a:latin typeface="Times New Roman" panose="02020603050405020304" pitchFamily="18" charset="0"/>
                    <a:cs typeface="Times New Roman" panose="02020603050405020304" pitchFamily="18" charset="0"/>
                  </a:rPr>
                  <a:t>For 3</a:t>
                </a:r>
                <a:r>
                  <a:rPr lang="en-US" sz="1600" i="1" baseline="30000" dirty="0">
                    <a:latin typeface="Times New Roman" panose="02020603050405020304" pitchFamily="18" charset="0"/>
                    <a:cs typeface="Times New Roman" panose="02020603050405020304" pitchFamily="18" charset="0"/>
                  </a:rPr>
                  <a:t>rd</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=[0 0 0 1]</m:t>
                    </m:r>
                  </m:oMath>
                </a14:m>
                <a:r>
                  <a:rPr lang="en-US" sz="1600" dirty="0">
                    <a:latin typeface="Times New Roman" panose="02020603050405020304" pitchFamily="18" charset="0"/>
                    <a:cs typeface="Times New Roman" panose="02020603050405020304" pitchFamily="18" charset="0"/>
                  </a:rPr>
                  <a:t>. Computing the net input,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r>
                        <a:rPr lang="en-IN" sz="1600" i="1">
                          <a:latin typeface="Cambria Math" panose="02040503050406030204" pitchFamily="18" charset="0"/>
                          <a:cs typeface="Times New Roman" panose="02020603050405020304" pitchFamily="18" charset="0"/>
                        </a:rPr>
                        <m:t>=0+0+0+</m:t>
                      </m:r>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+0+0=</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Applying activation over the net input to calculate the output.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2</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0</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output is [1 0] which is correct response for third input pattern.</a:t>
                </a:r>
                <a:endParaRPr lang="en-IN" sz="1600" b="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295680"/>
              </a:xfrm>
              <a:prstGeom prst="rect">
                <a:avLst/>
              </a:prstGeom>
              <a:blipFill>
                <a:blip r:embed="rId2"/>
                <a:stretch>
                  <a:fillRect l="-360" b="-576"/>
                </a:stretch>
              </a:blipFill>
            </p:spPr>
            <p:txBody>
              <a:bodyPr/>
              <a:lstStyle/>
              <a:p>
                <a:r>
                  <a:rPr lang="en-IN">
                    <a:noFill/>
                  </a:rPr>
                  <a:t> </a:t>
                </a:r>
              </a:p>
            </p:txBody>
          </p:sp>
        </mc:Fallback>
      </mc:AlternateContent>
    </p:spTree>
    <p:extLst>
      <p:ext uri="{BB962C8B-B14F-4D97-AF65-F5344CB8AC3E}">
        <p14:creationId xmlns:p14="http://schemas.microsoft.com/office/powerpoint/2010/main" val="209507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6">
                                            <p:txEl>
                                              <p:pRg st="13" end="13"/>
                                            </p:txEl>
                                          </p:spTgt>
                                        </p:tgtEl>
                                        <p:attrNameLst>
                                          <p:attrName>style.visibility</p:attrName>
                                        </p:attrNameLst>
                                      </p:cBhvr>
                                      <p:to>
                                        <p:strVal val="visible"/>
                                      </p:to>
                                    </p:set>
                                    <p:anim calcmode="lin" valueType="num">
                                      <p:cBhvr>
                                        <p:cTn id="98" dur="1000" fill="hold"/>
                                        <p:tgtEl>
                                          <p:spTgt spid="6">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6">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6">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6">
                                            <p:txEl>
                                              <p:pRg st="14" end="14"/>
                                            </p:txEl>
                                          </p:spTgt>
                                        </p:tgtEl>
                                        <p:attrNameLst>
                                          <p:attrName>style.visibility</p:attrName>
                                        </p:attrNameLst>
                                      </p:cBhvr>
                                      <p:to>
                                        <p:strVal val="visible"/>
                                      </p:to>
                                    </p:set>
                                    <p:anim calcmode="lin" valueType="num">
                                      <p:cBhvr>
                                        <p:cTn id="105" dur="1000" fill="hold"/>
                                        <p:tgtEl>
                                          <p:spTgt spid="6">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6">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6">
                                            <p:txEl>
                                              <p:pRg st="14" end="1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5" presetClass="entr" presetSubtype="0" fill="hold" nodeType="clickEffect">
                                  <p:stCondLst>
                                    <p:cond delay="0"/>
                                  </p:stCondLst>
                                  <p:childTnLst>
                                    <p:set>
                                      <p:cBhvr>
                                        <p:cTn id="111" dur="1" fill="hold">
                                          <p:stCondLst>
                                            <p:cond delay="0"/>
                                          </p:stCondLst>
                                        </p:cTn>
                                        <p:tgtEl>
                                          <p:spTgt spid="6">
                                            <p:txEl>
                                              <p:pRg st="15" end="15"/>
                                            </p:txEl>
                                          </p:spTgt>
                                        </p:tgtEl>
                                        <p:attrNameLst>
                                          <p:attrName>style.visibility</p:attrName>
                                        </p:attrNameLst>
                                      </p:cBhvr>
                                      <p:to>
                                        <p:strVal val="visible"/>
                                      </p:to>
                                    </p:set>
                                    <p:anim calcmode="lin" valueType="num">
                                      <p:cBhvr>
                                        <p:cTn id="112" dur="1000" fill="hold"/>
                                        <p:tgtEl>
                                          <p:spTgt spid="6">
                                            <p:txEl>
                                              <p:pRg st="15" end="15"/>
                                            </p:txEl>
                                          </p:spTgt>
                                        </p:tgtEl>
                                        <p:attrNameLst>
                                          <p:attrName>ppt_w</p:attrName>
                                        </p:attrNameLst>
                                      </p:cBhvr>
                                      <p:tavLst>
                                        <p:tav tm="0">
                                          <p:val>
                                            <p:strVal val="#ppt_w*0.70"/>
                                          </p:val>
                                        </p:tav>
                                        <p:tav tm="100000">
                                          <p:val>
                                            <p:strVal val="#ppt_w"/>
                                          </p:val>
                                        </p:tav>
                                      </p:tavLst>
                                    </p:anim>
                                    <p:anim calcmode="lin" valueType="num">
                                      <p:cBhvr>
                                        <p:cTn id="113" dur="1000" fill="hold"/>
                                        <p:tgtEl>
                                          <p:spTgt spid="6">
                                            <p:txEl>
                                              <p:pRg st="15" end="15"/>
                                            </p:txEl>
                                          </p:spTgt>
                                        </p:tgtEl>
                                        <p:attrNameLst>
                                          <p:attrName>ppt_h</p:attrName>
                                        </p:attrNameLst>
                                      </p:cBhvr>
                                      <p:tavLst>
                                        <p:tav tm="0">
                                          <p:val>
                                            <p:strVal val="#ppt_h"/>
                                          </p:val>
                                        </p:tav>
                                        <p:tav tm="100000">
                                          <p:val>
                                            <p:strVal val="#ppt_h"/>
                                          </p:val>
                                        </p:tav>
                                      </p:tavLst>
                                    </p:anim>
                                    <p:animEffect transition="in" filter="fade">
                                      <p:cBhvr>
                                        <p:cTn id="114" dur="1000"/>
                                        <p:tgtEl>
                                          <p:spTgt spid="6">
                                            <p:txEl>
                                              <p:pRg st="15" end="15"/>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5" presetClass="entr" presetSubtype="0" fill="hold" nodeType="clickEffect">
                                  <p:stCondLst>
                                    <p:cond delay="0"/>
                                  </p:stCondLst>
                                  <p:childTnLst>
                                    <p:set>
                                      <p:cBhvr>
                                        <p:cTn id="118" dur="1" fill="hold">
                                          <p:stCondLst>
                                            <p:cond delay="0"/>
                                          </p:stCondLst>
                                        </p:cTn>
                                        <p:tgtEl>
                                          <p:spTgt spid="6">
                                            <p:txEl>
                                              <p:pRg st="16" end="16"/>
                                            </p:txEl>
                                          </p:spTgt>
                                        </p:tgtEl>
                                        <p:attrNameLst>
                                          <p:attrName>style.visibility</p:attrName>
                                        </p:attrNameLst>
                                      </p:cBhvr>
                                      <p:to>
                                        <p:strVal val="visible"/>
                                      </p:to>
                                    </p:set>
                                    <p:anim calcmode="lin" valueType="num">
                                      <p:cBhvr>
                                        <p:cTn id="119" dur="1000" fill="hold"/>
                                        <p:tgtEl>
                                          <p:spTgt spid="6">
                                            <p:txEl>
                                              <p:pRg st="16" end="16"/>
                                            </p:txEl>
                                          </p:spTgt>
                                        </p:tgtEl>
                                        <p:attrNameLst>
                                          <p:attrName>ppt_w</p:attrName>
                                        </p:attrNameLst>
                                      </p:cBhvr>
                                      <p:tavLst>
                                        <p:tav tm="0">
                                          <p:val>
                                            <p:strVal val="#ppt_w*0.70"/>
                                          </p:val>
                                        </p:tav>
                                        <p:tav tm="100000">
                                          <p:val>
                                            <p:strVal val="#ppt_w"/>
                                          </p:val>
                                        </p:tav>
                                      </p:tavLst>
                                    </p:anim>
                                    <p:anim calcmode="lin" valueType="num">
                                      <p:cBhvr>
                                        <p:cTn id="120" dur="1000" fill="hold"/>
                                        <p:tgtEl>
                                          <p:spTgt spid="6">
                                            <p:txEl>
                                              <p:pRg st="16" end="16"/>
                                            </p:txEl>
                                          </p:spTgt>
                                        </p:tgtEl>
                                        <p:attrNameLst>
                                          <p:attrName>ppt_h</p:attrName>
                                        </p:attrNameLst>
                                      </p:cBhvr>
                                      <p:tavLst>
                                        <p:tav tm="0">
                                          <p:val>
                                            <p:strVal val="#ppt_h"/>
                                          </p:val>
                                        </p:tav>
                                        <p:tav tm="100000">
                                          <p:val>
                                            <p:strVal val="#ppt_h"/>
                                          </p:val>
                                        </p:tav>
                                      </p:tavLst>
                                    </p:anim>
                                    <p:animEffect transition="in" filter="fade">
                                      <p:cBhvr>
                                        <p:cTn id="121" dur="10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283346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Testing the network </a:t>
                </a:r>
              </a:p>
              <a:p>
                <a:pPr algn="just">
                  <a:lnSpc>
                    <a:spcPct val="125000"/>
                  </a:lnSpc>
                </a:pPr>
                <a:r>
                  <a:rPr lang="en-US" sz="1600" i="1" dirty="0">
                    <a:latin typeface="Times New Roman" panose="02020603050405020304" pitchFamily="18" charset="0"/>
                    <a:cs typeface="Times New Roman" panose="02020603050405020304" pitchFamily="18" charset="0"/>
                  </a:rPr>
                  <a:t>For 4</a:t>
                </a:r>
                <a:r>
                  <a:rPr lang="en-US" sz="1600" i="1" baseline="30000" dirty="0">
                    <a:latin typeface="Times New Roman" panose="02020603050405020304" pitchFamily="18" charset="0"/>
                    <a:cs typeface="Times New Roman" panose="02020603050405020304" pitchFamily="18" charset="0"/>
                  </a:rPr>
                  <a:t>th</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=[0 0 1 1]</m:t>
                    </m:r>
                  </m:oMath>
                </a14:m>
                <a:r>
                  <a:rPr lang="en-US" sz="1600" dirty="0">
                    <a:latin typeface="Times New Roman" panose="02020603050405020304" pitchFamily="18" charset="0"/>
                    <a:cs typeface="Times New Roman" panose="02020603050405020304" pitchFamily="18" charset="0"/>
                  </a:rPr>
                  <a:t>. Computing the net input,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31</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r>
                        <a:rPr lang="en-IN" sz="1600" i="1">
                          <a:latin typeface="Cambria Math" panose="02040503050406030204" pitchFamily="18" charset="0"/>
                          <a:cs typeface="Times New Roman" panose="02020603050405020304" pitchFamily="18" charset="0"/>
                        </a:rPr>
                        <m:t>=0+0+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3</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3</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4</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+0+0=</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Applying activation over the net input to calculate the output.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3</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𝑓</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0</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output is [1 0] which is correct response for fourth input pattern.</a:t>
                </a:r>
                <a:endParaRPr lang="en-IN" sz="1600" b="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2833468"/>
              </a:xfrm>
              <a:prstGeom prst="rect">
                <a:avLst/>
              </a:prstGeom>
              <a:blipFill>
                <a:blip r:embed="rId2"/>
                <a:stretch>
                  <a:fillRect l="-360" b="-1940"/>
                </a:stretch>
              </a:blipFill>
            </p:spPr>
            <p:txBody>
              <a:bodyPr/>
              <a:lstStyle/>
              <a:p>
                <a:r>
                  <a:rPr lang="en-IN">
                    <a:noFill/>
                  </a:rPr>
                  <a:t> </a:t>
                </a:r>
              </a:p>
            </p:txBody>
          </p:sp>
        </mc:Fallback>
      </mc:AlternateContent>
    </p:spTree>
    <p:extLst>
      <p:ext uri="{BB962C8B-B14F-4D97-AF65-F5344CB8AC3E}">
        <p14:creationId xmlns:p14="http://schemas.microsoft.com/office/powerpoint/2010/main" val="96061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40904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Testing the network </a:t>
                </a:r>
              </a:p>
              <a:p>
                <a:pPr algn="just">
                  <a:lnSpc>
                    <a:spcPct val="125000"/>
                  </a:lnSpc>
                </a:pPr>
                <a:r>
                  <a:rPr lang="en-US" sz="1600" i="1" dirty="0">
                    <a:latin typeface="Times New Roman" panose="02020603050405020304" pitchFamily="18" charset="0"/>
                    <a:cs typeface="Times New Roman" panose="02020603050405020304" pitchFamily="18" charset="0"/>
                  </a:rPr>
                  <a:t>Method-II</a:t>
                </a:r>
              </a:p>
              <a:p>
                <a:pPr algn="just">
                  <a:lnSpc>
                    <a:spcPct val="125000"/>
                  </a:lnSpc>
                </a:pPr>
                <a:r>
                  <a:rPr lang="en-US" sz="1600" dirty="0">
                    <a:latin typeface="Times New Roman" panose="02020603050405020304" pitchFamily="18" charset="0"/>
                    <a:cs typeface="Times New Roman" panose="02020603050405020304" pitchFamily="18" charset="0"/>
                  </a:rPr>
                  <a:t>Since net input is the dot product of the input row vector with the column of weight matrix, hence a method using matrix multiplication can be used to test performance of network. The initial weights for network are </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e>
                                  </m:m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e>
                                  </m:m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e>
                                  </m:mr>
                                </m:m>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i="1" dirty="0">
                    <a:latin typeface="Times New Roman" panose="02020603050405020304" pitchFamily="18" charset="0"/>
                    <a:cs typeface="Times New Roman" panose="02020603050405020304" pitchFamily="18" charset="0"/>
                  </a:rPr>
                  <a:t>For 1</a:t>
                </a:r>
                <a:r>
                  <a:rPr lang="en-US" sz="1600" i="1" baseline="30000" dirty="0">
                    <a:latin typeface="Times New Roman" panose="02020603050405020304" pitchFamily="18" charset="0"/>
                    <a:cs typeface="Times New Roman" panose="02020603050405020304" pitchFamily="18" charset="0"/>
                  </a:rPr>
                  <a:t>st</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cs typeface="Times New Roman" panose="02020603050405020304" pitchFamily="18" charset="0"/>
                      </a:rPr>
                      <m:t>=[1 0 0 0]</m:t>
                    </m:r>
                  </m:oMath>
                </a14:m>
                <a:r>
                  <a:rPr lang="en-US" sz="1600" dirty="0">
                    <a:latin typeface="Times New Roman" panose="02020603050405020304" pitchFamily="18" charset="0"/>
                    <a:cs typeface="Times New Roman" panose="02020603050405020304" pitchFamily="18" charset="0"/>
                  </a:rPr>
                  <a:t> the net input is given by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𝑥𝑊</m:t>
                    </m:r>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e>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2</m:t>
                                </m:r>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d>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correct response is obtained for first testing input pattern.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409045"/>
              </a:xfrm>
              <a:prstGeom prst="rect">
                <a:avLst/>
              </a:prstGeom>
              <a:blipFill>
                <a:blip r:embed="rId2"/>
                <a:stretch>
                  <a:fillRect l="-360" r="-432" b="-451"/>
                </a:stretch>
              </a:blipFill>
            </p:spPr>
            <p:txBody>
              <a:bodyPr/>
              <a:lstStyle/>
              <a:p>
                <a:r>
                  <a:rPr lang="en-IN">
                    <a:noFill/>
                  </a:rPr>
                  <a:t> </a:t>
                </a:r>
              </a:p>
            </p:txBody>
          </p:sp>
        </mc:Fallback>
      </mc:AlternateContent>
    </p:spTree>
    <p:extLst>
      <p:ext uri="{BB962C8B-B14F-4D97-AF65-F5344CB8AC3E}">
        <p14:creationId xmlns:p14="http://schemas.microsoft.com/office/powerpoint/2010/main" val="252034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409045"/>
              </a:xfrm>
              <a:prstGeom prst="rect">
                <a:avLst/>
              </a:prstGeom>
              <a:noFill/>
            </p:spPr>
            <p:txBody>
              <a:bodyPr wrap="square" rtlCol="0">
                <a:spAutoFit/>
              </a:bodyPr>
              <a:lstStyle/>
              <a:p>
                <a:pPr algn="just">
                  <a:lnSpc>
                    <a:spcPct val="125000"/>
                  </a:lnSpc>
                </a:pPr>
                <a:r>
                  <a:rPr lang="en-US" sz="1600" i="1" dirty="0">
                    <a:latin typeface="Times New Roman" panose="02020603050405020304" pitchFamily="18" charset="0"/>
                    <a:cs typeface="Times New Roman" panose="02020603050405020304" pitchFamily="18" charset="0"/>
                  </a:rPr>
                  <a:t>For 2</a:t>
                </a:r>
                <a:r>
                  <a:rPr lang="en-US" sz="1600" i="1" baseline="30000" dirty="0">
                    <a:latin typeface="Times New Roman" panose="02020603050405020304" pitchFamily="18" charset="0"/>
                    <a:cs typeface="Times New Roman" panose="02020603050405020304" pitchFamily="18" charset="0"/>
                  </a:rPr>
                  <a:t>nd</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𝑥</m:t>
                    </m:r>
                    <m:r>
                      <a:rPr lang="en-US" sz="1600" i="1" dirty="0" smtClean="0">
                        <a:latin typeface="Cambria Math" panose="02040503050406030204" pitchFamily="18" charset="0"/>
                        <a:cs typeface="Times New Roman" panose="02020603050405020304" pitchFamily="18" charset="0"/>
                      </a:rPr>
                      <m:t>=[1 1 0 0]</m:t>
                    </m:r>
                  </m:oMath>
                </a14:m>
                <a:r>
                  <a:rPr lang="en-US" sz="1600" dirty="0">
                    <a:latin typeface="Times New Roman" panose="02020603050405020304" pitchFamily="18" charset="0"/>
                    <a:cs typeface="Times New Roman" panose="02020603050405020304" pitchFamily="18" charset="0"/>
                  </a:rPr>
                  <a:t> the net input is given by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𝑥𝑊</m:t>
                    </m:r>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e>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3</m:t>
                                </m:r>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d>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correct response is obtained for second testing input pattern.</a:t>
                </a:r>
              </a:p>
              <a:p>
                <a:pPr algn="just">
                  <a:lnSpc>
                    <a:spcPct val="125000"/>
                  </a:lnSpc>
                </a:pPr>
                <a:r>
                  <a:rPr lang="en-US" sz="1600" i="1" dirty="0">
                    <a:latin typeface="Times New Roman" panose="02020603050405020304" pitchFamily="18" charset="0"/>
                    <a:cs typeface="Times New Roman" panose="02020603050405020304" pitchFamily="18" charset="0"/>
                  </a:rPr>
                  <a:t>For 3</a:t>
                </a:r>
                <a:r>
                  <a:rPr lang="en-US" sz="1600" i="1" baseline="30000" dirty="0">
                    <a:latin typeface="Times New Roman" panose="02020603050405020304" pitchFamily="18" charset="0"/>
                    <a:cs typeface="Times New Roman" panose="02020603050405020304" pitchFamily="18" charset="0"/>
                  </a:rPr>
                  <a:t>rd</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=[0 0 0 1]</m:t>
                    </m:r>
                  </m:oMath>
                </a14:m>
                <a:r>
                  <a:rPr lang="en-US" sz="1600" dirty="0">
                    <a:latin typeface="Times New Roman" panose="02020603050405020304" pitchFamily="18" charset="0"/>
                    <a:cs typeface="Times New Roman" panose="02020603050405020304" pitchFamily="18" charset="0"/>
                  </a:rPr>
                  <a:t> the net input is given by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𝑥𝑊</m:t>
                    </m:r>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0</m:t>
                                </m:r>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d>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correct response is obtained for third testing input pattern.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409045"/>
              </a:xfrm>
              <a:prstGeom prst="rect">
                <a:avLst/>
              </a:prstGeom>
              <a:blipFill>
                <a:blip r:embed="rId2"/>
                <a:stretch>
                  <a:fillRect l="-360" b="-451"/>
                </a:stretch>
              </a:blipFill>
            </p:spPr>
            <p:txBody>
              <a:bodyPr/>
              <a:lstStyle/>
              <a:p>
                <a:r>
                  <a:rPr lang="en-IN">
                    <a:noFill/>
                  </a:rPr>
                  <a:t> </a:t>
                </a:r>
              </a:p>
            </p:txBody>
          </p:sp>
        </mc:Fallback>
      </mc:AlternateContent>
    </p:spTree>
    <p:extLst>
      <p:ext uri="{BB962C8B-B14F-4D97-AF65-F5344CB8AC3E}">
        <p14:creationId xmlns:p14="http://schemas.microsoft.com/office/powerpoint/2010/main" val="31751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2736262"/>
              </a:xfrm>
              <a:prstGeom prst="rect">
                <a:avLst/>
              </a:prstGeom>
              <a:noFill/>
            </p:spPr>
            <p:txBody>
              <a:bodyPr wrap="square" rtlCol="0">
                <a:spAutoFit/>
              </a:bodyPr>
              <a:lstStyle/>
              <a:p>
                <a:pPr algn="just">
                  <a:lnSpc>
                    <a:spcPct val="125000"/>
                  </a:lnSpc>
                </a:pPr>
                <a:r>
                  <a:rPr lang="en-US" sz="1600" i="1" dirty="0">
                    <a:latin typeface="Times New Roman" panose="02020603050405020304" pitchFamily="18" charset="0"/>
                    <a:cs typeface="Times New Roman" panose="02020603050405020304" pitchFamily="18" charset="0"/>
                  </a:rPr>
                  <a:t>For 4</a:t>
                </a:r>
                <a:r>
                  <a:rPr lang="en-US" sz="1600" i="1" baseline="30000" dirty="0">
                    <a:latin typeface="Times New Roman" panose="02020603050405020304" pitchFamily="18" charset="0"/>
                    <a:cs typeface="Times New Roman" panose="02020603050405020304" pitchFamily="18" charset="0"/>
                  </a:rPr>
                  <a:t>th</a:t>
                </a:r>
                <a:r>
                  <a:rPr lang="en-US" sz="1600" i="1" dirty="0">
                    <a:latin typeface="Times New Roman" panose="02020603050405020304" pitchFamily="18" charset="0"/>
                    <a:cs typeface="Times New Roman" panose="02020603050405020304" pitchFamily="18" charset="0"/>
                  </a:rPr>
                  <a:t> testing input</a:t>
                </a:r>
              </a:p>
              <a:p>
                <a:pPr algn="just">
                  <a:lnSpc>
                    <a:spcPct val="125000"/>
                  </a:lnSpc>
                </a:pPr>
                <a:r>
                  <a:rPr lang="en-US" sz="1600" dirty="0">
                    <a:latin typeface="Times New Roman" panose="02020603050405020304" pitchFamily="18" charset="0"/>
                    <a:cs typeface="Times New Roman" panose="02020603050405020304" pitchFamily="18" charset="0"/>
                  </a:rPr>
                  <a:t>Set the activations,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=[0 0 1 1]</m:t>
                    </m:r>
                  </m:oMath>
                </a14:m>
                <a:r>
                  <a:rPr lang="en-US" sz="1600" dirty="0">
                    <a:latin typeface="Times New Roman" panose="02020603050405020304" pitchFamily="18" charset="0"/>
                    <a:cs typeface="Times New Roman" panose="02020603050405020304" pitchFamily="18" charset="0"/>
                  </a:rPr>
                  <a:t> the net input is given by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sub>
                    </m:sSub>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𝑥𝑊</m:t>
                    </m:r>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3</m:t>
                                </m:r>
                              </m:e>
                              <m:e>
                                <m:r>
                                  <a:rPr lang="en-IN" sz="1600" b="0" i="1" smtClean="0">
                                    <a:latin typeface="Cambria Math" panose="02040503050406030204" pitchFamily="18" charset="0"/>
                                    <a:cs typeface="Times New Roman" panose="02020603050405020304" pitchFamily="18" charset="0"/>
                                  </a:rPr>
                                  <m:t>0</m:t>
                                </m:r>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d>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correct response is obtained for fourth testing input pattern.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2736262"/>
              </a:xfrm>
              <a:prstGeom prst="rect">
                <a:avLst/>
              </a:prstGeom>
              <a:blipFill>
                <a:blip r:embed="rId2"/>
                <a:stretch>
                  <a:fillRect l="-360" b="-2009"/>
                </a:stretch>
              </a:blipFill>
            </p:spPr>
            <p:txBody>
              <a:bodyPr/>
              <a:lstStyle/>
              <a:p>
                <a:r>
                  <a:rPr lang="en-IN">
                    <a:noFill/>
                  </a:rPr>
                  <a:t> </a:t>
                </a:r>
              </a:p>
            </p:txBody>
          </p:sp>
        </mc:Fallback>
      </mc:AlternateContent>
    </p:spTree>
    <p:extLst>
      <p:ext uri="{BB962C8B-B14F-4D97-AF65-F5344CB8AC3E}">
        <p14:creationId xmlns:p14="http://schemas.microsoft.com/office/powerpoint/2010/main" val="8135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986809"/>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a hetero-associative memory network using outer products rule to store input row vectors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𝑠</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r>
                      <a:rPr lang="en-IN" sz="1600" b="0" i="1"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to the output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e>
                    </m:d>
                    <m:r>
                      <a:rPr lang="en-IN" sz="1600" b="0" i="0" smtClean="0">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The vector pairs are given in table. Test the network with a similar test vector and unsimilar test vector.</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986809"/>
              </a:xfrm>
              <a:prstGeom prst="rect">
                <a:avLst/>
              </a:prstGeom>
              <a:blipFill>
                <a:blip r:embed="rId2"/>
                <a:stretch>
                  <a:fillRect r="-432" b="-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06823">
                    <a:tc>
                      <a:txBody>
                        <a:bodyPr/>
                        <a:lstStyle/>
                        <a:p>
                          <a:pPr algn="ctr"/>
                          <a:r>
                            <a:rPr lang="en-IN" sz="1600" dirty="0"/>
                            <a:t>Input Targets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extLst>
                      <a:ext uri="{0D108BD9-81ED-4DB2-BD59-A6C34878D82A}">
                        <a16:rowId xmlns:a16="http://schemas.microsoft.com/office/drawing/2014/main" val="2859874171"/>
                      </a:ext>
                    </a:extLst>
                  </a:tr>
                  <a:tr h="306823">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06823">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06823">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456128710"/>
                      </a:ext>
                    </a:extLst>
                  </a:tr>
                  <a:tr h="306823">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766336791"/>
                      </a:ext>
                    </a:extLst>
                  </a:tr>
                </a:tbl>
              </a:graphicData>
            </a:graphic>
          </p:graphicFrame>
        </mc:Choice>
        <mc:Fallback xmlns="">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35280">
                    <a:tc>
                      <a:txBody>
                        <a:bodyPr/>
                        <a:lstStyle/>
                        <a:p>
                          <a:pPr algn="ctr"/>
                          <a:r>
                            <a:rPr lang="en-IN" sz="1600" dirty="0"/>
                            <a:t>Input Targets</a:t>
                          </a:r>
                        </a:p>
                      </a:txBody>
                      <a:tcPr/>
                    </a:tc>
                    <a:tc>
                      <a:txBody>
                        <a:bodyPr/>
                        <a:lstStyle/>
                        <a:p>
                          <a:endParaRPr lang="en-US"/>
                        </a:p>
                      </a:txBody>
                      <a:tcPr>
                        <a:blipFill>
                          <a:blip r:embed="rId3"/>
                          <a:stretch>
                            <a:fillRect l="-252000" t="-3636" r="-467000" b="-425455"/>
                          </a:stretch>
                        </a:blipFill>
                      </a:tcPr>
                    </a:tc>
                    <a:tc>
                      <a:txBody>
                        <a:bodyPr/>
                        <a:lstStyle/>
                        <a:p>
                          <a:endParaRPr lang="en-US"/>
                        </a:p>
                      </a:txBody>
                      <a:tcPr>
                        <a:blipFill>
                          <a:blip r:embed="rId3"/>
                          <a:stretch>
                            <a:fillRect l="-370526" t="-3636" r="-391579" b="-425455"/>
                          </a:stretch>
                        </a:blipFill>
                      </a:tcPr>
                    </a:tc>
                    <a:tc>
                      <a:txBody>
                        <a:bodyPr/>
                        <a:lstStyle/>
                        <a:p>
                          <a:endParaRPr lang="en-US"/>
                        </a:p>
                      </a:txBody>
                      <a:tcPr>
                        <a:blipFill>
                          <a:blip r:embed="rId3"/>
                          <a:stretch>
                            <a:fillRect l="-480645" t="-3636" r="-300000" b="-425455"/>
                          </a:stretch>
                        </a:blipFill>
                      </a:tcPr>
                    </a:tc>
                    <a:tc>
                      <a:txBody>
                        <a:bodyPr/>
                        <a:lstStyle/>
                        <a:p>
                          <a:endParaRPr lang="en-US"/>
                        </a:p>
                      </a:txBody>
                      <a:tcPr>
                        <a:blipFill>
                          <a:blip r:embed="rId3"/>
                          <a:stretch>
                            <a:fillRect l="-620690" t="-3636" r="-220690" b="-425455"/>
                          </a:stretch>
                        </a:blipFill>
                      </a:tcPr>
                    </a:tc>
                    <a:tc>
                      <a:txBody>
                        <a:bodyPr/>
                        <a:lstStyle/>
                        <a:p>
                          <a:endParaRPr lang="en-US"/>
                        </a:p>
                      </a:txBody>
                      <a:tcPr>
                        <a:blipFill>
                          <a:blip r:embed="rId3"/>
                          <a:stretch>
                            <a:fillRect l="-627000" t="-3636" r="-92000" b="-425455"/>
                          </a:stretch>
                        </a:blipFill>
                      </a:tcPr>
                    </a:tc>
                    <a:tc>
                      <a:txBody>
                        <a:bodyPr/>
                        <a:lstStyle/>
                        <a:p>
                          <a:endParaRPr lang="en-US"/>
                        </a:p>
                      </a:txBody>
                      <a:tcPr>
                        <a:blipFill>
                          <a:blip r:embed="rId3"/>
                          <a:stretch>
                            <a:fillRect l="-826136" t="-3636" r="-4545" b="-425455"/>
                          </a:stretch>
                        </a:blipFill>
                      </a:tcPr>
                    </a:tc>
                    <a:extLst>
                      <a:ext uri="{0D108BD9-81ED-4DB2-BD59-A6C34878D82A}">
                        <a16:rowId xmlns:a16="http://schemas.microsoft.com/office/drawing/2014/main" val="2859874171"/>
                      </a:ext>
                    </a:extLst>
                  </a:tr>
                  <a:tr h="335280">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35280">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35280">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456128710"/>
                      </a:ext>
                    </a:extLst>
                  </a:tr>
                  <a:tr h="335280">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766336791"/>
                      </a:ext>
                    </a:extLst>
                  </a:tr>
                </a:tbl>
              </a:graphicData>
            </a:graphic>
          </p:graphicFrame>
        </mc:Fallback>
      </mc:AlternateContent>
    </p:spTree>
    <p:extLst>
      <p:ext uri="{BB962C8B-B14F-4D97-AF65-F5344CB8AC3E}">
        <p14:creationId xmlns:p14="http://schemas.microsoft.com/office/powerpoint/2010/main" val="59016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40904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Testing the network with similar test vector </a:t>
                </a:r>
              </a:p>
              <a:p>
                <a:pPr algn="just">
                  <a:lnSpc>
                    <a:spcPct val="125000"/>
                  </a:lnSpc>
                </a:pPr>
                <a:r>
                  <a:rPr lang="en-US" sz="1600" dirty="0">
                    <a:latin typeface="Times New Roman" panose="02020603050405020304" pitchFamily="18" charset="0"/>
                    <a:cs typeface="Times New Roman" panose="02020603050405020304" pitchFamily="18" charset="0"/>
                  </a:rPr>
                  <a:t>The second input vector is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=[1 1 0 0]</m:t>
                    </m:r>
                  </m:oMath>
                </a14:m>
                <a:r>
                  <a:rPr lang="en-US" sz="1600" dirty="0">
                    <a:latin typeface="Times New Roman" panose="02020603050405020304" pitchFamily="18" charset="0"/>
                    <a:cs typeface="Times New Roman" panose="02020603050405020304" pitchFamily="18" charset="0"/>
                  </a:rPr>
                  <a:t> with target </a:t>
                </a:r>
                <a14:m>
                  <m:oMath xmlns:m="http://schemas.openxmlformats.org/officeDocument/2006/math">
                    <m:r>
                      <m:rPr>
                        <m:sty m:val="p"/>
                      </m:rPr>
                      <a:rPr lang="en-IN" sz="1600" b="0" i="0" smtClean="0">
                        <a:latin typeface="Cambria Math" panose="02040503050406030204" pitchFamily="18" charset="0"/>
                        <a:cs typeface="Times New Roman" panose="02020603050405020304" pitchFamily="18" charset="0"/>
                      </a:rPr>
                      <m:t>y</m:t>
                    </m:r>
                    <m:r>
                      <a:rPr lang="en-IN" sz="1600" b="0" i="0"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d>
                  </m:oMath>
                </a14:m>
                <a:r>
                  <a:rPr lang="en-US" sz="1600" dirty="0">
                    <a:latin typeface="Times New Roman" panose="02020603050405020304" pitchFamily="18" charset="0"/>
                    <a:cs typeface="Times New Roman" panose="02020603050405020304" pitchFamily="18" charset="0"/>
                  </a:rPr>
                  <a:t>. To test the network with a similar vector, making a change in one component of the input vector, we get </a:t>
                </a:r>
              </a:p>
              <a:p>
                <a:pPr algn="just">
                  <a:lnSpc>
                    <a:spcPct val="125000"/>
                  </a:lnSpc>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=[0 1 0 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weight matrix is </a:t>
                </a:r>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net input is calculated for the similar vector,</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e>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d>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correct response same as the target is found, hence the vector similar to the input vector is recognized by the network.</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409045"/>
              </a:xfrm>
              <a:prstGeom prst="rect">
                <a:avLst/>
              </a:prstGeom>
              <a:blipFill>
                <a:blip r:embed="rId2"/>
                <a:stretch>
                  <a:fillRect l="-360" r="-432" b="-451"/>
                </a:stretch>
              </a:blipFill>
            </p:spPr>
            <p:txBody>
              <a:bodyPr/>
              <a:lstStyle/>
              <a:p>
                <a:r>
                  <a:rPr lang="en-IN">
                    <a:noFill/>
                  </a:rPr>
                  <a:t> </a:t>
                </a:r>
              </a:p>
            </p:txBody>
          </p:sp>
        </mc:Fallback>
      </mc:AlternateContent>
    </p:spTree>
    <p:extLst>
      <p:ext uri="{BB962C8B-B14F-4D97-AF65-F5344CB8AC3E}">
        <p14:creationId xmlns:p14="http://schemas.microsoft.com/office/powerpoint/2010/main" val="284683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Training Algorithm for Pattern Association</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85697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Hebb Rule</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Hebb rule is widely used for finding the weights of an associative memory neural net. The training vector pairs here are denoted as s:t.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weights are updated until there is no weight change. The algorithmic steps followed are given below:</a:t>
                </a:r>
              </a:p>
              <a:p>
                <a:pPr marL="800100" lvl="1"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0: set all initial weights to zero, i.e.,</a:t>
                </a:r>
              </a:p>
              <a:p>
                <a:pPr lvl="1" algn="ctr">
                  <a:lnSpc>
                    <a:spcPct val="125000"/>
                  </a:lnSpc>
                </a:pP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𝑖𝑗</m:t>
                        </m:r>
                      </m:sub>
                    </m:sSub>
                    <m:r>
                      <a:rPr lang="en-IN" sz="1400" b="0" i="1" smtClean="0">
                        <a:latin typeface="Cambria Math" panose="02040503050406030204" pitchFamily="18" charset="0"/>
                        <a:cs typeface="Times New Roman" panose="02020603050405020304" pitchFamily="18" charset="0"/>
                      </a:rPr>
                      <m:t>=0  (</m:t>
                    </m:r>
                    <m:r>
                      <a:rPr lang="en-IN" sz="1400" b="0" i="1" smtClean="0">
                        <a:latin typeface="Cambria Math" panose="02040503050406030204" pitchFamily="18" charset="0"/>
                        <a:cs typeface="Times New Roman" panose="02020603050405020304" pitchFamily="18" charset="0"/>
                      </a:rPr>
                      <m:t>𝑖</m:t>
                    </m:r>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𝑡𝑜</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𝑛</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𝑡𝑜</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𝑚</m:t>
                    </m:r>
                    <m:r>
                      <a:rPr lang="en-IN" sz="1400" b="0" i="1" smtClean="0">
                        <a:latin typeface="Cambria Math" panose="02040503050406030204" pitchFamily="18" charset="0"/>
                        <a:cs typeface="Times New Roman" panose="02020603050405020304" pitchFamily="18" charset="0"/>
                      </a:rPr>
                      <m:t>)</m:t>
                    </m:r>
                  </m:oMath>
                </a14:m>
                <a:r>
                  <a:rPr lang="en-US" sz="1400" dirty="0">
                    <a:latin typeface="Times New Roman" panose="02020603050405020304" pitchFamily="18" charset="0"/>
                    <a:cs typeface="Times New Roman" panose="02020603050405020304" pitchFamily="18" charset="0"/>
                  </a:rPr>
                  <a:t> </a:t>
                </a:r>
              </a:p>
              <a:p>
                <a:pPr marL="742950" lvl="1" indent="-285750">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1: for each training target input output vector pairs S:t, perform step 2 to 4</a:t>
                </a:r>
              </a:p>
              <a:p>
                <a:pPr marL="742950" lvl="1" indent="-285750">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2: Activate the input layer units to current training input,</a:t>
                </a:r>
              </a:p>
              <a:p>
                <a:pPr lvl="1">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𝑖</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𝑠</m:t>
                          </m:r>
                        </m:e>
                        <m:sub>
                          <m:r>
                            <a:rPr lang="en-IN" sz="1400" b="0" i="1" smtClean="0">
                              <a:latin typeface="Cambria Math" panose="02040503050406030204" pitchFamily="18" charset="0"/>
                              <a:cs typeface="Times New Roman" panose="02020603050405020304" pitchFamily="18" charset="0"/>
                            </a:rPr>
                            <m:t>𝑖</m:t>
                          </m:r>
                        </m:sub>
                      </m:sSub>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𝑓𝑜𝑟</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𝑖</m:t>
                      </m:r>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𝑡𝑜</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𝑛</m:t>
                      </m:r>
                      <m:r>
                        <a:rPr lang="en-IN" sz="1400" b="0" i="1" smtClean="0">
                          <a:latin typeface="Cambria Math" panose="02040503050406030204" pitchFamily="18" charset="0"/>
                          <a:cs typeface="Times New Roman" panose="02020603050405020304" pitchFamily="18" charset="0"/>
                        </a:rPr>
                        <m:t>)</m:t>
                      </m:r>
                    </m:oMath>
                  </m:oMathPara>
                </a14:m>
                <a:endParaRPr lang="en-US" sz="1400" dirty="0">
                  <a:latin typeface="Times New Roman" panose="02020603050405020304" pitchFamily="18" charset="0"/>
                  <a:cs typeface="Times New Roman" panose="02020603050405020304" pitchFamily="18" charset="0"/>
                </a:endParaRPr>
              </a:p>
              <a:p>
                <a:pPr marL="742950" lvl="1" indent="-285750">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3: Activate the output layer units to current target output,</a:t>
                </a:r>
              </a:p>
              <a:p>
                <a:pPr lvl="1" algn="ctr">
                  <a:lnSpc>
                    <a:spcPct val="125000"/>
                  </a:lnSpc>
                </a:pP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𝑗</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𝑡</m:t>
                        </m:r>
                      </m:e>
                      <m:sub>
                        <m:r>
                          <a:rPr lang="en-IN" sz="1400" b="0" i="1" smtClean="0">
                            <a:latin typeface="Cambria Math" panose="02040503050406030204" pitchFamily="18" charset="0"/>
                            <a:cs typeface="Times New Roman" panose="02020603050405020304" pitchFamily="18" charset="0"/>
                          </a:rPr>
                          <m:t>𝑗</m:t>
                        </m:r>
                      </m:sub>
                    </m:sSub>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𝑓𝑜𝑟</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𝑡𝑜</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𝑚</m:t>
                    </m:r>
                    <m:r>
                      <a:rPr lang="en-IN" sz="1400" b="0" i="1" smtClean="0">
                        <a:latin typeface="Cambria Math" panose="02040503050406030204" pitchFamily="18" charset="0"/>
                        <a:cs typeface="Times New Roman" panose="02020603050405020304" pitchFamily="18" charset="0"/>
                      </a:rPr>
                      <m:t>)</m:t>
                    </m:r>
                  </m:oMath>
                </a14:m>
                <a:r>
                  <a:rPr lang="en-US" sz="1400" dirty="0">
                    <a:latin typeface="Times New Roman" panose="02020603050405020304" pitchFamily="18" charset="0"/>
                    <a:cs typeface="Times New Roman" panose="02020603050405020304" pitchFamily="18" charset="0"/>
                  </a:rPr>
                  <a:t> </a:t>
                </a:r>
              </a:p>
              <a:p>
                <a:pPr marL="742950" lvl="1" indent="-285750">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4: Start the weight adjustment</a:t>
                </a:r>
              </a:p>
              <a:p>
                <a:pPr lvl="1">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𝑖𝑗</m:t>
                          </m:r>
                        </m:sub>
                      </m:sSub>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𝑛𝑒𝑤</m:t>
                          </m:r>
                        </m:e>
                      </m:d>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𝑖𝑗</m:t>
                          </m:r>
                        </m:sub>
                      </m:sSub>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𝑜𝑙𝑑</m:t>
                          </m:r>
                        </m:e>
                      </m:d>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𝑖</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𝑗</m:t>
                          </m:r>
                        </m:sub>
                      </m:sSub>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𝑓𝑜𝑟</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𝑖</m:t>
                      </m:r>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𝑡𝑜</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𝑛</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𝑡𝑜</m:t>
                      </m:r>
                      <m:r>
                        <a:rPr lang="en-IN"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𝑚</m:t>
                      </m:r>
                      <m:r>
                        <a:rPr lang="en-IN" sz="1400" b="0" i="1" smtClean="0">
                          <a:latin typeface="Cambria Math" panose="02040503050406030204" pitchFamily="18" charset="0"/>
                          <a:cs typeface="Times New Roman" panose="02020603050405020304" pitchFamily="18" charset="0"/>
                        </a:rPr>
                        <m:t>)</m:t>
                      </m:r>
                    </m:oMath>
                  </m:oMathPara>
                </a14:m>
                <a:endParaRPr lang="en-US" sz="14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algorithm is used for the calculation of the weights of the associative nets. Also it can be used with patterns that are being represented as either binary or bipolar vectors.</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856971"/>
              </a:xfrm>
              <a:prstGeom prst="rect">
                <a:avLst/>
              </a:prstGeom>
              <a:blipFill>
                <a:blip r:embed="rId2"/>
                <a:stretch>
                  <a:fillRect l="-647" r="-43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08039" y="2346910"/>
              <a:ext cx="326160" cy="32760"/>
            </p14:xfrm>
          </p:contentPart>
        </mc:Choice>
        <mc:Fallback xmlns="">
          <p:pic>
            <p:nvPicPr>
              <p:cNvPr id="2" name="Ink 1"/>
              <p:cNvPicPr/>
              <p:nvPr/>
            </p:nvPicPr>
            <p:blipFill>
              <a:blip r:embed="rId4"/>
              <a:stretch>
                <a:fillRect/>
              </a:stretch>
            </p:blipFill>
            <p:spPr>
              <a:xfrm>
                <a:off x="4068079" y="2230630"/>
                <a:ext cx="415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803239" y="2603590"/>
              <a:ext cx="4826160" cy="70920"/>
            </p14:xfrm>
          </p:contentPart>
        </mc:Choice>
        <mc:Fallback xmlns="">
          <p:pic>
            <p:nvPicPr>
              <p:cNvPr id="5" name="Ink 4"/>
              <p:cNvPicPr/>
              <p:nvPr/>
            </p:nvPicPr>
            <p:blipFill>
              <a:blip r:embed="rId6"/>
              <a:stretch>
                <a:fillRect/>
              </a:stretch>
            </p:blipFill>
            <p:spPr>
              <a:xfrm>
                <a:off x="765439" y="2526910"/>
                <a:ext cx="4918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270159" y="3252670"/>
              <a:ext cx="414360" cy="22320"/>
            </p14:xfrm>
          </p:contentPart>
        </mc:Choice>
        <mc:Fallback xmlns="">
          <p:pic>
            <p:nvPicPr>
              <p:cNvPr id="7" name="Ink 6"/>
              <p:cNvPicPr/>
              <p:nvPr/>
            </p:nvPicPr>
            <p:blipFill>
              <a:blip r:embed="rId8"/>
              <a:stretch>
                <a:fillRect/>
              </a:stretch>
            </p:blipFill>
            <p:spPr>
              <a:xfrm>
                <a:off x="1230559" y="3173830"/>
                <a:ext cx="493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816279" y="3242230"/>
              <a:ext cx="2297520" cy="41040"/>
            </p14:xfrm>
          </p:contentPart>
        </mc:Choice>
        <mc:Fallback xmlns="">
          <p:pic>
            <p:nvPicPr>
              <p:cNvPr id="8" name="Ink 7"/>
              <p:cNvPicPr/>
              <p:nvPr/>
            </p:nvPicPr>
            <p:blipFill>
              <a:blip r:embed="rId10"/>
              <a:stretch>
                <a:fillRect/>
              </a:stretch>
            </p:blipFill>
            <p:spPr>
              <a:xfrm>
                <a:off x="1779559" y="3167710"/>
                <a:ext cx="2371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p14:cNvContentPartPr/>
              <p14:nvPr/>
            </p14:nvContentPartPr>
            <p14:xfrm>
              <a:off x="859399" y="1884670"/>
              <a:ext cx="1182240" cy="42840"/>
            </p14:xfrm>
          </p:contentPart>
        </mc:Choice>
        <mc:Fallback xmlns="">
          <p:pic>
            <p:nvPicPr>
              <p:cNvPr id="21" name="Ink 20"/>
              <p:cNvPicPr/>
              <p:nvPr/>
            </p:nvPicPr>
            <p:blipFill>
              <a:blip r:embed="rId12"/>
              <a:stretch>
                <a:fillRect/>
              </a:stretch>
            </p:blipFill>
            <p:spPr>
              <a:xfrm>
                <a:off x="849679" y="1874950"/>
                <a:ext cx="1202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p14:cNvContentPartPr/>
              <p14:nvPr/>
            </p14:nvContentPartPr>
            <p14:xfrm>
              <a:off x="5441479" y="1132630"/>
              <a:ext cx="2845800" cy="57600"/>
            </p14:xfrm>
          </p:contentPart>
        </mc:Choice>
        <mc:Fallback xmlns="">
          <p:pic>
            <p:nvPicPr>
              <p:cNvPr id="23" name="Ink 22"/>
              <p:cNvPicPr/>
              <p:nvPr/>
            </p:nvPicPr>
            <p:blipFill>
              <a:blip r:embed="rId14"/>
              <a:stretch>
                <a:fillRect/>
              </a:stretch>
            </p:blipFill>
            <p:spPr>
              <a:xfrm>
                <a:off x="5432119" y="1121830"/>
                <a:ext cx="2863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p14:cNvContentPartPr/>
              <p14:nvPr/>
            </p14:nvContentPartPr>
            <p14:xfrm>
              <a:off x="8524879" y="3286150"/>
              <a:ext cx="1800" cy="1440"/>
            </p14:xfrm>
          </p:contentPart>
        </mc:Choice>
        <mc:Fallback xmlns="">
          <p:pic>
            <p:nvPicPr>
              <p:cNvPr id="32" name="Ink 31"/>
              <p:cNvPicPr/>
              <p:nvPr/>
            </p:nvPicPr>
            <p:blipFill>
              <a:blip r:embed="rId16"/>
              <a:stretch>
                <a:fillRect/>
              </a:stretch>
            </p:blipFill>
            <p:spPr>
              <a:xfrm>
                <a:off x="8521639" y="3282910"/>
                <a:ext cx="93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p14:cNvContentPartPr/>
              <p14:nvPr/>
            </p14:nvContentPartPr>
            <p14:xfrm>
              <a:off x="7600039" y="3341950"/>
              <a:ext cx="21240" cy="7200"/>
            </p14:xfrm>
          </p:contentPart>
        </mc:Choice>
        <mc:Fallback xmlns="">
          <p:pic>
            <p:nvPicPr>
              <p:cNvPr id="33" name="Ink 32"/>
              <p:cNvPicPr/>
              <p:nvPr/>
            </p:nvPicPr>
            <p:blipFill>
              <a:blip r:embed="rId18"/>
              <a:stretch>
                <a:fillRect/>
              </a:stretch>
            </p:blipFill>
            <p:spPr>
              <a:xfrm>
                <a:off x="7596079" y="3338710"/>
                <a:ext cx="284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p14:cNvContentPartPr/>
              <p14:nvPr/>
            </p14:nvContentPartPr>
            <p14:xfrm>
              <a:off x="1166479" y="5146630"/>
              <a:ext cx="2553840" cy="33120"/>
            </p14:xfrm>
          </p:contentPart>
        </mc:Choice>
        <mc:Fallback xmlns="">
          <p:pic>
            <p:nvPicPr>
              <p:cNvPr id="37" name="Ink 36"/>
              <p:cNvPicPr/>
              <p:nvPr/>
            </p:nvPicPr>
            <p:blipFill>
              <a:blip r:embed="rId20"/>
              <a:stretch>
                <a:fillRect/>
              </a:stretch>
            </p:blipFill>
            <p:spPr>
              <a:xfrm>
                <a:off x="1128319" y="5070310"/>
                <a:ext cx="2631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p14:cNvContentPartPr/>
              <p14:nvPr/>
            </p14:nvContentPartPr>
            <p14:xfrm>
              <a:off x="6064639" y="3614470"/>
              <a:ext cx="826920" cy="363600"/>
            </p14:xfrm>
          </p:contentPart>
        </mc:Choice>
        <mc:Fallback xmlns="">
          <p:pic>
            <p:nvPicPr>
              <p:cNvPr id="40" name="Ink 39"/>
              <p:cNvPicPr/>
              <p:nvPr/>
            </p:nvPicPr>
            <p:blipFill>
              <a:blip r:embed="rId22"/>
              <a:stretch>
                <a:fillRect/>
              </a:stretch>
            </p:blipFill>
            <p:spPr>
              <a:xfrm>
                <a:off x="6054919" y="3603310"/>
                <a:ext cx="8524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 name="Ink 40"/>
              <p14:cNvContentPartPr/>
              <p14:nvPr/>
            </p14:nvContentPartPr>
            <p14:xfrm>
              <a:off x="3354919" y="3363190"/>
              <a:ext cx="1116360" cy="1719720"/>
            </p14:xfrm>
          </p:contentPart>
        </mc:Choice>
        <mc:Fallback xmlns="">
          <p:pic>
            <p:nvPicPr>
              <p:cNvPr id="41" name="Ink 40"/>
              <p:cNvPicPr/>
              <p:nvPr/>
            </p:nvPicPr>
            <p:blipFill>
              <a:blip r:embed="rId24"/>
              <a:stretch>
                <a:fillRect/>
              </a:stretch>
            </p:blipFill>
            <p:spPr>
              <a:xfrm>
                <a:off x="3339079" y="3353470"/>
                <a:ext cx="114912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p14:cNvContentPartPr/>
              <p14:nvPr/>
            </p14:nvContentPartPr>
            <p14:xfrm>
              <a:off x="2116159" y="5256070"/>
              <a:ext cx="2348280" cy="414000"/>
            </p14:xfrm>
          </p:contentPart>
        </mc:Choice>
        <mc:Fallback xmlns="">
          <p:pic>
            <p:nvPicPr>
              <p:cNvPr id="42" name="Ink 41"/>
              <p:cNvPicPr/>
              <p:nvPr/>
            </p:nvPicPr>
            <p:blipFill>
              <a:blip r:embed="rId26"/>
              <a:stretch>
                <a:fillRect/>
              </a:stretch>
            </p:blipFill>
            <p:spPr>
              <a:xfrm>
                <a:off x="2107519" y="5246710"/>
                <a:ext cx="23684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p14:cNvContentPartPr/>
              <p14:nvPr/>
            </p14:nvContentPartPr>
            <p14:xfrm>
              <a:off x="2122639" y="5333110"/>
              <a:ext cx="96480" cy="312120"/>
            </p14:xfrm>
          </p:contentPart>
        </mc:Choice>
        <mc:Fallback xmlns="">
          <p:pic>
            <p:nvPicPr>
              <p:cNvPr id="43" name="Ink 42"/>
              <p:cNvPicPr/>
              <p:nvPr/>
            </p:nvPicPr>
            <p:blipFill>
              <a:blip r:embed="rId28"/>
              <a:stretch>
                <a:fillRect/>
              </a:stretch>
            </p:blipFill>
            <p:spPr>
              <a:xfrm>
                <a:off x="2116519" y="5323390"/>
                <a:ext cx="114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p14:cNvContentPartPr/>
              <p14:nvPr/>
            </p14:nvContentPartPr>
            <p14:xfrm>
              <a:off x="757879" y="5762950"/>
              <a:ext cx="2319480" cy="26280"/>
            </p14:xfrm>
          </p:contentPart>
        </mc:Choice>
        <mc:Fallback xmlns="">
          <p:pic>
            <p:nvPicPr>
              <p:cNvPr id="44" name="Ink 43"/>
              <p:cNvPicPr/>
              <p:nvPr/>
            </p:nvPicPr>
            <p:blipFill>
              <a:blip r:embed="rId30"/>
              <a:stretch>
                <a:fillRect/>
              </a:stretch>
            </p:blipFill>
            <p:spPr>
              <a:xfrm>
                <a:off x="721519" y="5687350"/>
                <a:ext cx="2392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p14:cNvContentPartPr/>
              <p14:nvPr/>
            </p14:nvContentPartPr>
            <p14:xfrm>
              <a:off x="3030559" y="5736310"/>
              <a:ext cx="5248800" cy="59760"/>
            </p14:xfrm>
          </p:contentPart>
        </mc:Choice>
        <mc:Fallback xmlns="">
          <p:pic>
            <p:nvPicPr>
              <p:cNvPr id="45" name="Ink 44"/>
              <p:cNvPicPr/>
              <p:nvPr/>
            </p:nvPicPr>
            <p:blipFill>
              <a:blip r:embed="rId32"/>
              <a:stretch>
                <a:fillRect/>
              </a:stretch>
            </p:blipFill>
            <p:spPr>
              <a:xfrm>
                <a:off x="2996719" y="5654590"/>
                <a:ext cx="5324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p14:cNvContentPartPr/>
              <p14:nvPr/>
            </p14:nvContentPartPr>
            <p14:xfrm>
              <a:off x="713959" y="6020350"/>
              <a:ext cx="6504120" cy="56880"/>
            </p14:xfrm>
          </p:contentPart>
        </mc:Choice>
        <mc:Fallback xmlns="">
          <p:pic>
            <p:nvPicPr>
              <p:cNvPr id="46" name="Ink 45"/>
              <p:cNvPicPr/>
              <p:nvPr/>
            </p:nvPicPr>
            <p:blipFill>
              <a:blip r:embed="rId34"/>
              <a:stretch>
                <a:fillRect/>
              </a:stretch>
            </p:blipFill>
            <p:spPr>
              <a:xfrm>
                <a:off x="675439" y="5894710"/>
                <a:ext cx="6616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p14:cNvContentPartPr/>
              <p14:nvPr/>
            </p14:nvContentPartPr>
            <p14:xfrm>
              <a:off x="2155399" y="5331670"/>
              <a:ext cx="2246040" cy="264600"/>
            </p14:xfrm>
          </p:contentPart>
        </mc:Choice>
        <mc:Fallback xmlns="">
          <p:pic>
            <p:nvPicPr>
              <p:cNvPr id="47" name="Ink 46"/>
              <p:cNvPicPr/>
              <p:nvPr/>
            </p:nvPicPr>
            <p:blipFill>
              <a:blip r:embed="rId36"/>
              <a:stretch>
                <a:fillRect/>
              </a:stretch>
            </p:blipFill>
            <p:spPr>
              <a:xfrm>
                <a:off x="2088079" y="5189830"/>
                <a:ext cx="238464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p14:cNvContentPartPr/>
              <p14:nvPr/>
            </p14:nvContentPartPr>
            <p14:xfrm>
              <a:off x="1320919" y="3436990"/>
              <a:ext cx="398880" cy="27360"/>
            </p14:xfrm>
          </p:contentPart>
        </mc:Choice>
        <mc:Fallback xmlns="">
          <p:pic>
            <p:nvPicPr>
              <p:cNvPr id="48" name="Ink 47"/>
              <p:cNvPicPr/>
              <p:nvPr/>
            </p:nvPicPr>
            <p:blipFill>
              <a:blip r:embed="rId38"/>
              <a:stretch>
                <a:fillRect/>
              </a:stretch>
            </p:blipFill>
            <p:spPr>
              <a:xfrm>
                <a:off x="1311199" y="3425110"/>
                <a:ext cx="420480" cy="43560"/>
              </a:xfrm>
              <a:prstGeom prst="rect">
                <a:avLst/>
              </a:prstGeom>
            </p:spPr>
          </p:pic>
        </mc:Fallback>
      </mc:AlternateContent>
    </p:spTree>
    <p:extLst>
      <p:ext uri="{BB962C8B-B14F-4D97-AF65-F5344CB8AC3E}">
        <p14:creationId xmlns:p14="http://schemas.microsoft.com/office/powerpoint/2010/main" val="285077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40904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Testing the network with unsimilar test vector </a:t>
                </a:r>
              </a:p>
              <a:p>
                <a:pPr algn="just">
                  <a:lnSpc>
                    <a:spcPct val="125000"/>
                  </a:lnSpc>
                </a:pPr>
                <a:r>
                  <a:rPr lang="en-US" sz="1600" dirty="0">
                    <a:latin typeface="Times New Roman" panose="02020603050405020304" pitchFamily="18" charset="0"/>
                    <a:cs typeface="Times New Roman" panose="02020603050405020304" pitchFamily="18" charset="0"/>
                  </a:rPr>
                  <a:t>The second input vector is </a:t>
                </a:r>
                <a14:m>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=[1 1 0 0]</m:t>
                    </m:r>
                  </m:oMath>
                </a14:m>
                <a:r>
                  <a:rPr lang="en-US" sz="1600" dirty="0">
                    <a:latin typeface="Times New Roman" panose="02020603050405020304" pitchFamily="18" charset="0"/>
                    <a:cs typeface="Times New Roman" panose="02020603050405020304" pitchFamily="18" charset="0"/>
                  </a:rPr>
                  <a:t> with target </a:t>
                </a:r>
                <a14:m>
                  <m:oMath xmlns:m="http://schemas.openxmlformats.org/officeDocument/2006/math">
                    <m:r>
                      <m:rPr>
                        <m:sty m:val="p"/>
                      </m:rPr>
                      <a:rPr lang="en-IN" sz="1600" b="0" i="0" smtClean="0">
                        <a:latin typeface="Cambria Math" panose="02040503050406030204" pitchFamily="18" charset="0"/>
                        <a:cs typeface="Times New Roman" panose="02020603050405020304" pitchFamily="18" charset="0"/>
                      </a:rPr>
                      <m:t>y</m:t>
                    </m:r>
                    <m:r>
                      <a:rPr lang="en-IN" sz="1600" b="0" i="0" smtClean="0">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1</m:t>
                              </m:r>
                            </m:e>
                          </m:mr>
                        </m:m>
                      </m:e>
                    </m:d>
                  </m:oMath>
                </a14:m>
                <a:r>
                  <a:rPr lang="en-US" sz="1600" dirty="0">
                    <a:latin typeface="Times New Roman" panose="02020603050405020304" pitchFamily="18" charset="0"/>
                    <a:cs typeface="Times New Roman" panose="02020603050405020304" pitchFamily="18" charset="0"/>
                  </a:rPr>
                  <a:t>. To test the network with unsimilar vector, by making a change in two components of the input vector, we get </a:t>
                </a:r>
              </a:p>
              <a:p>
                <a:pPr algn="just">
                  <a:lnSpc>
                    <a:spcPct val="125000"/>
                  </a:lnSpc>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cs typeface="Times New Roman" panose="02020603050405020304" pitchFamily="18" charset="0"/>
                        </a:rPr>
                        <m:t>𝑥</m:t>
                      </m:r>
                      <m:r>
                        <a:rPr lang="en-US" sz="1600" i="1" dirty="0">
                          <a:latin typeface="Cambria Math" panose="02040503050406030204" pitchFamily="18" charset="0"/>
                          <a:cs typeface="Times New Roman" panose="02020603050405020304" pitchFamily="18" charset="0"/>
                        </a:rPr>
                        <m:t>=[0 1 1 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weight matrix is </a:t>
                </a:r>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net input is calculated for the similar vector,</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e>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e>
                                    <m:e>
                                      <m:r>
                                        <a:rPr lang="en-IN"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e>
                                    <m:e>
                                      <m:r>
                                        <a:rPr lang="en-IN" sz="1600" i="1">
                                          <a:latin typeface="Cambria Math" panose="02040503050406030204" pitchFamily="18" charset="0"/>
                                          <a:cs typeface="Times New Roman" panose="02020603050405020304" pitchFamily="18" charset="0"/>
                                        </a:rPr>
                                        <m:t>2</m:t>
                                      </m:r>
                                    </m:e>
                                  </m:mr>
                                  <m:mr>
                                    <m:e>
                                      <m: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m:t>
                                      </m:r>
                                    </m:e>
                                    <m:e>
                                      <m:r>
                                        <a:rPr lang="en-IN" sz="1600" i="1">
                                          <a:latin typeface="Cambria Math" panose="02040503050406030204" pitchFamily="18" charset="0"/>
                                          <a:cs typeface="Times New Roman" panose="02020603050405020304" pitchFamily="18" charset="0"/>
                                        </a:rPr>
                                        <m:t>0</m:t>
                                      </m:r>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2"/>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d>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correct response is not obtained when the vector unsimilar to the input network is presented to the network.</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409045"/>
              </a:xfrm>
              <a:prstGeom prst="rect">
                <a:avLst/>
              </a:prstGeom>
              <a:blipFill>
                <a:blip r:embed="rId2"/>
                <a:stretch>
                  <a:fillRect l="-360" r="-432" b="-451"/>
                </a:stretch>
              </a:blipFill>
            </p:spPr>
            <p:txBody>
              <a:bodyPr/>
              <a:lstStyle/>
              <a:p>
                <a:r>
                  <a:rPr lang="en-IN">
                    <a:noFill/>
                  </a:rPr>
                  <a:t> </a:t>
                </a:r>
              </a:p>
            </p:txBody>
          </p:sp>
        </mc:Fallback>
      </mc:AlternateContent>
    </p:spTree>
    <p:extLst>
      <p:ext uri="{BB962C8B-B14F-4D97-AF65-F5344CB8AC3E}">
        <p14:creationId xmlns:p14="http://schemas.microsoft.com/office/powerpoint/2010/main" val="80209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986809"/>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a hetero-associative memory network to store input row vectors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𝑠</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r>
                      <a:rPr lang="en-IN" sz="1600" b="0" i="1"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to the output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e>
                    </m:d>
                    <m:r>
                      <a:rPr lang="en-IN" sz="1600" b="0" i="0" smtClean="0">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The training input-output vector pairs are in binary form. Obtain the weight vector in bipolar form. The binary vector pairs are as given in table.</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986809"/>
              </a:xfrm>
              <a:prstGeom prst="rect">
                <a:avLst/>
              </a:prstGeom>
              <a:blipFill>
                <a:blip r:embed="rId2"/>
                <a:stretch>
                  <a:fillRect r="-432" b="-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06823">
                    <a:tc>
                      <a:txBody>
                        <a:bodyPr/>
                        <a:lstStyle/>
                        <a:p>
                          <a:pPr algn="ctr"/>
                          <a:r>
                            <a:rPr lang="en-IN" sz="1600" dirty="0"/>
                            <a:t>Input Targets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extLst>
                      <a:ext uri="{0D108BD9-81ED-4DB2-BD59-A6C34878D82A}">
                        <a16:rowId xmlns:a16="http://schemas.microsoft.com/office/drawing/2014/main" val="2859874171"/>
                      </a:ext>
                    </a:extLst>
                  </a:tr>
                  <a:tr h="306823">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06823">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06823">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456128710"/>
                      </a:ext>
                    </a:extLst>
                  </a:tr>
                  <a:tr h="306823">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766336791"/>
                      </a:ext>
                    </a:extLst>
                  </a:tr>
                </a:tbl>
              </a:graphicData>
            </a:graphic>
          </p:graphicFrame>
        </mc:Choice>
        <mc:Fallback xmlns="">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35280">
                    <a:tc>
                      <a:txBody>
                        <a:bodyPr/>
                        <a:lstStyle/>
                        <a:p>
                          <a:pPr algn="ctr"/>
                          <a:r>
                            <a:rPr lang="en-IN" sz="1600" dirty="0"/>
                            <a:t>Input Targets</a:t>
                          </a:r>
                        </a:p>
                      </a:txBody>
                      <a:tcPr/>
                    </a:tc>
                    <a:tc>
                      <a:txBody>
                        <a:bodyPr/>
                        <a:lstStyle/>
                        <a:p>
                          <a:endParaRPr lang="en-US"/>
                        </a:p>
                      </a:txBody>
                      <a:tcPr>
                        <a:blipFill>
                          <a:blip r:embed="rId3"/>
                          <a:stretch>
                            <a:fillRect l="-252000" t="-3636" r="-467000" b="-425455"/>
                          </a:stretch>
                        </a:blipFill>
                      </a:tcPr>
                    </a:tc>
                    <a:tc>
                      <a:txBody>
                        <a:bodyPr/>
                        <a:lstStyle/>
                        <a:p>
                          <a:endParaRPr lang="en-US"/>
                        </a:p>
                      </a:txBody>
                      <a:tcPr>
                        <a:blipFill>
                          <a:blip r:embed="rId3"/>
                          <a:stretch>
                            <a:fillRect l="-370526" t="-3636" r="-391579" b="-425455"/>
                          </a:stretch>
                        </a:blipFill>
                      </a:tcPr>
                    </a:tc>
                    <a:tc>
                      <a:txBody>
                        <a:bodyPr/>
                        <a:lstStyle/>
                        <a:p>
                          <a:endParaRPr lang="en-US"/>
                        </a:p>
                      </a:txBody>
                      <a:tcPr>
                        <a:blipFill>
                          <a:blip r:embed="rId3"/>
                          <a:stretch>
                            <a:fillRect l="-480645" t="-3636" r="-300000" b="-425455"/>
                          </a:stretch>
                        </a:blipFill>
                      </a:tcPr>
                    </a:tc>
                    <a:tc>
                      <a:txBody>
                        <a:bodyPr/>
                        <a:lstStyle/>
                        <a:p>
                          <a:endParaRPr lang="en-US"/>
                        </a:p>
                      </a:txBody>
                      <a:tcPr>
                        <a:blipFill>
                          <a:blip r:embed="rId3"/>
                          <a:stretch>
                            <a:fillRect l="-620690" t="-3636" r="-220690" b="-425455"/>
                          </a:stretch>
                        </a:blipFill>
                      </a:tcPr>
                    </a:tc>
                    <a:tc>
                      <a:txBody>
                        <a:bodyPr/>
                        <a:lstStyle/>
                        <a:p>
                          <a:endParaRPr lang="en-US"/>
                        </a:p>
                      </a:txBody>
                      <a:tcPr>
                        <a:blipFill>
                          <a:blip r:embed="rId3"/>
                          <a:stretch>
                            <a:fillRect l="-627000" t="-3636" r="-92000" b="-425455"/>
                          </a:stretch>
                        </a:blipFill>
                      </a:tcPr>
                    </a:tc>
                    <a:tc>
                      <a:txBody>
                        <a:bodyPr/>
                        <a:lstStyle/>
                        <a:p>
                          <a:endParaRPr lang="en-US"/>
                        </a:p>
                      </a:txBody>
                      <a:tcPr>
                        <a:blipFill>
                          <a:blip r:embed="rId3"/>
                          <a:stretch>
                            <a:fillRect l="-826136" t="-3636" r="-4545" b="-425455"/>
                          </a:stretch>
                        </a:blipFill>
                      </a:tcPr>
                    </a:tc>
                    <a:extLst>
                      <a:ext uri="{0D108BD9-81ED-4DB2-BD59-A6C34878D82A}">
                        <a16:rowId xmlns:a16="http://schemas.microsoft.com/office/drawing/2014/main" val="2859874171"/>
                      </a:ext>
                    </a:extLst>
                  </a:tr>
                  <a:tr h="335280">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35280">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35280">
                    <a:tc>
                      <a:txBody>
                        <a:bodyPr/>
                        <a:lstStyle/>
                        <a:p>
                          <a:pPr algn="ctr"/>
                          <a:r>
                            <a:rPr lang="en-IN" sz="1600" dirty="0"/>
                            <a:t>3</a:t>
                          </a:r>
                          <a:r>
                            <a:rPr lang="en-IN" sz="1600" baseline="30000" dirty="0"/>
                            <a:t>rd</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456128710"/>
                      </a:ext>
                    </a:extLst>
                  </a:tr>
                  <a:tr h="335280">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0</a:t>
                          </a:r>
                        </a:p>
                      </a:txBody>
                      <a:tcPr/>
                    </a:tc>
                    <a:tc>
                      <a:txBody>
                        <a:bodyPr/>
                        <a:lstStyle/>
                        <a:p>
                          <a:pPr algn="ctr"/>
                          <a:r>
                            <a:rPr lang="en-IN" sz="1600" dirty="0"/>
                            <a:t>0</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0</a:t>
                          </a:r>
                        </a:p>
                      </a:txBody>
                      <a:tcPr/>
                    </a:tc>
                    <a:extLst>
                      <a:ext uri="{0D108BD9-81ED-4DB2-BD59-A6C34878D82A}">
                        <a16:rowId xmlns:a16="http://schemas.microsoft.com/office/drawing/2014/main" val="1766336791"/>
                      </a:ext>
                    </a:extLst>
                  </a:tr>
                </a:tbl>
              </a:graphicData>
            </a:graphic>
          </p:graphicFrame>
        </mc:Fallback>
      </mc:AlternateContent>
    </p:spTree>
    <p:extLst>
      <p:ext uri="{BB962C8B-B14F-4D97-AF65-F5344CB8AC3E}">
        <p14:creationId xmlns:p14="http://schemas.microsoft.com/office/powerpoint/2010/main" val="9927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52</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4509632"/>
              </a:xfrm>
              <a:prstGeom prst="rect">
                <a:avLst/>
              </a:prstGeom>
              <a:noFill/>
            </p:spPr>
            <p:txBody>
              <a:bodyPr wrap="square" rtlCol="0">
                <a:spAutoFit/>
              </a:bodyPr>
              <a:lstStyle/>
              <a:p>
                <a:pPr algn="just">
                  <a:lnSpc>
                    <a:spcPct val="125000"/>
                  </a:lnSpc>
                </a:pPr>
                <a:r>
                  <a:rPr lang="en-US" sz="1600" dirty="0">
                    <a:latin typeface="Times New Roman" panose="02020603050405020304" pitchFamily="18" charset="0"/>
                    <a:cs typeface="Times New Roman" panose="02020603050405020304" pitchFamily="18" charset="0"/>
                  </a:rPr>
                  <a:t>In this case, the hybrid representation of the network is adopted to find the weight matrix in bipolar form. The weight matrix can be formed using,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11</m:t>
                          </m:r>
                        </m:sub>
                      </m:sSub>
                      <m:r>
                        <a:rPr lang="en-IN" sz="1400" b="0" i="1" smtClean="0">
                          <a:latin typeface="Cambria Math" panose="02040503050406030204" pitchFamily="18" charset="0"/>
                          <a:cs typeface="Times New Roman" panose="02020603050405020304" pitchFamily="18" charset="0"/>
                        </a:rPr>
                        <m:t>=1∗−1+1∗−1+</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−1∗1</m:t>
                          </m:r>
                        </m:e>
                      </m:d>
                      <m:r>
                        <a:rPr lang="en-IN" sz="1400" b="0" i="1" smtClean="0">
                          <a:latin typeface="Cambria Math" panose="02040503050406030204" pitchFamily="18" charset="0"/>
                          <a:cs typeface="Times New Roman" panose="02020603050405020304" pitchFamily="18" charset="0"/>
                        </a:rPr>
                        <m:t>+(−1∗1)=−1−1−1−1=−4</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1∗1+1∗1+</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−1∗−1</m:t>
                          </m:r>
                        </m:e>
                      </m:d>
                      <m:r>
                        <a:rPr lang="en-IN" sz="1400" b="0" i="1" smtClean="0">
                          <a:latin typeface="Cambria Math" panose="02040503050406030204" pitchFamily="18" charset="0"/>
                          <a:cs typeface="Times New Roman" panose="02020603050405020304" pitchFamily="18" charset="0"/>
                        </a:rPr>
                        <m:t>+(−1∗−1)</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1=4</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=1−1−1−1=</m:t>
                      </m:r>
                      <m:r>
                        <a:rPr lang="en-IN" sz="1400" b="0" i="1" smtClean="0">
                          <a:latin typeface="Cambria Math" panose="02040503050406030204" pitchFamily="18" charset="0"/>
                          <a:cs typeface="Times New Roman" panose="02020603050405020304" pitchFamily="18" charset="0"/>
                        </a:rPr>
                        <m:t>−2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1∗1+1∗1+</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1+1+1+1=</m:t>
                      </m:r>
                      <m:r>
                        <a:rPr lang="en-IN" sz="1400" b="0" i="1" smtClean="0">
                          <a:latin typeface="Cambria Math" panose="02040503050406030204" pitchFamily="18" charset="0"/>
                          <a:cs typeface="Times New Roman" panose="02020603050405020304" pitchFamily="18" charset="0"/>
                        </a:rPr>
                        <m:t>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3</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3</m:t>
                          </m:r>
                          <m:r>
                            <a:rPr lang="en-IN" sz="1400" i="1">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=−1∗1</m:t>
                      </m:r>
                      <m:r>
                        <a:rPr lang="en-IN" sz="1400" b="0" i="1" smtClean="0">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4</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4</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4</m:t>
                          </m:r>
                          <m:r>
                            <a:rPr lang="en-IN" sz="1400" i="1">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d>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d>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−4</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weight matrix W is given by</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12</m:t>
                                          </m:r>
                                        </m:sub>
                                      </m:sSub>
                                    </m:e>
                                  </m:m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22</m:t>
                                          </m:r>
                                        </m:sub>
                                      </m:sSub>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32</m:t>
                                          </m:r>
                                        </m:sub>
                                      </m:sSub>
                                    </m:e>
                                  </m:mr>
                                  <m:mr>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41</m:t>
                                          </m:r>
                                        </m:sub>
                                      </m:sSub>
                                    </m:e>
                                    <m:e>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42</m:t>
                                          </m:r>
                                        </m:sub>
                                      </m:sSub>
                                    </m:e>
                                  </m:mr>
                                </m:m>
                              </m:e>
                            </m:mr>
                          </m:m>
                        </m:e>
                      </m:d>
                      <m:r>
                        <a:rPr lang="en-IN"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4</m:t>
                                      </m:r>
                                    </m:e>
                                    <m:e>
                                      <m:r>
                                        <a:rPr lang="en-IN" sz="1600" b="0" i="1" smtClean="0">
                                          <a:latin typeface="Cambria Math" panose="02040503050406030204" pitchFamily="18" charset="0"/>
                                          <a:cs typeface="Times New Roman" panose="02020603050405020304" pitchFamily="18" charset="0"/>
                                        </a:rPr>
                                        <m:t>4</m:t>
                                      </m:r>
                                    </m:e>
                                  </m:mr>
                                  <m:mr>
                                    <m:e>
                                      <m: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2</m:t>
                                      </m:r>
                                    </m:e>
                                    <m:e>
                                      <m:r>
                                        <a:rPr lang="en-IN" sz="1600" b="0" i="1" smtClean="0">
                                          <a:latin typeface="Cambria Math" panose="02040503050406030204" pitchFamily="18" charset="0"/>
                                          <a:cs typeface="Times New Roman" panose="02020603050405020304" pitchFamily="18" charset="0"/>
                                        </a:rPr>
                                        <m:t>−2</m:t>
                                      </m:r>
                                    </m:e>
                                  </m:mr>
                                  <m:mr>
                                    <m:e>
                                      <m:r>
                                        <a:rPr lang="en-IN" sz="1600" b="0" i="1" smtClean="0">
                                          <a:latin typeface="Cambria Math" panose="02040503050406030204" pitchFamily="18" charset="0"/>
                                          <a:cs typeface="Times New Roman" panose="02020603050405020304" pitchFamily="18" charset="0"/>
                                        </a:rPr>
                                        <m:t>4</m:t>
                                      </m:r>
                                    </m:e>
                                    <m:e>
                                      <m:r>
                                        <a:rPr lang="en-IN" sz="1600" b="0" i="1" smtClean="0">
                                          <a:latin typeface="Cambria Math" panose="02040503050406030204" pitchFamily="18" charset="0"/>
                                          <a:cs typeface="Times New Roman" panose="02020603050405020304" pitchFamily="18" charset="0"/>
                                        </a:rPr>
                                        <m:t>−4</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4509632"/>
              </a:xfrm>
              <a:prstGeom prst="rect">
                <a:avLst/>
              </a:prstGeom>
              <a:blipFill>
                <a:blip r:embed="rId2"/>
                <a:stretch>
                  <a:fillRect l="-360" r="-432"/>
                </a:stretch>
              </a:blipFill>
            </p:spPr>
            <p:txBody>
              <a:bodyPr/>
              <a:lstStyle/>
              <a:p>
                <a:r>
                  <a:rPr lang="en-IN">
                    <a:noFill/>
                  </a:rPr>
                  <a:t> </a:t>
                </a:r>
              </a:p>
            </p:txBody>
          </p:sp>
        </mc:Fallback>
      </mc:AlternateContent>
    </p:spTree>
    <p:extLst>
      <p:ext uri="{BB962C8B-B14F-4D97-AF65-F5344CB8AC3E}">
        <p14:creationId xmlns:p14="http://schemas.microsoft.com/office/powerpoint/2010/main" val="220069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53</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319675"/>
                <a:ext cx="8472755" cy="986809"/>
              </a:xfrm>
              <a:prstGeom prst="rect">
                <a:avLst/>
              </a:prstGeom>
              <a:noFill/>
            </p:spPr>
            <p:txBody>
              <a:bodyPr wrap="square" rtlCol="0">
                <a:spAutoFit/>
              </a:bodyPr>
              <a:lstStyle/>
              <a:p>
                <a:pPr lvl="1" algn="just">
                  <a:lnSpc>
                    <a:spcPct val="125000"/>
                  </a:lnSpc>
                </a:pPr>
                <a:r>
                  <a:rPr lang="en-IN" sz="1600" dirty="0">
                    <a:latin typeface="Times New Roman" panose="02020603050405020304" pitchFamily="18" charset="0"/>
                    <a:cs typeface="Times New Roman" panose="02020603050405020304" pitchFamily="18" charset="0"/>
                  </a:rPr>
                  <a:t>Train a hetero-associative memory network to store input row vectors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𝑠</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r>
                      <a:rPr lang="en-IN" sz="1600" b="0" i="1"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to the output row vector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e>
                    </m:d>
                    <m:r>
                      <a:rPr lang="en-IN" sz="1600" b="0" i="0" smtClean="0">
                        <a:latin typeface="Cambria Math" panose="02040503050406030204" pitchFamily="18" charset="0"/>
                        <a:cs typeface="Times New Roman" panose="02020603050405020304" pitchFamily="18" charset="0"/>
                      </a:rPr>
                      <m:t>. </m:t>
                    </m:r>
                  </m:oMath>
                </a14:m>
                <a:r>
                  <a:rPr lang="en-IN" sz="1600" dirty="0">
                    <a:latin typeface="Times New Roman" panose="02020603050405020304" pitchFamily="18" charset="0"/>
                    <a:cs typeface="Times New Roman" panose="02020603050405020304" pitchFamily="18" charset="0"/>
                  </a:rPr>
                  <a:t>The bipolar vector pairs are as given in table. Also test the performance of network with missing and mistaken data in the test vector.</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319675"/>
                <a:ext cx="8472755" cy="986809"/>
              </a:xfrm>
              <a:prstGeom prst="rect">
                <a:avLst/>
              </a:prstGeom>
              <a:blipFill>
                <a:blip r:embed="rId2"/>
                <a:stretch>
                  <a:fillRect r="-432" b="-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3985726670"/>
                  </p:ext>
                </p:extLst>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06823">
                    <a:tc>
                      <a:txBody>
                        <a:bodyPr/>
                        <a:lstStyle/>
                        <a:p>
                          <a:pPr algn="ctr"/>
                          <a:r>
                            <a:rPr lang="en-IN" sz="1600" dirty="0"/>
                            <a:t>Input Targets</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3</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4</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oMath>
                            </m:oMathPara>
                          </a14:m>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dirty="0"/>
                        </a:p>
                      </a:txBody>
                      <a:tcPr/>
                    </a:tc>
                    <a:extLst>
                      <a:ext uri="{0D108BD9-81ED-4DB2-BD59-A6C34878D82A}">
                        <a16:rowId xmlns:a16="http://schemas.microsoft.com/office/drawing/2014/main" val="2859874171"/>
                      </a:ext>
                    </a:extLst>
                  </a:tr>
                  <a:tr h="306823">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US" sz="1600" dirty="0"/>
                            <a:t>-</a:t>
                          </a: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06823">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US" sz="1600" dirty="0"/>
                            <a:t>-</a:t>
                          </a: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06823">
                    <a:tc>
                      <a:txBody>
                        <a:bodyPr/>
                        <a:lstStyle/>
                        <a:p>
                          <a:pPr algn="ctr"/>
                          <a:r>
                            <a:rPr lang="en-IN" sz="1600" dirty="0"/>
                            <a:t>3</a:t>
                          </a:r>
                          <a:r>
                            <a:rPr lang="en-IN" sz="1600" baseline="30000" dirty="0"/>
                            <a:t>rd</a:t>
                          </a:r>
                          <a:r>
                            <a:rPr lang="en-IN" sz="1600" dirty="0"/>
                            <a:t> </a:t>
                          </a:r>
                        </a:p>
                      </a:txBody>
                      <a:tcPr/>
                    </a:tc>
                    <a:tc>
                      <a:txBody>
                        <a:bodyPr/>
                        <a:lstStyle/>
                        <a:p>
                          <a:pPr algn="ctr"/>
                          <a:r>
                            <a:rPr lang="en-US" sz="1600" dirty="0"/>
                            <a:t>-</a:t>
                          </a: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1456128710"/>
                      </a:ext>
                    </a:extLst>
                  </a:tr>
                  <a:tr h="306823">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1766336791"/>
                      </a:ext>
                    </a:extLst>
                  </a:tr>
                </a:tbl>
              </a:graphicData>
            </a:graphic>
          </p:graphicFrame>
        </mc:Choice>
        <mc:Fallback xmlns="">
          <p:graphicFrame>
            <p:nvGraphicFramePr>
              <p:cNvPr id="2" name="Table 6">
                <a:extLst>
                  <a:ext uri="{FF2B5EF4-FFF2-40B4-BE49-F238E27FC236}">
                    <a16:creationId xmlns:a16="http://schemas.microsoft.com/office/drawing/2014/main" id="{B1A75DF0-7A59-44E6-ADB3-7C6B4C2C78BE}"/>
                  </a:ext>
                </a:extLst>
              </p:cNvPr>
              <p:cNvGraphicFramePr>
                <a:graphicFrameLocks noGrp="1"/>
              </p:cNvGraphicFramePr>
              <p:nvPr>
                <p:extLst>
                  <p:ext uri="{D42A27DB-BD31-4B8C-83A1-F6EECF244321}">
                    <p14:modId xmlns:p14="http://schemas.microsoft.com/office/powerpoint/2010/main" val="3985726670"/>
                  </p:ext>
                </p:extLst>
              </p:nvPr>
            </p:nvGraphicFramePr>
            <p:xfrm>
              <a:off x="2286000" y="2503696"/>
              <a:ext cx="4952999" cy="1676400"/>
            </p:xfrm>
            <a:graphic>
              <a:graphicData uri="http://schemas.openxmlformats.org/drawingml/2006/table">
                <a:tbl>
                  <a:tblPr firstRow="1" bandRow="1">
                    <a:tableStyleId>{5C22544A-7EE6-4342-B048-85BDC9FD1C3A}</a:tableStyleId>
                  </a:tblPr>
                  <a:tblGrid>
                    <a:gridCol w="1523999">
                      <a:extLst>
                        <a:ext uri="{9D8B030D-6E8A-4147-A177-3AD203B41FA5}">
                          <a16:colId xmlns:a16="http://schemas.microsoft.com/office/drawing/2014/main" val="307225462"/>
                        </a:ext>
                      </a:extLst>
                    </a:gridCol>
                    <a:gridCol w="609600">
                      <a:extLst>
                        <a:ext uri="{9D8B030D-6E8A-4147-A177-3AD203B41FA5}">
                          <a16:colId xmlns:a16="http://schemas.microsoft.com/office/drawing/2014/main" val="2903091999"/>
                        </a:ext>
                      </a:extLst>
                    </a:gridCol>
                    <a:gridCol w="576943">
                      <a:extLst>
                        <a:ext uri="{9D8B030D-6E8A-4147-A177-3AD203B41FA5}">
                          <a16:colId xmlns:a16="http://schemas.microsoft.com/office/drawing/2014/main" val="1978356459"/>
                        </a:ext>
                      </a:extLst>
                    </a:gridCol>
                    <a:gridCol w="566057">
                      <a:extLst>
                        <a:ext uri="{9D8B030D-6E8A-4147-A177-3AD203B41FA5}">
                          <a16:colId xmlns:a16="http://schemas.microsoft.com/office/drawing/2014/main" val="1123866369"/>
                        </a:ext>
                      </a:extLst>
                    </a:gridCol>
                    <a:gridCol w="533400">
                      <a:extLst>
                        <a:ext uri="{9D8B030D-6E8A-4147-A177-3AD203B41FA5}">
                          <a16:colId xmlns:a16="http://schemas.microsoft.com/office/drawing/2014/main" val="1903995823"/>
                        </a:ext>
                      </a:extLst>
                    </a:gridCol>
                    <a:gridCol w="609600">
                      <a:extLst>
                        <a:ext uri="{9D8B030D-6E8A-4147-A177-3AD203B41FA5}">
                          <a16:colId xmlns:a16="http://schemas.microsoft.com/office/drawing/2014/main" val="955509897"/>
                        </a:ext>
                      </a:extLst>
                    </a:gridCol>
                    <a:gridCol w="533400">
                      <a:extLst>
                        <a:ext uri="{9D8B030D-6E8A-4147-A177-3AD203B41FA5}">
                          <a16:colId xmlns:a16="http://schemas.microsoft.com/office/drawing/2014/main" val="2345156264"/>
                        </a:ext>
                      </a:extLst>
                    </a:gridCol>
                  </a:tblGrid>
                  <a:tr h="335280">
                    <a:tc>
                      <a:txBody>
                        <a:bodyPr/>
                        <a:lstStyle/>
                        <a:p>
                          <a:pPr algn="ctr"/>
                          <a:r>
                            <a:rPr lang="en-IN" sz="1600" dirty="0"/>
                            <a:t>Input Targets</a:t>
                          </a:r>
                        </a:p>
                      </a:txBody>
                      <a:tcPr/>
                    </a:tc>
                    <a:tc>
                      <a:txBody>
                        <a:bodyPr/>
                        <a:lstStyle/>
                        <a:p>
                          <a:endParaRPr lang="en-US"/>
                        </a:p>
                      </a:txBody>
                      <a:tcPr>
                        <a:blipFill>
                          <a:blip r:embed="rId3"/>
                          <a:stretch>
                            <a:fillRect l="-252000" t="-3636" r="-467000" b="-425455"/>
                          </a:stretch>
                        </a:blipFill>
                      </a:tcPr>
                    </a:tc>
                    <a:tc>
                      <a:txBody>
                        <a:bodyPr/>
                        <a:lstStyle/>
                        <a:p>
                          <a:endParaRPr lang="en-US"/>
                        </a:p>
                      </a:txBody>
                      <a:tcPr>
                        <a:blipFill>
                          <a:blip r:embed="rId3"/>
                          <a:stretch>
                            <a:fillRect l="-370526" t="-3636" r="-391579" b="-425455"/>
                          </a:stretch>
                        </a:blipFill>
                      </a:tcPr>
                    </a:tc>
                    <a:tc>
                      <a:txBody>
                        <a:bodyPr/>
                        <a:lstStyle/>
                        <a:p>
                          <a:endParaRPr lang="en-US"/>
                        </a:p>
                      </a:txBody>
                      <a:tcPr>
                        <a:blipFill>
                          <a:blip r:embed="rId3"/>
                          <a:stretch>
                            <a:fillRect l="-480645" t="-3636" r="-300000" b="-425455"/>
                          </a:stretch>
                        </a:blipFill>
                      </a:tcPr>
                    </a:tc>
                    <a:tc>
                      <a:txBody>
                        <a:bodyPr/>
                        <a:lstStyle/>
                        <a:p>
                          <a:endParaRPr lang="en-US"/>
                        </a:p>
                      </a:txBody>
                      <a:tcPr>
                        <a:blipFill>
                          <a:blip r:embed="rId3"/>
                          <a:stretch>
                            <a:fillRect l="-620690" t="-3636" r="-220690" b="-425455"/>
                          </a:stretch>
                        </a:blipFill>
                      </a:tcPr>
                    </a:tc>
                    <a:tc>
                      <a:txBody>
                        <a:bodyPr/>
                        <a:lstStyle/>
                        <a:p>
                          <a:endParaRPr lang="en-US"/>
                        </a:p>
                      </a:txBody>
                      <a:tcPr>
                        <a:blipFill>
                          <a:blip r:embed="rId3"/>
                          <a:stretch>
                            <a:fillRect l="-627000" t="-3636" r="-92000" b="-425455"/>
                          </a:stretch>
                        </a:blipFill>
                      </a:tcPr>
                    </a:tc>
                    <a:tc>
                      <a:txBody>
                        <a:bodyPr/>
                        <a:lstStyle/>
                        <a:p>
                          <a:endParaRPr lang="en-US"/>
                        </a:p>
                      </a:txBody>
                      <a:tcPr>
                        <a:blipFill>
                          <a:blip r:embed="rId3"/>
                          <a:stretch>
                            <a:fillRect l="-826136" t="-3636" r="-4545" b="-425455"/>
                          </a:stretch>
                        </a:blipFill>
                      </a:tcPr>
                    </a:tc>
                    <a:extLst>
                      <a:ext uri="{0D108BD9-81ED-4DB2-BD59-A6C34878D82A}">
                        <a16:rowId xmlns:a16="http://schemas.microsoft.com/office/drawing/2014/main" val="2859874171"/>
                      </a:ext>
                    </a:extLst>
                  </a:tr>
                  <a:tr h="335280">
                    <a:tc>
                      <a:txBody>
                        <a:bodyPr/>
                        <a:lstStyle/>
                        <a:p>
                          <a:pPr algn="ctr"/>
                          <a:r>
                            <a:rPr lang="en-IN" sz="1600" dirty="0"/>
                            <a:t>1</a:t>
                          </a:r>
                          <a:r>
                            <a:rPr lang="en-IN" sz="1600" baseline="30000" dirty="0"/>
                            <a:t>st</a:t>
                          </a:r>
                          <a:endParaRPr lang="en-IN" sz="1600" dirty="0"/>
                        </a:p>
                      </a:txBody>
                      <a:tcPr/>
                    </a:tc>
                    <a:tc>
                      <a:txBody>
                        <a:bodyPr/>
                        <a:lstStyle/>
                        <a:p>
                          <a:pPr algn="ctr"/>
                          <a:r>
                            <a:rPr lang="en-IN" sz="1600" dirty="0"/>
                            <a:t>1</a:t>
                          </a:r>
                        </a:p>
                      </a:txBody>
                      <a:tcPr/>
                    </a:tc>
                    <a:tc>
                      <a:txBody>
                        <a:bodyPr/>
                        <a:lstStyle/>
                        <a:p>
                          <a:pPr algn="ctr"/>
                          <a:r>
                            <a:rPr lang="en-US" sz="1600" dirty="0"/>
                            <a:t>-</a:t>
                          </a: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2672307042"/>
                      </a:ext>
                    </a:extLst>
                  </a:tr>
                  <a:tr h="335280">
                    <a:tc>
                      <a:txBody>
                        <a:bodyPr/>
                        <a:lstStyle/>
                        <a:p>
                          <a:pPr algn="ctr"/>
                          <a:r>
                            <a:rPr lang="en-IN" sz="1600" dirty="0"/>
                            <a:t>2</a:t>
                          </a:r>
                          <a:r>
                            <a:rPr lang="en-IN" sz="1600" baseline="30000" dirty="0"/>
                            <a:t>nd</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US" sz="1600" dirty="0"/>
                            <a:t>-</a:t>
                          </a: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4184781671"/>
                      </a:ext>
                    </a:extLst>
                  </a:tr>
                  <a:tr h="335280">
                    <a:tc>
                      <a:txBody>
                        <a:bodyPr/>
                        <a:lstStyle/>
                        <a:p>
                          <a:pPr algn="ctr"/>
                          <a:r>
                            <a:rPr lang="en-IN" sz="1600" dirty="0"/>
                            <a:t>3</a:t>
                          </a:r>
                          <a:r>
                            <a:rPr lang="en-IN" sz="1600" baseline="30000" dirty="0"/>
                            <a:t>rd</a:t>
                          </a:r>
                          <a:r>
                            <a:rPr lang="en-IN" sz="1600" dirty="0"/>
                            <a:t> </a:t>
                          </a:r>
                        </a:p>
                      </a:txBody>
                      <a:tcPr/>
                    </a:tc>
                    <a:tc>
                      <a:txBody>
                        <a:bodyPr/>
                        <a:lstStyle/>
                        <a:p>
                          <a:pPr algn="ctr"/>
                          <a:r>
                            <a:rPr lang="en-US" sz="1600" dirty="0"/>
                            <a:t>-</a:t>
                          </a: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1456128710"/>
                      </a:ext>
                    </a:extLst>
                  </a:tr>
                  <a:tr h="335280">
                    <a:tc>
                      <a:txBody>
                        <a:bodyPr/>
                        <a:lstStyle/>
                        <a:p>
                          <a:pPr algn="ctr"/>
                          <a:r>
                            <a:rPr lang="en-IN" sz="1600" dirty="0"/>
                            <a:t>4</a:t>
                          </a:r>
                          <a:r>
                            <a:rPr lang="en-IN" sz="1600" baseline="30000" dirty="0"/>
                            <a:t>th</a:t>
                          </a:r>
                          <a:r>
                            <a:rPr lang="en-IN" sz="1600" dirty="0"/>
                            <a:t> </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tc>
                      <a:txBody>
                        <a:bodyPr/>
                        <a:lstStyle/>
                        <a:p>
                          <a:pPr algn="ctr"/>
                          <a:r>
                            <a:rPr lang="en-IN" sz="1600" dirty="0"/>
                            <a:t>-1</a:t>
                          </a:r>
                        </a:p>
                      </a:txBody>
                      <a:tcPr/>
                    </a:tc>
                    <a:extLst>
                      <a:ext uri="{0D108BD9-81ED-4DB2-BD59-A6C34878D82A}">
                        <a16:rowId xmlns:a16="http://schemas.microsoft.com/office/drawing/2014/main" val="1766336791"/>
                      </a:ext>
                    </a:extLst>
                  </a:tr>
                </a:tbl>
              </a:graphicData>
            </a:graphic>
          </p:graphicFrame>
        </mc:Fallback>
      </mc:AlternateContent>
    </p:spTree>
    <p:extLst>
      <p:ext uri="{BB962C8B-B14F-4D97-AF65-F5344CB8AC3E}">
        <p14:creationId xmlns:p14="http://schemas.microsoft.com/office/powerpoint/2010/main" val="200822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10601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Solution:</a:t>
                </a:r>
              </a:p>
              <a:p>
                <a:pPr algn="just">
                  <a:lnSpc>
                    <a:spcPct val="125000"/>
                  </a:lnSpc>
                </a:pPr>
                <a:r>
                  <a:rPr lang="en-US" sz="1600" dirty="0">
                    <a:latin typeface="Times New Roman" panose="02020603050405020304" pitchFamily="18" charset="0"/>
                    <a:cs typeface="Times New Roman" panose="02020603050405020304" pitchFamily="18" charset="0"/>
                  </a:rPr>
                  <a:t>The outer product rule to determine the weight matrix:</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𝑃</m:t>
                          </m:r>
                        </m:sup>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m:t>
                          </m:r>
                        </m:e>
                      </m:nary>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For 1</a:t>
                </a:r>
                <a:r>
                  <a:rPr lang="en-US" sz="1600" baseline="30000" dirty="0">
                    <a:latin typeface="Times New Roman" panose="02020603050405020304" pitchFamily="18" charset="0"/>
                    <a:cs typeface="Times New Roman" panose="02020603050405020304" pitchFamily="18" charset="0"/>
                  </a:rPr>
                  <a:t>st</a:t>
                </a:r>
                <a:r>
                  <a:rPr lang="en-US" sz="1600" dirty="0">
                    <a:latin typeface="Times New Roman" panose="02020603050405020304" pitchFamily="18" charset="0"/>
                    <a:cs typeface="Times New Roman" panose="02020603050405020304" pitchFamily="18" charset="0"/>
                  </a:rPr>
                  <a:t> Pair: The input and output vectors are </a:t>
                </a:r>
                <a14:m>
                  <m:oMath xmlns:m="http://schemas.openxmlformats.org/officeDocument/2006/math">
                    <m:r>
                      <a:rPr lang="en-IN" sz="1600" i="1">
                        <a:latin typeface="Cambria Math" panose="02040503050406030204" pitchFamily="18" charset="0"/>
                        <a:cs typeface="Times New Roman" panose="02020603050405020304" pitchFamily="18" charset="0"/>
                      </a:rPr>
                      <m:t>𝑠</m:t>
                    </m:r>
                    <m:r>
                      <a:rPr lang="en-IN" sz="1600" i="1">
                        <a:latin typeface="Cambria Math" panose="02040503050406030204" pitchFamily="18" charset="0"/>
                        <a:cs typeface="Times New Roman" panose="02020603050405020304" pitchFamily="18" charset="0"/>
                      </a:rPr>
                      <m:t>=[1 −1 −1 −1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d>
                      <m:dPr>
                        <m:ctrlPr>
                          <a:rPr lang="en-IN" sz="160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−1 </m:t>
                        </m:r>
                        <m:r>
                          <a:rPr lang="en-US"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1</m:t>
                        </m:r>
                      </m:e>
                    </m:d>
                  </m:oMath>
                </a14:m>
                <a:r>
                  <a:rPr lang="en-US" sz="1600" dirty="0">
                    <a:latin typeface="Times New Roman" panose="02020603050405020304" pitchFamily="18" charset="0"/>
                    <a:cs typeface="Times New Roman" panose="02020603050405020304" pitchFamily="18" charset="0"/>
                  </a:rPr>
                  <a:t>. For p=1,</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US" sz="1600" b="0" i="0" smtClean="0">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e>
                      </m:d>
                    </m:oMath>
                  </m:oMathPara>
                </a14:m>
                <a:endParaRPr lang="en-US" sz="16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For 2</a:t>
                </a:r>
                <a:r>
                  <a:rPr lang="en-US" sz="1600" baseline="30000" dirty="0">
                    <a:latin typeface="Times New Roman" panose="02020603050405020304" pitchFamily="18" charset="0"/>
                    <a:cs typeface="Times New Roman" panose="02020603050405020304" pitchFamily="18" charset="0"/>
                  </a:rPr>
                  <a:t>nd</a:t>
                </a:r>
                <a:r>
                  <a:rPr lang="en-US" sz="1600" dirty="0">
                    <a:latin typeface="Times New Roman" panose="02020603050405020304" pitchFamily="18" charset="0"/>
                    <a:cs typeface="Times New Roman" panose="02020603050405020304" pitchFamily="18" charset="0"/>
                  </a:rPr>
                  <a:t> Pair: The input and output vectors are </a:t>
                </a:r>
                <a14:m>
                  <m:oMath xmlns:m="http://schemas.openxmlformats.org/officeDocument/2006/math">
                    <m:r>
                      <a:rPr lang="en-IN" sz="1600" i="1">
                        <a:latin typeface="Cambria Math" panose="02040503050406030204" pitchFamily="18" charset="0"/>
                        <a:cs typeface="Times New Roman" panose="02020603050405020304" pitchFamily="18" charset="0"/>
                      </a:rPr>
                      <m:t>𝑠</m:t>
                    </m:r>
                    <m:r>
                      <a:rPr lang="en-IN" sz="1600" i="1">
                        <a:latin typeface="Cambria Math" panose="02040503050406030204" pitchFamily="18" charset="0"/>
                        <a:cs typeface="Times New Roman" panose="02020603050405020304" pitchFamily="18" charset="0"/>
                      </a:rPr>
                      <m:t>=(1  1 −1 −1)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d>
                      <m:dPr>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 1</m:t>
                        </m:r>
                      </m:e>
                    </m:d>
                  </m:oMath>
                </a14:m>
                <a:r>
                  <a:rPr lang="en-US" sz="1600" dirty="0">
                    <a:latin typeface="Times New Roman" panose="02020603050405020304" pitchFamily="18" charset="0"/>
                    <a:cs typeface="Times New Roman" panose="02020603050405020304" pitchFamily="18" charset="0"/>
                  </a:rPr>
                  <a:t>. For p=2,</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US" sz="1600">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e>
                      </m:d>
                      <m:r>
                        <a:rPr lang="en-IN" sz="1600" i="1">
                          <a:latin typeface="Cambria Math" panose="02040503050406030204" pitchFamily="18" charset="0"/>
                          <a:cs typeface="Times New Roman" panose="02020603050405020304" pitchFamily="18" charset="0"/>
                        </a:rPr>
                        <m:t>𝑡</m:t>
                      </m:r>
                      <m:d>
                        <m:dPr>
                          <m:ctrlPr>
                            <a:rPr lang="en-IN"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m:t>
                          </m:r>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−1</m:t>
                                      </m:r>
                                    </m:e>
                                  </m:mr>
                                </m:m>
                              </m:e>
                            </m:mr>
                          </m:m>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106013"/>
              </a:xfrm>
              <a:prstGeom prst="rect">
                <a:avLst/>
              </a:prstGeom>
              <a:blipFill>
                <a:blip r:embed="rId2"/>
                <a:stretch>
                  <a:fillRect l="-360"/>
                </a:stretch>
              </a:blipFill>
            </p:spPr>
            <p:txBody>
              <a:bodyPr/>
              <a:lstStyle/>
              <a:p>
                <a:r>
                  <a:rPr lang="en-IN">
                    <a:noFill/>
                  </a:rPr>
                  <a:t> </a:t>
                </a:r>
              </a:p>
            </p:txBody>
          </p:sp>
        </mc:Fallback>
      </mc:AlternateContent>
    </p:spTree>
    <p:extLst>
      <p:ext uri="{BB962C8B-B14F-4D97-AF65-F5344CB8AC3E}">
        <p14:creationId xmlns:p14="http://schemas.microsoft.com/office/powerpoint/2010/main" val="15132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337808"/>
              </a:xfrm>
              <a:prstGeom prst="rect">
                <a:avLst/>
              </a:prstGeom>
              <a:noFill/>
            </p:spPr>
            <p:txBody>
              <a:bodyPr wrap="square" rtlCol="0">
                <a:spAutoFit/>
              </a:bodyPr>
              <a:lstStyle/>
              <a:p>
                <a:pPr algn="just">
                  <a:lnSpc>
                    <a:spcPct val="125000"/>
                  </a:lnSpc>
                </a:pPr>
                <a:r>
                  <a:rPr lang="en-US" sz="1400" dirty="0">
                    <a:latin typeface="Times New Roman" panose="02020603050405020304" pitchFamily="18" charset="0"/>
                    <a:cs typeface="Times New Roman" panose="02020603050405020304" pitchFamily="18" charset="0"/>
                  </a:rPr>
                  <a:t>For 3</a:t>
                </a:r>
                <a:r>
                  <a:rPr lang="en-US" sz="1400" baseline="30000" dirty="0">
                    <a:latin typeface="Times New Roman" panose="02020603050405020304" pitchFamily="18" charset="0"/>
                    <a:cs typeface="Times New Roman" panose="02020603050405020304" pitchFamily="18" charset="0"/>
                  </a:rPr>
                  <a:t>rd</a:t>
                </a:r>
                <a:r>
                  <a:rPr lang="en-US" sz="1400" dirty="0">
                    <a:latin typeface="Times New Roman" panose="02020603050405020304" pitchFamily="18" charset="0"/>
                    <a:cs typeface="Times New Roman" panose="02020603050405020304" pitchFamily="18" charset="0"/>
                  </a:rPr>
                  <a:t> Pair: The input and output vectors are </a:t>
                </a:r>
                <a14:m>
                  <m:oMath xmlns:m="http://schemas.openxmlformats.org/officeDocument/2006/math">
                    <m:r>
                      <a:rPr lang="en-IN" sz="1400" i="1">
                        <a:latin typeface="Cambria Math" panose="02040503050406030204" pitchFamily="18" charset="0"/>
                        <a:cs typeface="Times New Roman" panose="02020603050405020304" pitchFamily="18" charset="0"/>
                      </a:rPr>
                      <m:t>𝑠</m:t>
                    </m:r>
                    <m:r>
                      <a:rPr lang="en-IN" sz="1400" i="1">
                        <a:latin typeface="Cambria Math" panose="02040503050406030204" pitchFamily="18" charset="0"/>
                        <a:cs typeface="Times New Roman" panose="02020603050405020304" pitchFamily="18" charset="0"/>
                      </a:rPr>
                      <m:t>=(−1 −1 −1 1)</m:t>
                    </m:r>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d>
                  </m:oMath>
                </a14:m>
                <a:r>
                  <a:rPr lang="en-US" sz="1400" dirty="0">
                    <a:latin typeface="Times New Roman" panose="02020603050405020304" pitchFamily="18" charset="0"/>
                    <a:cs typeface="Times New Roman" panose="02020603050405020304" pitchFamily="18" charset="0"/>
                  </a:rPr>
                  <a:t>. For p=3,</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US" sz="1400" b="0" i="0"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3</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3</m:t>
                          </m:r>
                        </m:e>
                      </m:d>
                    </m:oMath>
                  </m:oMathPara>
                </a14:m>
                <a:endParaRPr lang="en-US"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d>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For 4</a:t>
                </a:r>
                <a:r>
                  <a:rPr lang="en-US" sz="1400" baseline="30000" dirty="0">
                    <a:latin typeface="Times New Roman" panose="02020603050405020304" pitchFamily="18" charset="0"/>
                    <a:cs typeface="Times New Roman" panose="02020603050405020304" pitchFamily="18" charset="0"/>
                  </a:rPr>
                  <a:t>th </a:t>
                </a:r>
                <a:r>
                  <a:rPr lang="en-US" sz="1400" dirty="0">
                    <a:latin typeface="Times New Roman" panose="02020603050405020304" pitchFamily="18" charset="0"/>
                    <a:cs typeface="Times New Roman" panose="02020603050405020304" pitchFamily="18" charset="0"/>
                  </a:rPr>
                  <a:t>Pair: The input and output vectors are </a:t>
                </a:r>
                <a14:m>
                  <m:oMath xmlns:m="http://schemas.openxmlformats.org/officeDocument/2006/math">
                    <m:r>
                      <a:rPr lang="en-IN" sz="1400" i="1">
                        <a:latin typeface="Cambria Math" panose="02040503050406030204" pitchFamily="18" charset="0"/>
                        <a:cs typeface="Times New Roman" panose="02020603050405020304" pitchFamily="18" charset="0"/>
                      </a:rPr>
                      <m:t>𝑠</m:t>
                    </m:r>
                    <m:r>
                      <a:rPr lang="en-IN" sz="1400" i="1">
                        <a:latin typeface="Cambria Math" panose="02040503050406030204" pitchFamily="18" charset="0"/>
                        <a:cs typeface="Times New Roman" panose="02020603050405020304" pitchFamily="18" charset="0"/>
                      </a:rPr>
                      <m:t>=(−1 −1 1 1)</m:t>
                    </m:r>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 </m:t>
                        </m:r>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d>
                  </m:oMath>
                </a14:m>
                <a:r>
                  <a:rPr lang="en-US" sz="1400" dirty="0">
                    <a:latin typeface="Times New Roman" panose="02020603050405020304" pitchFamily="18" charset="0"/>
                    <a:cs typeface="Times New Roman" panose="02020603050405020304" pitchFamily="18" charset="0"/>
                  </a:rPr>
                  <a:t>. For p=4,</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US" sz="140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4</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4</m:t>
                          </m:r>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
                        </m:e>
                      </m:d>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The final weight matrix is the summation of all the individual weight matrices obtained for each pair.</a:t>
                </a: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𝑊</m:t>
                      </m:r>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4</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e>
                      </m:d>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2</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2</m:t>
                          </m:r>
                        </m:e>
                      </m:d>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3</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3</m:t>
                          </m:r>
                        </m:e>
                      </m:d>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4</m:t>
                          </m:r>
                        </m:e>
                      </m:d>
                      <m:r>
                        <a:rPr lang="en-IN" sz="1400" i="1">
                          <a:latin typeface="Cambria Math" panose="02040503050406030204" pitchFamily="18" charset="0"/>
                          <a:cs typeface="Times New Roman" panose="02020603050405020304" pitchFamily="18" charset="0"/>
                        </a:rPr>
                        <m:t>𝑡</m:t>
                      </m:r>
                      <m:d>
                        <m:dPr>
                          <m:ctrlPr>
                            <a:rPr lang="en-IN"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4</m:t>
                          </m:r>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𝑊</m:t>
                      </m:r>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e>
                                    <m:e>
                                      <m:r>
                                        <a:rPr lang="en-IN" sz="1400" b="0" i="1" smtClean="0">
                                          <a:latin typeface="Cambria Math" panose="02040503050406030204" pitchFamily="18" charset="0"/>
                                          <a:cs typeface="Times New Roman" panose="02020603050405020304" pitchFamily="18" charset="0"/>
                                        </a:rPr>
                                        <m:t>4</m:t>
                                      </m:r>
                                    </m:e>
                                  </m:mr>
                                  <m:mr>
                                    <m:e>
                                      <m:r>
                                        <a:rPr lang="en-IN" sz="1400" b="0" i="1" smtClean="0">
                                          <a:latin typeface="Cambria Math" panose="02040503050406030204" pitchFamily="18" charset="0"/>
                                          <a:cs typeface="Times New Roman" panose="02020603050405020304" pitchFamily="18" charset="0"/>
                                        </a:rPr>
                                        <m:t>−2</m:t>
                                      </m:r>
                                    </m:e>
                                    <m:e>
                                      <m:r>
                                        <a:rPr lang="en-IN" sz="1400" b="0" i="1" smtClean="0">
                                          <a:latin typeface="Cambria Math" panose="02040503050406030204" pitchFamily="18" charset="0"/>
                                          <a:cs typeface="Times New Roman" panose="02020603050405020304" pitchFamily="18" charset="0"/>
                                        </a:rPr>
                                        <m:t>2</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2</m:t>
                                      </m:r>
                                    </m:e>
                                    <m:e>
                                      <m:r>
                                        <a:rPr lang="en-IN" sz="1400" b="0" i="1" smtClean="0">
                                          <a:latin typeface="Cambria Math" panose="02040503050406030204" pitchFamily="18" charset="0"/>
                                          <a:cs typeface="Times New Roman" panose="02020603050405020304" pitchFamily="18" charset="0"/>
                                        </a:rPr>
                                        <m:t>−2</m:t>
                                      </m:r>
                                    </m:e>
                                  </m:mr>
                                  <m:mr>
                                    <m:e>
                                      <m:r>
                                        <a:rPr lang="en-IN" sz="1400" b="0" i="1" smtClean="0">
                                          <a:latin typeface="Cambria Math" panose="02040503050406030204" pitchFamily="18" charset="0"/>
                                          <a:cs typeface="Times New Roman" panose="02020603050405020304" pitchFamily="18" charset="0"/>
                                        </a:rPr>
                                        <m:t>4</m:t>
                                      </m:r>
                                    </m:e>
                                    <m:e>
                                      <m:r>
                                        <a:rPr lang="en-IN" sz="1400" b="0" i="1" smtClean="0">
                                          <a:latin typeface="Cambria Math" panose="02040503050406030204" pitchFamily="18" charset="0"/>
                                          <a:cs typeface="Times New Roman" panose="02020603050405020304" pitchFamily="18" charset="0"/>
                                        </a:rPr>
                                        <m:t>−4</m:t>
                                      </m:r>
                                    </m:e>
                                  </m:mr>
                                </m:m>
                              </m:e>
                            </m:mr>
                          </m:m>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337808"/>
              </a:xfrm>
              <a:prstGeom prst="rect">
                <a:avLst/>
              </a:prstGeom>
              <a:blipFill>
                <a:blip r:embed="rId2"/>
                <a:stretch>
                  <a:fillRect l="-216"/>
                </a:stretch>
              </a:blipFill>
            </p:spPr>
            <p:txBody>
              <a:bodyPr/>
              <a:lstStyle/>
              <a:p>
                <a:r>
                  <a:rPr lang="en-IN">
                    <a:noFill/>
                  </a:rPr>
                  <a:t> </a:t>
                </a:r>
              </a:p>
            </p:txBody>
          </p:sp>
        </mc:Fallback>
      </mc:AlternateContent>
    </p:spTree>
    <p:extLst>
      <p:ext uri="{BB962C8B-B14F-4D97-AF65-F5344CB8AC3E}">
        <p14:creationId xmlns:p14="http://schemas.microsoft.com/office/powerpoint/2010/main" val="8350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Hetero-associative Memory Network</a:t>
            </a:r>
          </a:p>
        </p:txBody>
      </p:sp>
      <mc:AlternateContent xmlns:mc="http://schemas.openxmlformats.org/markup-compatibility/2006" xmlns:a14="http://schemas.microsoft.com/office/drawing/2010/main">
        <mc:Choice Requires="a14">
          <p:sp>
            <p:nvSpPr>
              <p:cNvPr id="6" name="TextBox 5"/>
              <p:cNvSpPr txBox="1"/>
              <p:nvPr/>
            </p:nvSpPr>
            <p:spPr>
              <a:xfrm>
                <a:off x="228600" y="1447800"/>
                <a:ext cx="8579777" cy="501374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Testing the network with missing data: </a:t>
                </a:r>
                <a:r>
                  <a:rPr lang="en-US" sz="1400" dirty="0">
                    <a:latin typeface="Times New Roman" panose="02020603050405020304" pitchFamily="18" charset="0"/>
                    <a:cs typeface="Times New Roman" panose="02020603050405020304" pitchFamily="18" charset="0"/>
                  </a:rPr>
                  <a:t>Let the test vector be </a:t>
                </a:r>
                <a14:m>
                  <m:oMath xmlns:m="http://schemas.openxmlformats.org/officeDocument/2006/math">
                    <m:r>
                      <a:rPr lang="en-US" sz="1400" i="1" dirty="0">
                        <a:latin typeface="Cambria Math" panose="02040503050406030204" pitchFamily="18" charset="0"/>
                        <a:cs typeface="Times New Roman" panose="02020603050405020304" pitchFamily="18" charset="0"/>
                      </a:rPr>
                      <m:t>𝑥</m:t>
                    </m:r>
                    <m:r>
                      <a:rPr lang="en-US" sz="1400" i="1" dirty="0">
                        <a:latin typeface="Cambria Math" panose="02040503050406030204" pitchFamily="18" charset="0"/>
                        <a:cs typeface="Times New Roman" panose="02020603050405020304" pitchFamily="18" charset="0"/>
                      </a:rPr>
                      <m:t>=</m:t>
                    </m:r>
                    <m:d>
                      <m:dPr>
                        <m:begChr m:val="["/>
                        <m:endChr m:val="]"/>
                        <m:ctrlPr>
                          <a:rPr lang="en-US" sz="1400" i="1" dirty="0">
                            <a:latin typeface="Cambria Math" panose="02040503050406030204" pitchFamily="18" charset="0"/>
                            <a:cs typeface="Times New Roman" panose="02020603050405020304" pitchFamily="18" charset="0"/>
                          </a:rPr>
                        </m:ctrlPr>
                      </m:dPr>
                      <m:e>
                        <m:r>
                          <a:rPr lang="en-US" sz="1400" i="1" dirty="0">
                            <a:latin typeface="Cambria Math" panose="02040503050406030204" pitchFamily="18" charset="0"/>
                            <a:cs typeface="Times New Roman" panose="02020603050405020304" pitchFamily="18" charset="0"/>
                          </a:rPr>
                          <m:t>0 1 0 </m:t>
                        </m:r>
                        <m:r>
                          <a:rPr lang="en-IN" sz="1400" b="0" i="1" dirty="0" smtClean="0">
                            <a:latin typeface="Cambria Math" panose="02040503050406030204" pitchFamily="18" charset="0"/>
                            <a:cs typeface="Times New Roman" panose="02020603050405020304" pitchFamily="18" charset="0"/>
                          </a:rPr>
                          <m:t>−1</m:t>
                        </m:r>
                      </m:e>
                    </m:d>
                  </m:oMath>
                </a14:m>
                <a:r>
                  <a:rPr lang="en-US" sz="1400" dirty="0">
                    <a:latin typeface="Times New Roman" panose="02020603050405020304" pitchFamily="18" charset="0"/>
                    <a:cs typeface="Times New Roman" panose="02020603050405020304" pitchFamily="18" charset="0"/>
                  </a:rPr>
                  <a:t> with changes made in two components of second input vector </a:t>
                </a:r>
                <a14:m>
                  <m:oMath xmlns:m="http://schemas.openxmlformats.org/officeDocument/2006/math">
                    <m:r>
                      <a:rPr lang="en-US" sz="1400" i="1" dirty="0">
                        <a:latin typeface="Cambria Math" panose="02040503050406030204" pitchFamily="18" charset="0"/>
                        <a:cs typeface="Times New Roman" panose="02020603050405020304" pitchFamily="18" charset="0"/>
                      </a:rPr>
                      <m:t>[1 1 </m:t>
                    </m:r>
                    <m:r>
                      <a:rPr lang="en-IN" sz="1400" b="0" i="1" dirty="0" smtClean="0">
                        <a:latin typeface="Cambria Math" panose="02040503050406030204" pitchFamily="18" charset="0"/>
                        <a:cs typeface="Times New Roman" panose="02020603050405020304" pitchFamily="18" charset="0"/>
                      </a:rPr>
                      <m:t>−1 −1</m:t>
                    </m:r>
                    <m:r>
                      <a:rPr lang="en-US" sz="1400" i="1" dirty="0">
                        <a:latin typeface="Cambria Math" panose="02040503050406030204" pitchFamily="18" charset="0"/>
                        <a:cs typeface="Times New Roman" panose="02020603050405020304" pitchFamily="18" charset="0"/>
                      </a:rPr>
                      <m:t>]</m:t>
                    </m:r>
                  </m:oMath>
                </a14:m>
                <a:r>
                  <a:rPr lang="en-US" sz="1400" dirty="0">
                    <a:latin typeface="Times New Roman" panose="02020603050405020304" pitchFamily="18" charset="0"/>
                    <a:cs typeface="Times New Roman" panose="02020603050405020304" pitchFamily="18" charset="0"/>
                  </a:rPr>
                  <a:t>. Computing the net input, we get,</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i="1" smtClean="0">
                                  <a:latin typeface="Cambria Math" panose="02040503050406030204" pitchFamily="18" charset="0"/>
                                  <a:cs typeface="Times New Roman" panose="02020603050405020304" pitchFamily="18" charset="0"/>
                                </a:rPr>
                              </m:ctrlPr>
                            </m:mPr>
                            <m:mr>
                              <m:e>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e>
                              <m:e>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r>
                                        <a:rPr lang="en-IN" sz="1400" b="0" i="1" smtClean="0">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e>
                                    <m:e>
                                      <m:r>
                                        <a:rPr lang="en-IN" sz="1400" b="0" i="1" smtClean="0">
                                          <a:latin typeface="Cambria Math" panose="02040503050406030204" pitchFamily="18" charset="0"/>
                                          <a:cs typeface="Times New Roman" panose="02020603050405020304" pitchFamily="18" charset="0"/>
                                        </a:rPr>
                                        <m:t>4</m:t>
                                      </m:r>
                                    </m:e>
                                  </m:mr>
                                  <m:mr>
                                    <m:e>
                                      <m:r>
                                        <a:rPr lang="en-IN" sz="1400" b="0" i="1" smtClean="0">
                                          <a:latin typeface="Cambria Math" panose="02040503050406030204" pitchFamily="18" charset="0"/>
                                          <a:cs typeface="Times New Roman" panose="02020603050405020304" pitchFamily="18" charset="0"/>
                                        </a:rPr>
                                        <m:t>−2</m:t>
                                      </m:r>
                                    </m:e>
                                    <m:e>
                                      <m:r>
                                        <a:rPr lang="en-IN" sz="1400" b="0" i="1" smtClean="0">
                                          <a:latin typeface="Cambria Math" panose="02040503050406030204" pitchFamily="18" charset="0"/>
                                          <a:cs typeface="Times New Roman" panose="02020603050405020304" pitchFamily="18" charset="0"/>
                                        </a:rPr>
                                        <m:t>2</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2</m:t>
                                      </m:r>
                                    </m:e>
                                    <m:e>
                                      <m:r>
                                        <a:rPr lang="en-IN" sz="1400" b="0" i="1" smtClean="0">
                                          <a:latin typeface="Cambria Math" panose="02040503050406030204" pitchFamily="18" charset="0"/>
                                          <a:cs typeface="Times New Roman" panose="02020603050405020304" pitchFamily="18" charset="0"/>
                                        </a:rPr>
                                        <m:t>−2</m:t>
                                      </m:r>
                                    </m:e>
                                  </m:mr>
                                  <m:mr>
                                    <m:e>
                                      <m:r>
                                        <a:rPr lang="en-IN" sz="1400" b="0" i="1" smtClean="0">
                                          <a:latin typeface="Cambria Math" panose="02040503050406030204" pitchFamily="18" charset="0"/>
                                          <a:cs typeface="Times New Roman" panose="02020603050405020304" pitchFamily="18" charset="0"/>
                                        </a:rPr>
                                        <m:t>4</m:t>
                                      </m:r>
                                    </m:e>
                                    <m:e>
                                      <m:r>
                                        <a:rPr lang="en-IN" sz="1400" b="0" i="1" smtClean="0">
                                          <a:latin typeface="Cambria Math" panose="02040503050406030204" pitchFamily="18" charset="0"/>
                                          <a:cs typeface="Times New Roman" panose="02020603050405020304" pitchFamily="18" charset="0"/>
                                        </a:rPr>
                                        <m:t>−4</m:t>
                                      </m:r>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6</m:t>
                                </m:r>
                              </m:e>
                              <m:e>
                                <m:r>
                                  <a:rPr lang="en-IN" sz="1400" b="0" i="1" smtClean="0">
                                    <a:latin typeface="Cambria Math" panose="02040503050406030204" pitchFamily="18" charset="0"/>
                                    <a:cs typeface="Times New Roman" panose="02020603050405020304" pitchFamily="18" charset="0"/>
                                  </a:rPr>
                                  <m:t>6</m:t>
                                </m:r>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1</m:t>
                                    </m:r>
                                  </m:sub>
                                </m:sSub>
                              </m:e>
                              <m:e>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2</m:t>
                                    </m:r>
                                  </m:sub>
                                </m:sSub>
                              </m:e>
                            </m:mr>
                          </m:m>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d>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Thus, the net has recognized the missing data.</a:t>
                </a:r>
              </a:p>
              <a:p>
                <a:pPr marL="342900" indent="-342900" algn="just">
                  <a:lnSpc>
                    <a:spcPct val="125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Testing the network with mistaken data: </a:t>
                </a:r>
                <a:r>
                  <a:rPr lang="en-US" sz="1400" dirty="0">
                    <a:latin typeface="Times New Roman" panose="02020603050405020304" pitchFamily="18" charset="0"/>
                    <a:cs typeface="Times New Roman" panose="02020603050405020304" pitchFamily="18" charset="0"/>
                  </a:rPr>
                  <a:t>Let the test vector be </a:t>
                </a:r>
                <a14:m>
                  <m:oMath xmlns:m="http://schemas.openxmlformats.org/officeDocument/2006/math">
                    <m:r>
                      <a:rPr lang="en-US" sz="1400" i="1" dirty="0">
                        <a:latin typeface="Cambria Math" panose="02040503050406030204" pitchFamily="18" charset="0"/>
                        <a:cs typeface="Times New Roman" panose="02020603050405020304" pitchFamily="18" charset="0"/>
                      </a:rPr>
                      <m:t>𝑥</m:t>
                    </m:r>
                    <m:r>
                      <a:rPr lang="en-US" sz="1400" i="1" dirty="0">
                        <a:latin typeface="Cambria Math" panose="02040503050406030204" pitchFamily="18" charset="0"/>
                        <a:cs typeface="Times New Roman" panose="02020603050405020304" pitchFamily="18" charset="0"/>
                      </a:rPr>
                      <m:t>=</m:t>
                    </m:r>
                    <m:d>
                      <m:dPr>
                        <m:begChr m:val="["/>
                        <m:endChr m:val="]"/>
                        <m:ctrlPr>
                          <a:rPr lang="en-US" sz="1400" i="1" dirty="0">
                            <a:latin typeface="Cambria Math" panose="02040503050406030204" pitchFamily="18" charset="0"/>
                            <a:cs typeface="Times New Roman" panose="02020603050405020304" pitchFamily="18" charset="0"/>
                          </a:rPr>
                        </m:ctrlPr>
                      </m:dPr>
                      <m:e>
                        <m:r>
                          <a:rPr lang="en-IN" sz="1400" b="0" i="1" dirty="0" smtClean="0">
                            <a:latin typeface="Cambria Math" panose="02040503050406030204" pitchFamily="18" charset="0"/>
                            <a:cs typeface="Times New Roman" panose="02020603050405020304" pitchFamily="18" charset="0"/>
                          </a:rPr>
                          <m:t>−1 </m:t>
                        </m:r>
                        <m:r>
                          <a:rPr lang="en-US" sz="1400" i="1" dirty="0">
                            <a:latin typeface="Cambria Math" panose="02040503050406030204" pitchFamily="18" charset="0"/>
                            <a:cs typeface="Times New Roman" panose="02020603050405020304" pitchFamily="18" charset="0"/>
                          </a:rPr>
                          <m:t> 1 </m:t>
                        </m:r>
                        <m:r>
                          <a:rPr lang="en-IN" sz="1400" b="0" i="1" dirty="0" smtClean="0">
                            <a:latin typeface="Cambria Math" panose="02040503050406030204" pitchFamily="18" charset="0"/>
                            <a:cs typeface="Times New Roman" panose="02020603050405020304" pitchFamily="18" charset="0"/>
                          </a:rPr>
                          <m:t> 1</m:t>
                        </m:r>
                        <m:r>
                          <a:rPr lang="en-US" sz="1400" i="1" dirty="0">
                            <a:latin typeface="Cambria Math" panose="02040503050406030204" pitchFamily="18" charset="0"/>
                            <a:cs typeface="Times New Roman" panose="02020603050405020304" pitchFamily="18" charset="0"/>
                          </a:rPr>
                          <m:t> </m:t>
                        </m:r>
                        <m:r>
                          <a:rPr lang="en-IN" sz="1400" i="1" dirty="0">
                            <a:latin typeface="Cambria Math" panose="02040503050406030204" pitchFamily="18" charset="0"/>
                            <a:cs typeface="Times New Roman" panose="02020603050405020304" pitchFamily="18" charset="0"/>
                          </a:rPr>
                          <m:t>−1</m:t>
                        </m:r>
                      </m:e>
                    </m:d>
                  </m:oMath>
                </a14:m>
                <a:r>
                  <a:rPr lang="en-US" sz="1400" dirty="0">
                    <a:latin typeface="Times New Roman" panose="02020603050405020304" pitchFamily="18" charset="0"/>
                    <a:cs typeface="Times New Roman" panose="02020603050405020304" pitchFamily="18" charset="0"/>
                  </a:rPr>
                  <a:t> with changes made in two components of second input vector </a:t>
                </a:r>
                <a14:m>
                  <m:oMath xmlns:m="http://schemas.openxmlformats.org/officeDocument/2006/math">
                    <m:r>
                      <a:rPr lang="en-US" sz="1400" i="1" dirty="0">
                        <a:latin typeface="Cambria Math" panose="02040503050406030204" pitchFamily="18" charset="0"/>
                        <a:cs typeface="Times New Roman" panose="02020603050405020304" pitchFamily="18" charset="0"/>
                      </a:rPr>
                      <m:t>[1 1 </m:t>
                    </m:r>
                    <m:r>
                      <a:rPr lang="en-IN" sz="1400" i="1" dirty="0">
                        <a:latin typeface="Cambria Math" panose="02040503050406030204" pitchFamily="18" charset="0"/>
                        <a:cs typeface="Times New Roman" panose="02020603050405020304" pitchFamily="18" charset="0"/>
                      </a:rPr>
                      <m:t>−1 −1</m:t>
                    </m:r>
                    <m:r>
                      <a:rPr lang="en-US" sz="1400" i="1" dirty="0">
                        <a:latin typeface="Cambria Math" panose="02040503050406030204" pitchFamily="18" charset="0"/>
                        <a:cs typeface="Times New Roman" panose="02020603050405020304" pitchFamily="18" charset="0"/>
                      </a:rPr>
                      <m:t>]</m:t>
                    </m:r>
                  </m:oMath>
                </a14:m>
                <a:r>
                  <a:rPr lang="en-US" sz="1400" dirty="0">
                    <a:latin typeface="Times New Roman" panose="02020603050405020304" pitchFamily="18" charset="0"/>
                    <a:cs typeface="Times New Roman" panose="02020603050405020304" pitchFamily="18" charset="0"/>
                  </a:rPr>
                  <a:t>. Computing the net input, we get,</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e>
                              <m:e>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2</m:t>
                                    </m:r>
                                  </m:sub>
                                </m:sSub>
                              </m:e>
                            </m:mr>
                          </m:m>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4</m:t>
                                      </m:r>
                                    </m:e>
                                    <m:e>
                                      <m:r>
                                        <a:rPr lang="en-IN" sz="1400" i="1">
                                          <a:latin typeface="Cambria Math" panose="02040503050406030204" pitchFamily="18" charset="0"/>
                                          <a:cs typeface="Times New Roman" panose="02020603050405020304" pitchFamily="18" charset="0"/>
                                        </a:rPr>
                                        <m:t>4</m:t>
                                      </m:r>
                                    </m:e>
                                  </m:mr>
                                  <m:mr>
                                    <m:e>
                                      <m:r>
                                        <a:rPr lang="en-IN" sz="1400" i="1">
                                          <a:latin typeface="Cambria Math" panose="02040503050406030204" pitchFamily="18" charset="0"/>
                                          <a:cs typeface="Times New Roman" panose="02020603050405020304" pitchFamily="18" charset="0"/>
                                        </a:rPr>
                                        <m:t>−2</m:t>
                                      </m:r>
                                    </m:e>
                                    <m:e>
                                      <m:r>
                                        <a:rPr lang="en-IN" sz="1400" i="1">
                                          <a:latin typeface="Cambria Math" panose="02040503050406030204" pitchFamily="18" charset="0"/>
                                          <a:cs typeface="Times New Roman" panose="02020603050405020304" pitchFamily="18" charset="0"/>
                                        </a:rPr>
                                        <m:t>2</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2</m:t>
                                      </m:r>
                                    </m:e>
                                    <m:e>
                                      <m:r>
                                        <a:rPr lang="en-IN" sz="1400" i="1">
                                          <a:latin typeface="Cambria Math" panose="02040503050406030204" pitchFamily="18" charset="0"/>
                                          <a:cs typeface="Times New Roman" panose="02020603050405020304" pitchFamily="18" charset="0"/>
                                        </a:rPr>
                                        <m:t>−2</m:t>
                                      </m:r>
                                    </m:e>
                                  </m:mr>
                                  <m:mr>
                                    <m:e>
                                      <m:r>
                                        <a:rPr lang="en-IN" sz="1400" i="1">
                                          <a:latin typeface="Cambria Math" panose="02040503050406030204" pitchFamily="18" charset="0"/>
                                          <a:cs typeface="Times New Roman" panose="02020603050405020304" pitchFamily="18" charset="0"/>
                                        </a:rPr>
                                        <m:t>4</m:t>
                                      </m:r>
                                    </m:e>
                                    <m:e>
                                      <m:r>
                                        <a:rPr lang="en-IN" sz="1400" i="1">
                                          <a:latin typeface="Cambria Math" panose="02040503050406030204" pitchFamily="18" charset="0"/>
                                          <a:cs typeface="Times New Roman" panose="02020603050405020304" pitchFamily="18" charset="0"/>
                                        </a:rPr>
                                        <m:t>−4</m:t>
                                      </m:r>
                                    </m:e>
                                  </m:mr>
                                </m:m>
                              </m:e>
                            </m:mr>
                          </m:m>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r>
                                  <a:rPr lang="en-IN" sz="1400" b="0" i="1" smtClean="0">
                                    <a:latin typeface="Cambria Math" panose="02040503050406030204" pitchFamily="18" charset="0"/>
                                    <a:cs typeface="Times New Roman" panose="02020603050405020304" pitchFamily="18" charset="0"/>
                                  </a:rPr>
                                  <m:t>0</m:t>
                                </m:r>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Applying activations over the net input, we get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1</m:t>
                                    </m:r>
                                  </m:sub>
                                </m:sSub>
                              </m:e>
                              <m:e>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2</m:t>
                                    </m:r>
                                  </m:sub>
                                </m:sSub>
                              </m:e>
                            </m:mr>
                          </m:m>
                        </m:e>
                      </m:d>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r>
                                  <a:rPr lang="en-IN" sz="1400" b="0" i="1" smtClean="0">
                                    <a:latin typeface="Cambria Math" panose="02040503050406030204" pitchFamily="18" charset="0"/>
                                    <a:cs typeface="Times New Roman" panose="02020603050405020304" pitchFamily="18" charset="0"/>
                                  </a:rPr>
                                  <m:t>0</m:t>
                                </m:r>
                              </m:e>
                            </m:mr>
                          </m:m>
                        </m:e>
                      </m:d>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Thus, the net does not recognize the mistaken data because the output obtained [0, 0] has mismatched with the target vector [-1 1].</a:t>
                </a:r>
              </a:p>
            </p:txBody>
          </p:sp>
        </mc:Choice>
        <mc:Fallback xmlns="">
          <p:sp>
            <p:nvSpPr>
              <p:cNvPr id="6" name="TextBox 5"/>
              <p:cNvSpPr txBox="1">
                <a:spLocks noRot="1" noChangeAspect="1" noMove="1" noResize="1" noEditPoints="1" noAdjustHandles="1" noChangeArrowheads="1" noChangeShapeType="1" noTextEdit="1"/>
              </p:cNvSpPr>
              <p:nvPr/>
            </p:nvSpPr>
            <p:spPr>
              <a:xfrm>
                <a:off x="228600" y="1447800"/>
                <a:ext cx="8579777" cy="5013745"/>
              </a:xfrm>
              <a:prstGeom prst="rect">
                <a:avLst/>
              </a:prstGeom>
              <a:blipFill>
                <a:blip r:embed="rId2"/>
                <a:stretch>
                  <a:fillRect l="-213" r="-142" b="-365"/>
                </a:stretch>
              </a:blipFill>
            </p:spPr>
            <p:txBody>
              <a:bodyPr/>
              <a:lstStyle/>
              <a:p>
                <a:r>
                  <a:rPr lang="en-IN">
                    <a:noFill/>
                  </a:rPr>
                  <a:t> </a:t>
                </a:r>
              </a:p>
            </p:txBody>
          </p:sp>
        </mc:Fallback>
      </mc:AlternateContent>
    </p:spTree>
    <p:extLst>
      <p:ext uri="{BB962C8B-B14F-4D97-AF65-F5344CB8AC3E}">
        <p14:creationId xmlns:p14="http://schemas.microsoft.com/office/powerpoint/2010/main" val="189162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Continuous BAM</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0440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 continuous BAM transforms the input smoothly and continuously in the range 0-1 using logistic sigmoid functions as the activation functions for all units.</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logistic sigmoidal function may be either binary sigmoidal function or bipolar sigmoidal function.</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When a bipolar sigmoidal function with a high gain is chosen, then continuous BAM might converge to a state of vectors which will approach vertices of the cube.</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When that state of the vector approaches it acts like a discrete BAM.</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If the input vectors are binary, (s(p), t(p)), p=1 to P, the weights are determined using the formula</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𝑃</m:t>
                          </m:r>
                        </m:sup>
                        <m:e>
                          <m:d>
                            <m:dPr>
                              <m:begChr m:val="["/>
                              <m:endChr m:val="]"/>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2</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𝑖</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𝑝</m:t>
                                  </m:r>
                                </m:e>
                              </m:d>
                              <m:r>
                                <a:rPr lang="en-IN" sz="1600" b="0" i="1" smtClean="0">
                                  <a:latin typeface="Cambria Math" panose="02040503050406030204" pitchFamily="18" charset="0"/>
                                  <a:cs typeface="Times New Roman" panose="02020603050405020304" pitchFamily="18" charset="0"/>
                                </a:rPr>
                                <m:t>−1</m:t>
                              </m:r>
                            </m:e>
                          </m:d>
                          <m:r>
                            <a:rPr lang="en-IN" sz="1600" b="0" i="1" smtClean="0">
                              <a:latin typeface="Cambria Math" panose="02040503050406030204" pitchFamily="18" charset="0"/>
                              <a:cs typeface="Times New Roman" panose="02020603050405020304" pitchFamily="18" charset="0"/>
                            </a:rPr>
                            <m:t>[2</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𝑗</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𝑝</m:t>
                              </m:r>
                            </m:e>
                          </m:d>
                          <m:r>
                            <a:rPr lang="en-IN" sz="1600" b="0" i="1" smtClean="0">
                              <a:latin typeface="Cambria Math" panose="02040503050406030204" pitchFamily="18" charset="0"/>
                              <a:cs typeface="Times New Roman" panose="02020603050405020304" pitchFamily="18" charset="0"/>
                            </a:rPr>
                            <m:t>−1]</m:t>
                          </m:r>
                        </m:e>
                      </m:nary>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i.e., even though the input vectors are binary, the weight matrix is bipolar. The activation function used here is the logistic sigmoidal function. If it is binary logistic function, then the activation function is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e>
                      </m:d>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cs typeface="Times New Roman" panose="02020603050405020304" pitchFamily="18" charset="0"/>
                            </a:rPr>
                            <m:t>1+</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𝑒</m:t>
                              </m:r>
                            </m:e>
                            <m:sup>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sup>
                          </m:sSup>
                        </m:den>
                      </m:f>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044010"/>
              </a:xfrm>
              <a:prstGeom prst="rect">
                <a:avLst/>
              </a:prstGeom>
              <a:blipFill>
                <a:blip r:embed="rId2"/>
                <a:stretch>
                  <a:fillRect l="-360" r="-432"/>
                </a:stretch>
              </a:blipFill>
            </p:spPr>
            <p:txBody>
              <a:bodyPr/>
              <a:lstStyle/>
              <a:p>
                <a:r>
                  <a:rPr lang="en-IN">
                    <a:noFill/>
                  </a:rPr>
                  <a:t> </a:t>
                </a:r>
              </a:p>
            </p:txBody>
          </p:sp>
        </mc:Fallback>
      </mc:AlternateContent>
    </p:spTree>
    <p:extLst>
      <p:ext uri="{BB962C8B-B14F-4D97-AF65-F5344CB8AC3E}">
        <p14:creationId xmlns:p14="http://schemas.microsoft.com/office/powerpoint/2010/main" val="17606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Continuous BAM</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2955746"/>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If the activation function used is a bipolar logistic function, then the function is defined as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e>
                      </m:d>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2</m:t>
                          </m:r>
                        </m:num>
                        <m:den>
                          <m:r>
                            <a:rPr lang="en-IN" sz="1600" b="0" i="1" smtClean="0">
                              <a:latin typeface="Cambria Math" panose="02040503050406030204" pitchFamily="18" charset="0"/>
                              <a:cs typeface="Times New Roman" panose="02020603050405020304" pitchFamily="18" charset="0"/>
                            </a:rPr>
                            <m:t>1+</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𝑒</m:t>
                              </m:r>
                            </m:e>
                            <m:sup>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sup>
                          </m:sSup>
                        </m:den>
                      </m:f>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𝑒</m:t>
                              </m:r>
                            </m:e>
                            <m:sup>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sup>
                          </m:sSup>
                        </m:num>
                        <m:den>
                          <m:r>
                            <a:rPr lang="en-IN" sz="1600" b="0" i="1" smtClean="0">
                              <a:latin typeface="Cambria Math" panose="02040503050406030204" pitchFamily="18" charset="0"/>
                              <a:cs typeface="Times New Roman" panose="02020603050405020304" pitchFamily="18" charset="0"/>
                            </a:rPr>
                            <m:t>1+</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𝑒</m:t>
                              </m:r>
                            </m:e>
                            <m:sup>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𝑖𝑛𝑗</m:t>
                                  </m:r>
                                </m:sub>
                              </m:sSub>
                            </m:sup>
                          </m:sSup>
                        </m:den>
                      </m:f>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These activation functions are applied over the net input to calculate the output. The net input can be calculated with a bias included, i.e.,</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nary>
                        <m:naryPr>
                          <m:chr m:val="∑"/>
                          <m:supHide m:val="on"/>
                          <m:ctrlPr>
                            <a:rPr lang="en-IN" sz="1600" b="0" i="1" smtClean="0">
                              <a:latin typeface="Cambria Math" panose="02040503050406030204" pitchFamily="18" charset="0"/>
                              <a:cs typeface="Times New Roman" panose="02020603050405020304" pitchFamily="18" charset="0"/>
                            </a:rPr>
                          </m:ctrlPr>
                        </m:naryPr>
                        <m:sub>
                          <m:r>
                            <m:rPr>
                              <m:brk m:alnAt="7"/>
                            </m:rPr>
                            <a:rPr lang="en-IN" sz="1600" b="0" i="1" smtClean="0">
                              <a:latin typeface="Cambria Math" panose="02040503050406030204" pitchFamily="18" charset="0"/>
                              <a:cs typeface="Times New Roman" panose="02020603050405020304" pitchFamily="18" charset="0"/>
                            </a:rPr>
                            <m:t>𝑖</m:t>
                          </m:r>
                        </m:sub>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e>
                      </m:nary>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And all these formulas apply for the units in X layer also.</a:t>
                </a:r>
              </a:p>
              <a:p>
                <a:pPr marL="342900" indent="-34290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2955746"/>
              </a:xfrm>
              <a:prstGeom prst="rect">
                <a:avLst/>
              </a:prstGeom>
              <a:blipFill>
                <a:blip r:embed="rId2"/>
                <a:stretch>
                  <a:fillRect l="-360" r="-432"/>
                </a:stretch>
              </a:blipFill>
            </p:spPr>
            <p:txBody>
              <a:bodyPr/>
              <a:lstStyle/>
              <a:p>
                <a:r>
                  <a:rPr lang="en-IN">
                    <a:noFill/>
                  </a:rPr>
                  <a:t> </a:t>
                </a:r>
              </a:p>
            </p:txBody>
          </p:sp>
        </mc:Fallback>
      </mc:AlternateContent>
    </p:spTree>
    <p:extLst>
      <p:ext uri="{BB962C8B-B14F-4D97-AF65-F5344CB8AC3E}">
        <p14:creationId xmlns:p14="http://schemas.microsoft.com/office/powerpoint/2010/main" val="428143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59</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Hamming Distance, Energy function and storage capacity</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521386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hamming distance is defined as the number of mismatched components of two given bipolar and binary vectors. It can also be defined as the number of different bits in two binary or bipolar vectors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𝑋</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𝑋</m:t>
                        </m:r>
                      </m:e>
                      <m:sup>
                        <m:r>
                          <a:rPr lang="en-IN" sz="1600" b="0" i="1" smtClean="0">
                            <a:latin typeface="Cambria Math" panose="02040503050406030204" pitchFamily="18" charset="0"/>
                            <a:cs typeface="Times New Roman" panose="02020603050405020304" pitchFamily="18" charset="0"/>
                          </a:rPr>
                          <m:t>′</m:t>
                        </m:r>
                      </m:sup>
                    </m:sSup>
                    <m:r>
                      <a:rPr lang="en-IN" sz="1600" b="0" i="0"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It is denoted as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𝐻</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𝑋</m:t>
                    </m:r>
                    <m:r>
                      <a:rPr lang="en-IN" sz="1600" b="0" i="1" smtClean="0">
                        <a:latin typeface="Cambria Math" panose="02040503050406030204" pitchFamily="18" charset="0"/>
                        <a:cs typeface="Times New Roman" panose="02020603050405020304" pitchFamily="18" charset="0"/>
                      </a:rPr>
                      <m:t>, </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𝑋</m:t>
                        </m:r>
                      </m:e>
                      <m:sup>
                        <m:r>
                          <a:rPr lang="en-IN" sz="1600" b="0" i="1" smtClean="0">
                            <a:latin typeface="Cambria Math" panose="02040503050406030204" pitchFamily="18" charset="0"/>
                            <a:cs typeface="Times New Roman" panose="02020603050405020304" pitchFamily="18" charset="0"/>
                          </a:rPr>
                          <m:t>′</m:t>
                        </m:r>
                      </m:sup>
                    </m:sSup>
                    <m:r>
                      <a:rPr lang="en-IN"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average hamming distance between the vectors is </a:t>
                </a:r>
                <a14:m>
                  <m:oMath xmlns:m="http://schemas.openxmlformats.org/officeDocument/2006/math">
                    <m:d>
                      <m:dPr>
                        <m:ctrlPr>
                          <a:rPr lang="en-IN" sz="1600" i="1" smtClean="0">
                            <a:latin typeface="Cambria Math" panose="02040503050406030204" pitchFamily="18" charset="0"/>
                            <a:cs typeface="Times New Roman" panose="02020603050405020304" pitchFamily="18" charset="0"/>
                          </a:rPr>
                        </m:ctrlPr>
                      </m:dPr>
                      <m:e>
                        <m:f>
                          <m:fPr>
                            <m:ctrlPr>
                              <a:rPr lang="en-IN" sz="160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cs typeface="Times New Roman" panose="02020603050405020304" pitchFamily="18" charset="0"/>
                              </a:rPr>
                              <m:t>𝑛</m:t>
                            </m:r>
                          </m:den>
                        </m:f>
                      </m:e>
                    </m:d>
                    <m:r>
                      <a:rPr lang="en-IN" sz="1600" i="1">
                        <a:latin typeface="Cambria Math" panose="02040503050406030204" pitchFamily="18" charset="0"/>
                        <a:cs typeface="Times New Roman" panose="02020603050405020304" pitchFamily="18" charset="0"/>
                      </a:rPr>
                      <m:t>𝐻</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𝑋</m:t>
                    </m:r>
                    <m:r>
                      <a:rPr lang="en-IN" sz="1600" i="1">
                        <a:latin typeface="Cambria Math" panose="02040503050406030204" pitchFamily="18" charset="0"/>
                        <a:cs typeface="Times New Roman" panose="02020603050405020304" pitchFamily="18" charset="0"/>
                      </a:rPr>
                      <m:t>, </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𝑋</m:t>
                        </m:r>
                      </m:e>
                      <m:sup>
                        <m:r>
                          <a:rPr lang="en-IN" sz="1600" i="1">
                            <a:latin typeface="Cambria Math" panose="02040503050406030204" pitchFamily="18" charset="0"/>
                            <a:cs typeface="Times New Roman" panose="02020603050405020304" pitchFamily="18" charset="0"/>
                          </a:rPr>
                          <m:t>′</m:t>
                        </m:r>
                      </m:sup>
                    </m:sSup>
                    <m:r>
                      <a:rPr lang="en-IN"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where “n” is the number of components in each vector.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Consider the vectors,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𝑋</m:t>
                      </m:r>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1 0 1 0 1 1 0</m:t>
                          </m:r>
                        </m:e>
                      </m:d>
                      <m:r>
                        <a:rPr lang="en-IN" sz="1600" b="0" i="1" smtClean="0">
                          <a:latin typeface="Cambria Math" panose="02040503050406030204" pitchFamily="18" charset="0"/>
                          <a:cs typeface="Times New Roman" panose="02020603050405020304" pitchFamily="18" charset="0"/>
                        </a:rPr>
                        <m:t>, </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𝑋</m:t>
                          </m:r>
                        </m:e>
                        <m:sup>
                          <m:r>
                            <a:rPr lang="en-IN" sz="1600" b="0" i="1" smtClean="0">
                              <a:latin typeface="Cambria Math" panose="02040503050406030204" pitchFamily="18" charset="0"/>
                              <a:cs typeface="Times New Roman" panose="02020603050405020304" pitchFamily="18" charset="0"/>
                            </a:rPr>
                            <m:t>′</m:t>
                          </m:r>
                        </m:sup>
                      </m:sSup>
                      <m:r>
                        <a:rPr lang="en-IN" sz="1600" b="0" i="1" smtClean="0">
                          <a:latin typeface="Cambria Math" panose="02040503050406030204" pitchFamily="18" charset="0"/>
                          <a:cs typeface="Times New Roman" panose="02020603050405020304" pitchFamily="18" charset="0"/>
                        </a:rPr>
                        <m:t>=[1 1 1 1 0 0 1]</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hamming distance between these two given vectors is equal to 5. The average hamming distance between the corresponding vectors is 5/7.</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stability analysis of a BAM is based in the definition of energy function. Consider that there are p vectors association pairs to be stored in a BAM:</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d>
                            <m:dPr>
                              <m:ctrlPr>
                                <a:rPr lang="en-US" sz="1600" i="1" smtClean="0">
                                  <a:latin typeface="Cambria Math" panose="02040503050406030204" pitchFamily="18" charset="0"/>
                                  <a:cs typeface="Times New Roman" panose="02020603050405020304" pitchFamily="18" charset="0"/>
                                </a:rPr>
                              </m:ctrlPr>
                            </m:dPr>
                            <m:e>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𝑥</m:t>
                                  </m:r>
                                </m:e>
                                <m:sup>
                                  <m:r>
                                    <a:rPr lang="en-IN" sz="1600" b="0" i="1" smtClean="0">
                                      <a:latin typeface="Cambria Math" panose="02040503050406030204" pitchFamily="18" charset="0"/>
                                      <a:cs typeface="Times New Roman" panose="02020603050405020304" pitchFamily="18" charset="0"/>
                                    </a:rPr>
                                    <m:t>1</m:t>
                                  </m:r>
                                </m:sup>
                              </m:sSup>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1</m:t>
                                  </m:r>
                                </m:sup>
                              </m:sSup>
                            </m:e>
                          </m:d>
                          <m:r>
                            <a:rPr lang="en-IN" sz="1600" b="0" i="1" smtClean="0">
                              <a:latin typeface="Cambria Math" panose="02040503050406030204" pitchFamily="18" charset="0"/>
                              <a:cs typeface="Times New Roman" panose="02020603050405020304" pitchFamily="18" charset="0"/>
                            </a:rPr>
                            <m:t>,</m:t>
                          </m:r>
                          <m:d>
                            <m:dPr>
                              <m:ctrlPr>
                                <a:rPr lang="en-US" sz="1600" i="1">
                                  <a:latin typeface="Cambria Math" panose="02040503050406030204" pitchFamily="18" charset="0"/>
                                  <a:cs typeface="Times New Roman" panose="02020603050405020304" pitchFamily="18" charset="0"/>
                                </a:rPr>
                              </m:ctrlPr>
                            </m:dPr>
                            <m:e>
                              <m:sSup>
                                <m:sSupPr>
                                  <m:ctrlPr>
                                    <a:rPr lang="en-US"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𝑥</m:t>
                                  </m:r>
                                </m:e>
                                <m:sup>
                                  <m:r>
                                    <a:rPr lang="en-IN" sz="1600" b="0" i="1" smtClean="0">
                                      <a:latin typeface="Cambria Math" panose="02040503050406030204" pitchFamily="18" charset="0"/>
                                      <a:cs typeface="Times New Roman" panose="02020603050405020304" pitchFamily="18" charset="0"/>
                                    </a:rPr>
                                    <m:t>2</m:t>
                                  </m:r>
                                </m:sup>
                              </m:sSup>
                              <m:r>
                                <a:rPr lang="en-IN"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2</m:t>
                                  </m:r>
                                </m:sup>
                              </m:sSup>
                            </m:e>
                          </m:d>
                          <m:r>
                            <a:rPr lang="en-IN" sz="1600" b="0" i="1" smtClean="0">
                              <a:latin typeface="Cambria Math" panose="02040503050406030204" pitchFamily="18" charset="0"/>
                              <a:cs typeface="Times New Roman" panose="02020603050405020304" pitchFamily="18" charset="0"/>
                            </a:rPr>
                            <m:t>,….,</m:t>
                          </m:r>
                          <m:d>
                            <m:dPr>
                              <m:ctrlPr>
                                <a:rPr lang="en-US" sz="1600" i="1">
                                  <a:latin typeface="Cambria Math" panose="02040503050406030204" pitchFamily="18" charset="0"/>
                                  <a:cs typeface="Times New Roman" panose="02020603050405020304" pitchFamily="18" charset="0"/>
                                </a:rPr>
                              </m:ctrlPr>
                            </m:dPr>
                            <m:e>
                              <m:sSup>
                                <m:sSupPr>
                                  <m:ctrlPr>
                                    <a:rPr lang="en-US"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𝑥</m:t>
                                  </m:r>
                                </m:e>
                                <m:sup>
                                  <m:r>
                                    <a:rPr lang="en-IN" sz="1600" b="0" i="1" smtClean="0">
                                      <a:latin typeface="Cambria Math" panose="02040503050406030204" pitchFamily="18" charset="0"/>
                                      <a:cs typeface="Times New Roman" panose="02020603050405020304" pitchFamily="18" charset="0"/>
                                    </a:rPr>
                                    <m:t>𝑝</m:t>
                                  </m:r>
                                </m:sup>
                              </m:sSup>
                              <m:r>
                                <a:rPr lang="en-IN"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𝑝</m:t>
                                  </m:r>
                                </m:sup>
                              </m:sSup>
                            </m:e>
                          </m:d>
                        </m:e>
                      </m:d>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Where</a:t>
                </a:r>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𝑥</m:t>
                        </m:r>
                      </m:e>
                      <m:sup>
                        <m:r>
                          <a:rPr lang="en-IN" sz="1600" i="1">
                            <a:latin typeface="Cambria Math" panose="02040503050406030204" pitchFamily="18" charset="0"/>
                            <a:cs typeface="Times New Roman" panose="02020603050405020304" pitchFamily="18" charset="0"/>
                          </a:rPr>
                          <m:t>𝑘</m:t>
                        </m:r>
                      </m:sup>
                    </m:sSup>
                    <m:sSup>
                      <m:sSupPr>
                        <m:ctrlPr>
                          <a:rPr lang="en-IN" sz="1600" b="0" i="1" smtClean="0">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𝑘</m:t>
                            </m:r>
                          </m:sup>
                        </m:sSubSup>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up>
                            <m:r>
                              <a:rPr lang="en-IN" sz="1600" i="1">
                                <a:latin typeface="Cambria Math" panose="02040503050406030204" pitchFamily="18" charset="0"/>
                                <a:cs typeface="Times New Roman" panose="02020603050405020304" pitchFamily="18" charset="0"/>
                              </a:rPr>
                              <m:t>𝑘</m:t>
                            </m:r>
                          </m:sup>
                        </m:sSubSup>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𝑛</m:t>
                            </m:r>
                          </m:sub>
                          <m:sup>
                            <m:r>
                              <a:rPr lang="en-IN" sz="1600" i="1">
                                <a:latin typeface="Cambria Math" panose="02040503050406030204" pitchFamily="18" charset="0"/>
                                <a:cs typeface="Times New Roman" panose="02020603050405020304" pitchFamily="18" charset="0"/>
                              </a:rPr>
                              <m:t>𝑘</m:t>
                            </m:r>
                          </m:sup>
                        </m:sSubSup>
                        <m:r>
                          <a:rPr lang="en-IN" sz="1600" i="1">
                            <a:latin typeface="Cambria Math" panose="02040503050406030204" pitchFamily="18" charset="0"/>
                            <a:cs typeface="Times New Roman" panose="02020603050405020304" pitchFamily="18" charset="0"/>
                          </a:rPr>
                          <m:t>)</m:t>
                        </m:r>
                      </m:e>
                      <m:sup>
                        <m:r>
                          <a:rPr lang="en-IN" sz="1600" b="0" i="1" smtClean="0">
                            <a:latin typeface="Cambria Math" panose="02040503050406030204" pitchFamily="18" charset="0"/>
                            <a:cs typeface="Times New Roman" panose="02020603050405020304" pitchFamily="18" charset="0"/>
                          </a:rPr>
                          <m:t>𝑇</m:t>
                        </m:r>
                      </m:sup>
                    </m:sSup>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𝑦</m:t>
                        </m:r>
                      </m:e>
                      <m:sup>
                        <m:r>
                          <a:rPr lang="en-IN" sz="1600" i="1">
                            <a:latin typeface="Cambria Math" panose="02040503050406030204" pitchFamily="18" charset="0"/>
                            <a:cs typeface="Times New Roman" panose="02020603050405020304" pitchFamily="18" charset="0"/>
                          </a:rPr>
                          <m:t>𝑘</m:t>
                        </m:r>
                      </m:sup>
                    </m:sSup>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𝑘</m:t>
                            </m:r>
                          </m:sup>
                        </m:sSubSup>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2</m:t>
                            </m:r>
                          </m:sub>
                          <m:sup>
                            <m:r>
                              <a:rPr lang="en-IN" sz="1600" i="1">
                                <a:latin typeface="Cambria Math" panose="02040503050406030204" pitchFamily="18" charset="0"/>
                                <a:cs typeface="Times New Roman" panose="02020603050405020304" pitchFamily="18" charset="0"/>
                              </a:rPr>
                              <m:t>𝑘</m:t>
                            </m:r>
                          </m:sup>
                        </m:sSubSup>
                        <m:r>
                          <a:rPr lang="en-IN" sz="1600" i="1">
                            <a:latin typeface="Cambria Math" panose="02040503050406030204" pitchFamily="18" charset="0"/>
                            <a:cs typeface="Times New Roman" panose="02020603050405020304" pitchFamily="18" charset="0"/>
                          </a:rPr>
                          <m:t>,….,</m:t>
                        </m:r>
                        <m:sSubSup>
                          <m:sSubSupPr>
                            <m:ctrlPr>
                              <a:rPr lang="en-IN" sz="1600" i="1">
                                <a:latin typeface="Cambria Math" panose="02040503050406030204" pitchFamily="18" charset="0"/>
                                <a:cs typeface="Times New Roman" panose="02020603050405020304" pitchFamily="18" charset="0"/>
                              </a:rPr>
                            </m:ctrlPr>
                          </m:sSubSup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𝑛</m:t>
                            </m:r>
                          </m:sub>
                          <m:sup>
                            <m:r>
                              <a:rPr lang="en-IN" sz="1600" i="1">
                                <a:latin typeface="Cambria Math" panose="02040503050406030204" pitchFamily="18" charset="0"/>
                                <a:cs typeface="Times New Roman" panose="02020603050405020304" pitchFamily="18" charset="0"/>
                              </a:rPr>
                              <m:t>𝑘</m:t>
                            </m:r>
                          </m:sup>
                        </m:sSubSup>
                        <m:r>
                          <a:rPr lang="en-IN" sz="1600" i="1">
                            <a:latin typeface="Cambria Math" panose="02040503050406030204" pitchFamily="18" charset="0"/>
                            <a:cs typeface="Times New Roman" panose="02020603050405020304" pitchFamily="18" charset="0"/>
                          </a:rPr>
                          <m:t>)</m:t>
                        </m:r>
                      </m:e>
                      <m:sup>
                        <m:r>
                          <a:rPr lang="en-IN" sz="1600" i="1">
                            <a:latin typeface="Cambria Math" panose="02040503050406030204" pitchFamily="18" charset="0"/>
                            <a:cs typeface="Times New Roman" panose="02020603050405020304" pitchFamily="18" charset="0"/>
                          </a:rPr>
                          <m:t>𝑇</m:t>
                        </m:r>
                      </m:sup>
                    </m:sSup>
                  </m:oMath>
                </a14:m>
                <a:r>
                  <a:rPr lang="en-US" sz="1600" dirty="0">
                    <a:latin typeface="Times New Roman" panose="02020603050405020304" pitchFamily="18" charset="0"/>
                    <a:cs typeface="Times New Roman" panose="02020603050405020304" pitchFamily="18" charset="0"/>
                  </a:rPr>
                  <a:t> are either binary or bipolar vectors.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 energy function must be always bounded and decreasing.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BAM can be said bidirectionally stable if the state converges to a stable point, i.e.,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𝑘</m:t>
                        </m:r>
                      </m:sup>
                    </m:sSup>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p>
                    </m:sSup>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𝑘</m:t>
                        </m:r>
                      </m:sup>
                    </m:sSup>
                  </m:oMath>
                </a14:m>
                <a:r>
                  <a:rPr lang="en-US" sz="1600" dirty="0">
                    <a:latin typeface="Times New Roman" panose="02020603050405020304" pitchFamily="18" charset="0"/>
                    <a:cs typeface="Times New Roman" panose="02020603050405020304" pitchFamily="18"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5213863"/>
              </a:xfrm>
              <a:prstGeom prst="rect">
                <a:avLst/>
              </a:prstGeom>
              <a:blipFill>
                <a:blip r:embed="rId2"/>
                <a:stretch>
                  <a:fillRect l="-288" r="-432"/>
                </a:stretch>
              </a:blipFill>
            </p:spPr>
            <p:txBody>
              <a:bodyPr/>
              <a:lstStyle/>
              <a:p>
                <a:r>
                  <a:rPr lang="en-IN">
                    <a:noFill/>
                  </a:rPr>
                  <a:t> </a:t>
                </a:r>
              </a:p>
            </p:txBody>
          </p:sp>
        </mc:Fallback>
      </mc:AlternateContent>
    </p:spTree>
    <p:extLst>
      <p:ext uri="{BB962C8B-B14F-4D97-AF65-F5344CB8AC3E}">
        <p14:creationId xmlns:p14="http://schemas.microsoft.com/office/powerpoint/2010/main" val="44518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Training Algorithm for Pattern Association</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06568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Outer product Rule</a:t>
                </a:r>
              </a:p>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Outer products rule is an alternative method for finding weights of an associative net. This is depicted as follows:</a:t>
                </a:r>
              </a:p>
              <a:p>
                <a:pPr algn="ctr">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𝐼𝑛𝑝𝑢𝑡</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𝑛</m:t>
                              </m:r>
                            </m:sub>
                          </m:sSub>
                        </m:e>
                      </m:d>
                    </m:oMath>
                  </m:oMathPara>
                </a14:m>
                <a:endParaRPr lang="en-IN" sz="1400" b="0" dirty="0">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5000"/>
                  </a:lnSpc>
                </a:pPr>
                <a14:m>
                  <m:oMath xmlns:m="http://schemas.openxmlformats.org/officeDocument/2006/math">
                    <m:r>
                      <a:rPr lang="en-IN" sz="1400" b="0" i="1" smtClean="0">
                        <a:latin typeface="Cambria Math" panose="02040503050406030204" pitchFamily="18" charset="0"/>
                        <a:cs typeface="Times New Roman" panose="02020603050405020304" pitchFamily="18" charset="0"/>
                      </a:rPr>
                      <m:t>𝑂𝑢𝑡𝑝𝑢𝑡</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𝑚</m:t>
                            </m:r>
                          </m:sub>
                        </m:sSub>
                      </m:e>
                    </m:d>
                  </m:oMath>
                </a14:m>
                <a:r>
                  <a:rPr lang="en-US" sz="1400" dirty="0">
                    <a:latin typeface="Times New Roman" panose="02020603050405020304" pitchFamily="18" charset="0"/>
                    <a:cs typeface="Times New Roman" panose="02020603050405020304" pitchFamily="18" charset="0"/>
                  </a:rPr>
                  <a:t> </a:t>
                </a:r>
              </a:p>
              <a:p>
                <a:pPr marL="285750" indent="-285750">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outer product of the two vectors is the product of the matrices </a:t>
                </a:r>
                <a14:m>
                  <m:oMath xmlns:m="http://schemas.openxmlformats.org/officeDocument/2006/math">
                    <m:r>
                      <a:rPr lang="en-US" sz="1400" i="1" dirty="0" smtClean="0">
                        <a:latin typeface="Cambria Math" panose="02040503050406030204" pitchFamily="18" charset="0"/>
                        <a:cs typeface="Times New Roman" panose="02020603050405020304" pitchFamily="18" charset="0"/>
                      </a:rPr>
                      <m:t>𝑆</m:t>
                    </m:r>
                    <m:r>
                      <a:rPr lang="en-US" sz="1400" i="1" dirty="0" smtClean="0">
                        <a:latin typeface="Cambria Math" panose="02040503050406030204" pitchFamily="18" charset="0"/>
                        <a:cs typeface="Times New Roman" panose="02020603050405020304" pitchFamily="18" charset="0"/>
                      </a:rPr>
                      <m:t> =</m:t>
                    </m:r>
                    <m:sSup>
                      <m:sSupPr>
                        <m:ctrlPr>
                          <a:rPr lang="en-US" sz="1400" i="1" dirty="0" smtClean="0">
                            <a:latin typeface="Cambria Math" panose="02040503050406030204" pitchFamily="18" charset="0"/>
                            <a:cs typeface="Times New Roman" panose="02020603050405020304" pitchFamily="18" charset="0"/>
                          </a:rPr>
                        </m:ctrlPr>
                      </m:sSupPr>
                      <m:e>
                        <m:r>
                          <a:rPr lang="en-IN" sz="1400" b="0" i="1" dirty="0" smtClean="0">
                            <a:latin typeface="Cambria Math" panose="02040503050406030204" pitchFamily="18" charset="0"/>
                            <a:cs typeface="Times New Roman" panose="02020603050405020304" pitchFamily="18" charset="0"/>
                          </a:rPr>
                          <m:t>𝑠</m:t>
                        </m:r>
                      </m:e>
                      <m:sup>
                        <m:r>
                          <a:rPr lang="en-IN" sz="1400" b="0" i="1" dirty="0" smtClean="0">
                            <a:latin typeface="Cambria Math" panose="02040503050406030204" pitchFamily="18" charset="0"/>
                            <a:cs typeface="Times New Roman" panose="02020603050405020304" pitchFamily="18" charset="0"/>
                          </a:rPr>
                          <m:t>𝑇</m:t>
                        </m:r>
                      </m:sup>
                    </m:sSup>
                  </m:oMath>
                </a14:m>
                <a:r>
                  <a:rPr lang="en-US" sz="1400" dirty="0">
                    <a:latin typeface="Times New Roman" panose="02020603050405020304" pitchFamily="18" charset="0"/>
                    <a:cs typeface="Times New Roman" panose="02020603050405020304" pitchFamily="18" charset="0"/>
                  </a:rPr>
                  <a:t>  and T = t, i.e., between [n X 1] matrix and [1 x m] matrix. The transpose is to be taken for the input matrix given. </a:t>
                </a:r>
              </a:p>
              <a:p>
                <a:pPr marL="285750" indent="-285750">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matrix multiplication is done as follows: </a:t>
                </a:r>
              </a:p>
              <a:p>
                <a:pP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𝑆𝑇</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𝑠</m:t>
                          </m:r>
                        </m:e>
                        <m:sup>
                          <m:r>
                            <a:rPr lang="en-IN" sz="1600" b="0" i="1" smtClean="0">
                              <a:latin typeface="Cambria Math" panose="02040503050406030204" pitchFamily="18" charset="0"/>
                              <a:cs typeface="Times New Roman" panose="02020603050405020304" pitchFamily="18" charset="0"/>
                            </a:rPr>
                            <m:t>𝑇</m:t>
                          </m:r>
                        </m:sup>
                      </m:sSup>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d>
                            <m:dPr>
                              <m:begChr m:val="["/>
                              <m:endChr m:val="]"/>
                              <m:ctrlPr>
                                <a:rPr lang="en-IN" sz="1600" i="1">
                                  <a:latin typeface="Cambria Math" panose="02040503050406030204" pitchFamily="18" charset="0"/>
                                  <a:cs typeface="Times New Roman" panose="02020603050405020304" pitchFamily="18" charset="0"/>
                                </a:rPr>
                              </m:ctrlPr>
                            </m:dPr>
                            <m:e>
                              <m:m>
                                <m:mPr>
                                  <m:mcs>
                                    <m:mc>
                                      <m:mcPr>
                                        <m:count m:val="1"/>
                                        <m:mcJc m:val="center"/>
                                      </m:mcPr>
                                    </m:mc>
                                  </m:mcs>
                                  <m:ctrlPr>
                                    <a:rPr lang="en-IN" sz="1600" i="1">
                                      <a:latin typeface="Cambria Math" panose="02040503050406030204" pitchFamily="18" charset="0"/>
                                      <a:cs typeface="Times New Roman" panose="02020603050405020304" pitchFamily="18" charset="0"/>
                                    </a:rPr>
                                  </m:ctrlPr>
                                </m:mPr>
                                <m:mr>
                                  <m:e>
                                    <m:m>
                                      <m:mPr>
                                        <m:mcs>
                                          <m:mc>
                                            <m:mcPr>
                                              <m:count m:val="1"/>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1</m:t>
                                              </m:r>
                                            </m:sub>
                                          </m:sSub>
                                        </m:e>
                                      </m:mr>
                                      <m:mr>
                                        <m:e>
                                          <m:r>
                                            <a:rPr lang="en-IN" sz="1600" i="1">
                                              <a:latin typeface="Cambria Math" panose="02040503050406030204" pitchFamily="18" charset="0"/>
                                              <a:cs typeface="Times New Roman" panose="02020603050405020304" pitchFamily="18" charset="0"/>
                                            </a:rPr>
                                            <m:t>⋮</m:t>
                                          </m:r>
                                        </m:e>
                                      </m:mr>
                                    </m:m>
                                  </m:e>
                                </m:mr>
                                <m:mr>
                                  <m:e>
                                    <m:m>
                                      <m:mPr>
                                        <m:mcs>
                                          <m:mc>
                                            <m:mcPr>
                                              <m:count m:val="1"/>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𝑖</m:t>
                                              </m:r>
                                            </m:sub>
                                          </m:sSub>
                                        </m:e>
                                      </m:mr>
                                      <m:mr>
                                        <m:e>
                                          <m:r>
                                            <a:rPr lang="en-IN" sz="1600" i="1">
                                              <a:latin typeface="Cambria Math" panose="02040503050406030204" pitchFamily="18" charset="0"/>
                                              <a:cs typeface="Times New Roman" panose="02020603050405020304" pitchFamily="18" charset="0"/>
                                            </a:rPr>
                                            <m:t>⋮</m:t>
                                          </m:r>
                                        </m:e>
                                      </m:mr>
                                    </m:m>
                                  </m:e>
                                </m:mr>
                                <m:m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𝑛</m:t>
                                        </m:r>
                                      </m:sub>
                                    </m:sSub>
                                  </m:e>
                                </m:mr>
                              </m:m>
                            </m:e>
                          </m:d>
                        </m:e>
                        <m:sub>
                          <m:r>
                            <a:rPr lang="en-IN" sz="1600" b="0" i="1" smtClean="0">
                              <a:latin typeface="Cambria Math" panose="02040503050406030204" pitchFamily="18" charset="0"/>
                              <a:cs typeface="Times New Roman" panose="02020603050405020304" pitchFamily="18" charset="0"/>
                            </a:rPr>
                            <m:t>𝑛𝑋</m:t>
                          </m:r>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e>
                                        <m:e>
                                          <m:r>
                                            <a:rPr lang="en-IN" sz="1600" b="0" i="1" smtClean="0">
                                              <a:latin typeface="Cambria Math" panose="02040503050406030204" pitchFamily="18" charset="0"/>
                                              <a:cs typeface="Times New Roman" panose="02020603050405020304" pitchFamily="18" charset="0"/>
                                            </a:rPr>
                                            <m:t>…</m:t>
                                          </m:r>
                                        </m:e>
                                      </m:mr>
                                    </m:m>
                                  </m:e>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𝑗</m:t>
                                              </m:r>
                                            </m:sub>
                                          </m:sSub>
                                        </m:e>
                                        <m:e>
                                          <m:r>
                                            <a:rPr lang="en-IN" sz="1600" b="0" i="1" smtClean="0">
                                              <a:latin typeface="Cambria Math" panose="02040503050406030204" pitchFamily="18" charset="0"/>
                                              <a:cs typeface="Times New Roman" panose="02020603050405020304" pitchFamily="18" charset="0"/>
                                            </a:rPr>
                                            <m:t>…</m:t>
                                          </m:r>
                                        </m:e>
                                      </m:mr>
                                    </m:m>
                                  </m:e>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𝑚</m:t>
                                        </m:r>
                                      </m:sub>
                                    </m:sSub>
                                  </m:e>
                                </m:mr>
                              </m:m>
                            </m:e>
                          </m:d>
                        </m:e>
                        <m:sub>
                          <m:r>
                            <a:rPr lang="en-IN" sz="1600" b="0" i="1" smtClean="0">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𝑋𝑚</m:t>
                          </m:r>
                        </m:sub>
                      </m:sSub>
                    </m:oMath>
                  </m:oMathPara>
                </a14:m>
                <a:endParaRPr lang="en-US" sz="1600" dirty="0">
                  <a:latin typeface="Times New Roman" panose="02020603050405020304" pitchFamily="18" charset="0"/>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b="0" i="1" smtClean="0">
                                  <a:latin typeface="Cambria Math" panose="02040503050406030204" pitchFamily="18" charset="0"/>
                                  <a:cs typeface="Times New Roman" panose="02020603050405020304" pitchFamily="18" charset="0"/>
                                </a:rPr>
                              </m:ctrlPr>
                            </m:mPr>
                            <m:mr>
                              <m:e>
                                <m:eqArr>
                                  <m:eqArrPr>
                                    <m:ctrlPr>
                                      <a:rPr lang="en-IN" sz="1600" b="0" i="1" smtClean="0">
                                        <a:latin typeface="Cambria Math" panose="02040503050406030204" pitchFamily="18" charset="0"/>
                                        <a:cs typeface="Times New Roman" panose="02020603050405020304" pitchFamily="18" charset="0"/>
                                      </a:rPr>
                                    </m:ctrlPr>
                                  </m:eqArr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e>
                                  <m:e>
                                    <m:r>
                                      <a:rPr lang="en-IN" sz="1600" b="0" i="1" smtClean="0">
                                        <a:latin typeface="Cambria Math" panose="02040503050406030204" pitchFamily="18" charset="0"/>
                                        <a:cs typeface="Times New Roman" panose="02020603050405020304" pitchFamily="18" charset="0"/>
                                      </a:rPr>
                                      <m:t>⋮</m:t>
                                    </m:r>
                                  </m:e>
                                </m:eqArr>
                              </m:e>
                              <m:e>
                                <m:eqArr>
                                  <m:eqArrPr>
                                    <m:ctrlPr>
                                      <a:rPr lang="en-IN" sz="1600" i="1">
                                        <a:latin typeface="Cambria Math" panose="02040503050406030204" pitchFamily="18" charset="0"/>
                                        <a:cs typeface="Times New Roman" panose="02020603050405020304" pitchFamily="18" charset="0"/>
                                      </a:rPr>
                                    </m:ctrlPr>
                                  </m:eqArr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𝑗</m:t>
                                        </m:r>
                                      </m:sub>
                                    </m:sSub>
                                  </m:e>
                                  <m:e>
                                    <m:r>
                                      <a:rPr lang="en-IN" sz="1600" i="1" smtClean="0">
                                        <a:latin typeface="Cambria Math" panose="02040503050406030204" pitchFamily="18" charset="0"/>
                                        <a:cs typeface="Times New Roman" panose="02020603050405020304" pitchFamily="18" charset="0"/>
                                      </a:rPr>
                                      <m:t>⋮</m:t>
                                    </m:r>
                                  </m:e>
                                </m:eqArr>
                              </m:e>
                              <m:e>
                                <m:eqArr>
                                  <m:eqArrPr>
                                    <m:ctrlPr>
                                      <a:rPr lang="en-IN" sz="1600" i="1">
                                        <a:latin typeface="Cambria Math" panose="02040503050406030204" pitchFamily="18" charset="0"/>
                                        <a:cs typeface="Times New Roman" panose="02020603050405020304" pitchFamily="18" charset="0"/>
                                      </a:rPr>
                                    </m:ctrlPr>
                                  </m:eqArr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𝑚</m:t>
                                        </m:r>
                                      </m:sub>
                                    </m:sSub>
                                  </m:e>
                                  <m:e>
                                    <m:r>
                                      <a:rPr lang="en-IN" sz="1600" i="1" smtClean="0">
                                        <a:latin typeface="Cambria Math" panose="02040503050406030204" pitchFamily="18" charset="0"/>
                                        <a:cs typeface="Times New Roman" panose="02020603050405020304" pitchFamily="18" charset="0"/>
                                      </a:rPr>
                                      <m:t>⋮</m:t>
                                    </m:r>
                                  </m:e>
                                </m:eqArr>
                              </m:e>
                            </m:mr>
                            <m:mr>
                              <m:e>
                                <m:eqArr>
                                  <m:eqArrPr>
                                    <m:ctrlPr>
                                      <a:rPr lang="en-IN" sz="1600" b="0" i="1" smtClean="0">
                                        <a:latin typeface="Cambria Math" panose="02040503050406030204" pitchFamily="18" charset="0"/>
                                        <a:cs typeface="Times New Roman" panose="02020603050405020304" pitchFamily="18" charset="0"/>
                                      </a:rPr>
                                    </m:ctrlPr>
                                  </m:eqArr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e>
                                  <m:e>
                                    <m:r>
                                      <a:rPr lang="en-IN" sz="1600" b="0" i="1" smtClean="0">
                                        <a:latin typeface="Cambria Math" panose="02040503050406030204" pitchFamily="18" charset="0"/>
                                        <a:cs typeface="Times New Roman" panose="02020603050405020304" pitchFamily="18" charset="0"/>
                                      </a:rPr>
                                      <m:t>⋮</m:t>
                                    </m:r>
                                  </m:e>
                                </m:eqArr>
                              </m:e>
                              <m:e>
                                <m:eqArr>
                                  <m:eqArrPr>
                                    <m:ctrlPr>
                                      <a:rPr lang="en-IN" sz="1600" i="1">
                                        <a:latin typeface="Cambria Math" panose="02040503050406030204" pitchFamily="18" charset="0"/>
                                        <a:cs typeface="Times New Roman" panose="02020603050405020304" pitchFamily="18" charset="0"/>
                                      </a:rPr>
                                    </m:ctrlPr>
                                  </m:eqArr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𝑗</m:t>
                                        </m:r>
                                      </m:sub>
                                    </m:sSub>
                                  </m:e>
                                  <m:e>
                                    <m:r>
                                      <a:rPr lang="en-IN" sz="1600" i="1" smtClean="0">
                                        <a:latin typeface="Cambria Math" panose="02040503050406030204" pitchFamily="18" charset="0"/>
                                        <a:cs typeface="Times New Roman" panose="02020603050405020304" pitchFamily="18" charset="0"/>
                                      </a:rPr>
                                      <m:t>⋮</m:t>
                                    </m:r>
                                  </m:e>
                                </m:eqArr>
                              </m:e>
                              <m:e>
                                <m:eqArr>
                                  <m:eqArrPr>
                                    <m:ctrlPr>
                                      <a:rPr lang="en-IN" sz="1600" i="1">
                                        <a:latin typeface="Cambria Math" panose="02040503050406030204" pitchFamily="18" charset="0"/>
                                        <a:cs typeface="Times New Roman" panose="02020603050405020304" pitchFamily="18" charset="0"/>
                                      </a:rPr>
                                    </m:ctrlPr>
                                  </m:eqArr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𝑚</m:t>
                                        </m:r>
                                      </m:sub>
                                    </m:sSub>
                                  </m:e>
                                  <m:e>
                                    <m:r>
                                      <a:rPr lang="en-IN" sz="1600" i="1" smtClean="0">
                                        <a:latin typeface="Cambria Math" panose="02040503050406030204" pitchFamily="18" charset="0"/>
                                        <a:cs typeface="Times New Roman" panose="02020603050405020304" pitchFamily="18" charset="0"/>
                                      </a:rPr>
                                      <m:t>⋮</m:t>
                                    </m:r>
                                  </m:e>
                                </m:eqArr>
                              </m:e>
                            </m:mr>
                            <m:m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𝑛</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i="1">
                                        <a:latin typeface="Cambria Math" panose="02040503050406030204" pitchFamily="18" charset="0"/>
                                        <a:cs typeface="Times New Roman" panose="02020603050405020304" pitchFamily="18" charset="0"/>
                                      </a:rPr>
                                      <m:t>1</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𝑛</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𝑗</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𝑠</m:t>
                                    </m:r>
                                  </m:e>
                                  <m:sub>
                                    <m:r>
                                      <a:rPr lang="en-IN" sz="1600" b="0" i="1" smtClean="0">
                                        <a:latin typeface="Cambria Math" panose="02040503050406030204" pitchFamily="18" charset="0"/>
                                        <a:cs typeface="Times New Roman" panose="02020603050405020304" pitchFamily="18" charset="0"/>
                                      </a:rPr>
                                      <m:t>𝑛</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𝑚</m:t>
                                    </m:r>
                                  </m:sub>
                                </m:sSub>
                              </m:e>
                            </m:mr>
                          </m:m>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065682"/>
              </a:xfrm>
              <a:prstGeom prst="rect">
                <a:avLst/>
              </a:prstGeom>
              <a:blipFill>
                <a:blip r:embed="rId2"/>
                <a:stretch>
                  <a:fillRect l="-647" r="-21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29081" y="2327830"/>
              <a:ext cx="1578600" cy="1023120"/>
            </p14:xfrm>
          </p:contentPart>
        </mc:Choice>
        <mc:Fallback xmlns="">
          <p:pic>
            <p:nvPicPr>
              <p:cNvPr id="8" name="Ink 7"/>
              <p:cNvPicPr/>
              <p:nvPr/>
            </p:nvPicPr>
            <p:blipFill>
              <a:blip r:embed="rId4"/>
              <a:stretch>
                <a:fillRect/>
              </a:stretch>
            </p:blipFill>
            <p:spPr>
              <a:xfrm>
                <a:off x="-38441" y="2318470"/>
                <a:ext cx="1605960" cy="104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p14:cNvContentPartPr/>
              <p14:nvPr/>
            </p14:nvContentPartPr>
            <p14:xfrm>
              <a:off x="3299119" y="2639230"/>
              <a:ext cx="2429280" cy="68040"/>
            </p14:xfrm>
          </p:contentPart>
        </mc:Choice>
        <mc:Fallback xmlns="">
          <p:pic>
            <p:nvPicPr>
              <p:cNvPr id="27" name="Ink 26"/>
              <p:cNvPicPr/>
              <p:nvPr/>
            </p:nvPicPr>
            <p:blipFill>
              <a:blip r:embed="rId6"/>
              <a:stretch>
                <a:fillRect/>
              </a:stretch>
            </p:blipFill>
            <p:spPr>
              <a:xfrm>
                <a:off x="3288319" y="2624110"/>
                <a:ext cx="2452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14599" y="2932270"/>
              <a:ext cx="2426040" cy="57600"/>
            </p14:xfrm>
          </p:contentPart>
        </mc:Choice>
        <mc:Fallback xmlns="">
          <p:pic>
            <p:nvPicPr>
              <p:cNvPr id="28" name="Ink 27"/>
              <p:cNvPicPr/>
              <p:nvPr/>
            </p:nvPicPr>
            <p:blipFill>
              <a:blip r:embed="rId8"/>
              <a:stretch>
                <a:fillRect/>
              </a:stretch>
            </p:blipFill>
            <p:spPr>
              <a:xfrm>
                <a:off x="3305239" y="2927590"/>
                <a:ext cx="2452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p14:cNvContentPartPr/>
              <p14:nvPr/>
            </p14:nvContentPartPr>
            <p14:xfrm>
              <a:off x="5392159" y="3253750"/>
              <a:ext cx="3181320" cy="1075680"/>
            </p14:xfrm>
          </p:contentPart>
        </mc:Choice>
        <mc:Fallback xmlns="">
          <p:pic>
            <p:nvPicPr>
              <p:cNvPr id="35" name="Ink 34"/>
              <p:cNvPicPr/>
              <p:nvPr/>
            </p:nvPicPr>
            <p:blipFill>
              <a:blip r:embed="rId10"/>
              <a:stretch>
                <a:fillRect/>
              </a:stretch>
            </p:blipFill>
            <p:spPr>
              <a:xfrm>
                <a:off x="5375959" y="3237550"/>
                <a:ext cx="321624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p14:cNvContentPartPr/>
              <p14:nvPr/>
            </p14:nvContentPartPr>
            <p14:xfrm>
              <a:off x="1578319" y="3534190"/>
              <a:ext cx="394200" cy="31680"/>
            </p14:xfrm>
          </p:contentPart>
        </mc:Choice>
        <mc:Fallback xmlns="">
          <p:pic>
            <p:nvPicPr>
              <p:cNvPr id="38" name="Ink 37"/>
              <p:cNvPicPr/>
              <p:nvPr/>
            </p:nvPicPr>
            <p:blipFill>
              <a:blip r:embed="rId12"/>
              <a:stretch>
                <a:fillRect/>
              </a:stretch>
            </p:blipFill>
            <p:spPr>
              <a:xfrm>
                <a:off x="1567159" y="3517630"/>
                <a:ext cx="416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p14:cNvContentPartPr/>
              <p14:nvPr/>
            </p14:nvContentPartPr>
            <p14:xfrm>
              <a:off x="2950279" y="5112790"/>
              <a:ext cx="3287520" cy="1618200"/>
            </p14:xfrm>
          </p:contentPart>
        </mc:Choice>
        <mc:Fallback xmlns="">
          <p:pic>
            <p:nvPicPr>
              <p:cNvPr id="44" name="Ink 43"/>
              <p:cNvPicPr/>
              <p:nvPr/>
            </p:nvPicPr>
            <p:blipFill>
              <a:blip r:embed="rId14"/>
              <a:stretch>
                <a:fillRect/>
              </a:stretch>
            </p:blipFill>
            <p:spPr>
              <a:xfrm>
                <a:off x="2942719" y="5099830"/>
                <a:ext cx="3308040" cy="1641600"/>
              </a:xfrm>
              <a:prstGeom prst="rect">
                <a:avLst/>
              </a:prstGeom>
            </p:spPr>
          </p:pic>
        </mc:Fallback>
      </mc:AlternateContent>
    </p:spTree>
    <p:extLst>
      <p:ext uri="{BB962C8B-B14F-4D97-AF65-F5344CB8AC3E}">
        <p14:creationId xmlns:p14="http://schemas.microsoft.com/office/powerpoint/2010/main" val="259042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60</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Hamming Distance, Energy function and storage capacity</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372678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gives the minimum of the energy function. The energy function of a BAM is defined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𝐸</m:t>
                          </m:r>
                        </m:e>
                        <m:sub>
                          <m:r>
                            <a:rPr lang="en-IN" sz="1600" b="0" i="1" smtClean="0">
                              <a:latin typeface="Cambria Math" panose="02040503050406030204" pitchFamily="18" charset="0"/>
                              <a:cs typeface="Times New Roman" panose="02020603050405020304" pitchFamily="18" charset="0"/>
                            </a:rPr>
                            <m:t>𝑓</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𝑦</m:t>
                          </m:r>
                        </m:e>
                      </m:d>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cs typeface="Times New Roman" panose="02020603050405020304" pitchFamily="18" charset="0"/>
                            </a:rPr>
                            <m:t>2</m:t>
                          </m:r>
                        </m:den>
                      </m:f>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𝑥</m:t>
                          </m:r>
                        </m:e>
                        <m:sup>
                          <m:r>
                            <a:rPr lang="en-IN" sz="1600" b="0" i="1" smtClean="0">
                              <a:latin typeface="Cambria Math" panose="02040503050406030204" pitchFamily="18" charset="0"/>
                              <a:cs typeface="Times New Roman" panose="02020603050405020304" pitchFamily="18" charset="0"/>
                            </a:rPr>
                            <m:t>𝑇</m:t>
                          </m:r>
                        </m:sup>
                      </m:sSup>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𝑊</m:t>
                          </m:r>
                        </m:e>
                        <m:sup>
                          <m:r>
                            <a:rPr lang="en-IN" sz="1600" b="0" i="1" smtClean="0">
                              <a:latin typeface="Cambria Math" panose="02040503050406030204" pitchFamily="18" charset="0"/>
                              <a:cs typeface="Times New Roman" panose="02020603050405020304" pitchFamily="18" charset="0"/>
                            </a:rPr>
                            <m:t>𝑇</m:t>
                          </m:r>
                        </m:sup>
                      </m:sSup>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cs typeface="Times New Roman" panose="02020603050405020304" pitchFamily="18" charset="0"/>
                            </a:rPr>
                            <m:t>2</m:t>
                          </m:r>
                        </m:den>
                      </m:f>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𝑇</m:t>
                          </m:r>
                        </m:sup>
                      </m:sSup>
                      <m:r>
                        <a:rPr lang="en-IN" sz="1600" b="0" i="1" smtClean="0">
                          <a:latin typeface="Cambria Math" panose="02040503050406030204" pitchFamily="18" charset="0"/>
                          <a:cs typeface="Times New Roman" panose="02020603050405020304" pitchFamily="18" charset="0"/>
                        </a:rPr>
                        <m:t>𝑊𝑥</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𝑇</m:t>
                          </m:r>
                        </m:sup>
                      </m:sSup>
                      <m:r>
                        <a:rPr lang="en-IN" sz="1600" b="0" i="1" smtClean="0">
                          <a:latin typeface="Cambria Math" panose="02040503050406030204" pitchFamily="18" charset="0"/>
                          <a:cs typeface="Times New Roman" panose="02020603050405020304" pitchFamily="18" charset="0"/>
                        </a:rPr>
                        <m:t>𝑊𝑥</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change in energy due to the single bit changes in both vectors y and x given as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sz="1600" dirty="0">
                    <a:latin typeface="Times New Roman" panose="02020603050405020304" pitchFamily="18" charset="0"/>
                    <a:cs typeface="Times New Roman" panose="02020603050405020304" pitchFamily="18" charset="0"/>
                  </a:rPr>
                  <a:t> can be found as </a:t>
                </a:r>
              </a:p>
              <a:p>
                <a:pPr algn="just">
                  <a:lnSpc>
                    <a:spcPct val="125000"/>
                  </a:lnSpc>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𝐸</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𝑓</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𝑊𝑥</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𝑚</m:t>
                              </m:r>
                            </m:sup>
                            <m:e>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e>
                          </m:nary>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𝐸</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𝑓</m:t>
                          </m:r>
                        </m:sub>
                      </m:sSub>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e>
                      </m:d>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𝐸</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6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𝑊</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e>
                      </m:d>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600" i="1">
                          <a:latin typeface="Cambria Math" panose="02040503050406030204" pitchFamily="18" charset="0"/>
                          <a:ea typeface="Cambria Math" panose="02040503050406030204" pitchFamily="18" charset="0"/>
                          <a:cs typeface="Times New Roman" panose="02020603050405020304" pitchFamily="18" charset="0"/>
                        </a:rPr>
                        <m:t>=1 </m:t>
                      </m:r>
                      <m:r>
                        <a:rPr lang="en-IN" sz="1600" i="1">
                          <a:latin typeface="Cambria Math" panose="02040503050406030204" pitchFamily="18" charset="0"/>
                          <a:ea typeface="Cambria Math" panose="02040503050406030204" pitchFamily="18" charset="0"/>
                          <a:cs typeface="Times New Roman" panose="02020603050405020304" pitchFamily="18" charset="0"/>
                        </a:rPr>
                        <m:t>𝑡𝑜</m:t>
                      </m:r>
                      <m:r>
                        <a:rPr lang="en-IN" sz="1600" i="1">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3726789"/>
              </a:xfrm>
              <a:prstGeom prst="rect">
                <a:avLst/>
              </a:prstGeom>
              <a:blipFill>
                <a:blip r:embed="rId2"/>
                <a:stretch>
                  <a:fillRect l="-288"/>
                </a:stretch>
              </a:blipFill>
            </p:spPr>
            <p:txBody>
              <a:bodyPr/>
              <a:lstStyle/>
              <a:p>
                <a:r>
                  <a:rPr lang="en-IN">
                    <a:noFill/>
                  </a:rPr>
                  <a:t> </a:t>
                </a:r>
              </a:p>
            </p:txBody>
          </p:sp>
        </mc:Fallback>
      </mc:AlternateContent>
    </p:spTree>
    <p:extLst>
      <p:ext uri="{BB962C8B-B14F-4D97-AF65-F5344CB8AC3E}">
        <p14:creationId xmlns:p14="http://schemas.microsoft.com/office/powerpoint/2010/main" val="105907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61</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Hamming Distance, Energy function and storage capacity</a:t>
            </a:r>
          </a:p>
        </p:txBody>
      </p:sp>
      <mc:AlternateContent xmlns:mc="http://schemas.openxmlformats.org/markup-compatibility/2006" xmlns:a14="http://schemas.microsoft.com/office/drawing/2010/main">
        <mc:Choice Requires="a14">
          <p:sp>
            <p:nvSpPr>
              <p:cNvPr id="6" name="TextBox 5"/>
              <p:cNvSpPr txBox="1"/>
              <p:nvPr/>
            </p:nvSpPr>
            <p:spPr>
              <a:xfrm>
                <a:off x="457200" y="1563707"/>
                <a:ext cx="8472755" cy="4972002"/>
              </a:xfrm>
              <a:prstGeom prst="rect">
                <a:avLst/>
              </a:prstGeom>
              <a:noFill/>
            </p:spPr>
            <p:txBody>
              <a:bodyPr wrap="square" rtlCol="0">
                <a:spAutoFit/>
              </a:bodyPr>
              <a:lstStyle/>
              <a:p>
                <a:pPr algn="just">
                  <a:lnSpc>
                    <a:spcPct val="125000"/>
                  </a:lnSpc>
                </a:pPr>
                <a:r>
                  <a:rPr lang="en-US" sz="1600" dirty="0">
                    <a:latin typeface="Times New Roman" panose="02020603050405020304" pitchFamily="18" charset="0"/>
                    <a:cs typeface="Times New Roman" panose="02020603050405020304" pitchFamily="18" charset="0"/>
                  </a:rPr>
                  <a:t>Where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sz="1600" dirty="0">
                    <a:latin typeface="Times New Roman" panose="02020603050405020304" pitchFamily="18" charset="0"/>
                    <a:cs typeface="Times New Roman" panose="02020603050405020304" pitchFamily="18" charset="0"/>
                  </a:rPr>
                  <a:t> are given as </a:t>
                </a:r>
              </a:p>
              <a:p>
                <a:pPr algn="just">
                  <a:lnSpc>
                    <a:spcPct val="125000"/>
                  </a:lnSpc>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1"/>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𝑖𝑓</m:t>
                                      </m:r>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1600" i="1">
                                          <a:latin typeface="Cambria Math" panose="02040503050406030204" pitchFamily="18" charset="0"/>
                                          <a:ea typeface="Cambria Math" panose="02040503050406030204" pitchFamily="18" charset="0"/>
                                          <a:cs typeface="Times New Roman" panose="02020603050405020304" pitchFamily="18" charset="0"/>
                                        </a:rPr>
                                        <m:t>&gt;0</m:t>
                                      </m:r>
                                    </m:e>
                                  </m:mr>
                                  <m:mr>
                                    <m:e>
                                      <m:r>
                                        <a:rPr lang="en-IN" sz="1600" i="1">
                                          <a:latin typeface="Cambria Math" panose="02040503050406030204" pitchFamily="18" charset="0"/>
                                          <a:cs typeface="Times New Roman" panose="02020603050405020304" pitchFamily="18" charset="0"/>
                                        </a:rPr>
                                        <m:t>0             </m:t>
                                      </m:r>
                                      <m:r>
                                        <a:rPr lang="en-IN" sz="1600" i="1">
                                          <a:latin typeface="Cambria Math" panose="02040503050406030204" pitchFamily="18" charset="0"/>
                                          <a:cs typeface="Times New Roman" panose="02020603050405020304" pitchFamily="18" charset="0"/>
                                        </a:rPr>
                                        <m:t>𝑖𝑓</m:t>
                                      </m:r>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1600" i="1">
                                          <a:latin typeface="Cambria Math" panose="02040503050406030204" pitchFamily="18" charset="0"/>
                                          <a:ea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−2         </m:t>
                                      </m:r>
                                      <m:r>
                                        <a:rPr lang="en-IN" sz="1600" i="1">
                                          <a:latin typeface="Cambria Math" panose="02040503050406030204" pitchFamily="18" charset="0"/>
                                          <a:cs typeface="Times New Roman" panose="02020603050405020304" pitchFamily="18" charset="0"/>
                                        </a:rPr>
                                        <m:t>𝑖𝑓</m:t>
                                      </m:r>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1600" i="1">
                                          <a:latin typeface="Cambria Math" panose="02040503050406030204" pitchFamily="18" charset="0"/>
                                          <a:ea typeface="Cambria Math" panose="02040503050406030204" pitchFamily="18" charset="0"/>
                                          <a:cs typeface="Times New Roman" panose="02020603050405020304" pitchFamily="18" charset="0"/>
                                        </a:rPr>
                                        <m:t>&lt;0</m:t>
                                      </m:r>
                                    </m:e>
                                  </m:mr>
                                </m:m>
                              </m:e>
                            </m:d>
                          </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1"/>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𝑖𝑓</m:t>
                                      </m:r>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ea typeface="Cambria Math" panose="02040503050406030204" pitchFamily="18" charset="0"/>
                                              <a:cs typeface="Times New Roman" panose="02020603050405020304" pitchFamily="18" charset="0"/>
                                            </a:rPr>
                                            <m:t>𝑚</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1600" i="1">
                                          <a:latin typeface="Cambria Math" panose="02040503050406030204" pitchFamily="18" charset="0"/>
                                          <a:ea typeface="Cambria Math" panose="02040503050406030204" pitchFamily="18" charset="0"/>
                                          <a:cs typeface="Times New Roman" panose="02020603050405020304" pitchFamily="18" charset="0"/>
                                        </a:rPr>
                                        <m:t>&gt;0</m:t>
                                      </m:r>
                                    </m:e>
                                  </m:mr>
                                  <m:mr>
                                    <m:e>
                                      <m:r>
                                        <a:rPr lang="en-IN" sz="1600" i="1">
                                          <a:latin typeface="Cambria Math" panose="02040503050406030204" pitchFamily="18" charset="0"/>
                                          <a:cs typeface="Times New Roman" panose="02020603050405020304" pitchFamily="18" charset="0"/>
                                        </a:rPr>
                                        <m:t>0             </m:t>
                                      </m:r>
                                      <m:r>
                                        <a:rPr lang="en-IN" sz="1600" i="1">
                                          <a:latin typeface="Cambria Math" panose="02040503050406030204" pitchFamily="18" charset="0"/>
                                          <a:cs typeface="Times New Roman" panose="02020603050405020304" pitchFamily="18" charset="0"/>
                                        </a:rPr>
                                        <m:t>𝑖𝑓</m:t>
                                      </m:r>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ea typeface="Cambria Math" panose="02040503050406030204" pitchFamily="18" charset="0"/>
                                              <a:cs typeface="Times New Roman" panose="02020603050405020304" pitchFamily="18" charset="0"/>
                                            </a:rPr>
                                            <m:t>𝑚</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1600" i="1">
                                          <a:latin typeface="Cambria Math" panose="02040503050406030204" pitchFamily="18" charset="0"/>
                                          <a:ea typeface="Cambria Math" panose="02040503050406030204" pitchFamily="18" charset="0"/>
                                          <a:cs typeface="Times New Roman" panose="02020603050405020304" pitchFamily="18" charset="0"/>
                                        </a:rPr>
                                        <m:t>=0</m:t>
                                      </m:r>
                                    </m:e>
                                  </m:mr>
                                  <m:mr>
                                    <m:e>
                                      <m:r>
                                        <a:rPr lang="en-IN" sz="1600" i="1">
                                          <a:latin typeface="Cambria Math" panose="02040503050406030204" pitchFamily="18" charset="0"/>
                                          <a:cs typeface="Times New Roman" panose="02020603050405020304" pitchFamily="18" charset="0"/>
                                        </a:rPr>
                                        <m:t>−2         </m:t>
                                      </m:r>
                                      <m:r>
                                        <a:rPr lang="en-IN" sz="1600" i="1">
                                          <a:latin typeface="Cambria Math" panose="02040503050406030204" pitchFamily="18" charset="0"/>
                                          <a:cs typeface="Times New Roman" panose="02020603050405020304" pitchFamily="18" charset="0"/>
                                        </a:rPr>
                                        <m:t>𝑖𝑓</m:t>
                                      </m:r>
                                      <m:nary>
                                        <m:naryPr>
                                          <m:chr m:val="∑"/>
                                          <m:ctrlPr>
                                            <a:rPr lang="en-IN"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ea typeface="Cambria Math" panose="02040503050406030204" pitchFamily="18" charset="0"/>
                                              <a:cs typeface="Times New Roman" panose="02020603050405020304" pitchFamily="18" charset="0"/>
                                            </a:rPr>
                                            <m:t>𝑚</m:t>
                                          </m:r>
                                        </m:sup>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1600" i="1">
                                          <a:latin typeface="Cambria Math" panose="02040503050406030204" pitchFamily="18" charset="0"/>
                                          <a:ea typeface="Cambria Math" panose="02040503050406030204" pitchFamily="18" charset="0"/>
                                          <a:cs typeface="Times New Roman" panose="02020603050405020304" pitchFamily="18" charset="0"/>
                                        </a:rPr>
                                        <m:t>&lt;00</m:t>
                                      </m:r>
                                    </m:e>
                                  </m:mr>
                                </m:m>
                              </m:e>
                            </m:d>
                          </m:e>
                        </m:mr>
                      </m:m>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Here the energy function is bounded below by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𝐸</m:t>
                          </m:r>
                        </m:e>
                        <m:sub>
                          <m:r>
                            <a:rPr lang="en-IN" sz="1600" b="0" i="1" smtClean="0">
                              <a:latin typeface="Cambria Math" panose="02040503050406030204" pitchFamily="18" charset="0"/>
                              <a:cs typeface="Times New Roman" panose="02020603050405020304" pitchFamily="18" charset="0"/>
                            </a:rPr>
                            <m:t>𝑓</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𝑦</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m:t>
                          </m:r>
                        </m:sup>
                        <m:e>
                          <m:nary>
                            <m:naryPr>
                              <m:chr m:val="∑"/>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𝑚</m:t>
                              </m:r>
                            </m:sup>
                            <m:e>
                              <m:d>
                                <m:dPr>
                                  <m:begChr m:val="|"/>
                                  <m:endChr m:val="|"/>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e>
                              </m:d>
                            </m:e>
                          </m:nary>
                        </m:e>
                      </m:nary>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the discrete BAM will converge to a stable state.</a:t>
                </a:r>
                <a:endParaRPr lang="en-IN" sz="1600" b="0" dirty="0">
                  <a:latin typeface="Times New Roman" panose="02020603050405020304" pitchFamily="18" charset="0"/>
                  <a:cs typeface="Times New Roman" panose="02020603050405020304" pitchFamily="18" charset="0"/>
                </a:endParaRPr>
              </a:p>
              <a:p>
                <a:pPr algn="just">
                  <a:lnSpc>
                    <a:spcPct val="125000"/>
                  </a:lnSpc>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1563707"/>
                <a:ext cx="8472755" cy="4972002"/>
              </a:xfrm>
              <a:prstGeom prst="rect">
                <a:avLst/>
              </a:prstGeom>
              <a:blipFill>
                <a:blip r:embed="rId2"/>
                <a:stretch>
                  <a:fillRect l="-360"/>
                </a:stretch>
              </a:blipFill>
            </p:spPr>
            <p:txBody>
              <a:bodyPr/>
              <a:lstStyle/>
              <a:p>
                <a:r>
                  <a:rPr lang="en-IN">
                    <a:noFill/>
                  </a:rPr>
                  <a:t> </a:t>
                </a:r>
              </a:p>
            </p:txBody>
          </p:sp>
        </mc:Fallback>
      </mc:AlternateContent>
    </p:spTree>
    <p:extLst>
      <p:ext uri="{BB962C8B-B14F-4D97-AF65-F5344CB8AC3E}">
        <p14:creationId xmlns:p14="http://schemas.microsoft.com/office/powerpoint/2010/main" val="3114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62</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Hamming Distance, Energy function and storage capacity</a:t>
            </a:r>
          </a:p>
        </p:txBody>
      </p:sp>
      <mc:AlternateContent xmlns:mc="http://schemas.openxmlformats.org/markup-compatibility/2006" xmlns:a14="http://schemas.microsoft.com/office/drawing/2010/main">
        <mc:Choice Requires="a14">
          <p:sp>
            <p:nvSpPr>
              <p:cNvPr id="6" name="TextBox 5"/>
              <p:cNvSpPr txBox="1"/>
              <p:nvPr/>
            </p:nvSpPr>
            <p:spPr>
              <a:xfrm>
                <a:off x="457200" y="1563707"/>
                <a:ext cx="8472755" cy="1989263"/>
              </a:xfrm>
              <a:prstGeom prst="rect">
                <a:avLst/>
              </a:prstGeom>
              <a:noFill/>
            </p:spPr>
            <p:txBody>
              <a:bodyPr wrap="square" rtlCol="0">
                <a:spAutoFit/>
              </a:bodyPr>
              <a:lstStyle/>
              <a:p>
                <a:pPr algn="just">
                  <a:lnSpc>
                    <a:spcPct val="125000"/>
                  </a:lnSpc>
                </a:pPr>
                <a:r>
                  <a:rPr lang="en-IN" sz="1600" dirty="0">
                    <a:latin typeface="Times New Roman" panose="02020603050405020304" pitchFamily="18" charset="0"/>
                    <a:cs typeface="Times New Roman" panose="02020603050405020304" pitchFamily="18" charset="0"/>
                  </a:rPr>
                  <a:t>The memory capacity or the storage capacity of BAM may be given as </a:t>
                </a:r>
              </a:p>
              <a:p>
                <a:pPr algn="just">
                  <a:lnSpc>
                    <a:spcPct val="125000"/>
                  </a:lnSpc>
                </a:pPr>
                <a14:m>
                  <m:oMathPara xmlns:m="http://schemas.openxmlformats.org/officeDocument/2006/math">
                    <m:oMathParaPr>
                      <m:jc m:val="centerGroup"/>
                    </m:oMathParaPr>
                    <m:oMath xmlns:m="http://schemas.openxmlformats.org/officeDocument/2006/math">
                      <m:r>
                        <m:rPr>
                          <m:sty m:val="p"/>
                        </m:rPr>
                        <a:rPr lang="en-IN" sz="1600" b="0" i="0" smtClean="0">
                          <a:latin typeface="Cambria Math" panose="02040503050406030204" pitchFamily="18" charset="0"/>
                          <a:cs typeface="Times New Roman" panose="02020603050405020304" pitchFamily="18" charset="0"/>
                        </a:rPr>
                        <m:t>min</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𝑚</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r>
                  <a:rPr lang="en-IN" sz="1600" dirty="0">
                    <a:latin typeface="Times New Roman" panose="02020603050405020304" pitchFamily="18" charset="0"/>
                    <a:cs typeface="Times New Roman" panose="02020603050405020304" pitchFamily="18" charset="0"/>
                  </a:rPr>
                  <a:t>Where “n” is the number of units in X layer and “m” is the number of units in Y Layer. Also a more conservative capacity is estimated as follows:</a:t>
                </a:r>
              </a:p>
              <a:p>
                <a:pPr algn="just">
                  <a:lnSpc>
                    <a:spcPct val="125000"/>
                  </a:lnSpc>
                </a:pPr>
                <a14:m>
                  <m:oMathPara xmlns:m="http://schemas.openxmlformats.org/officeDocument/2006/math">
                    <m:oMathParaPr>
                      <m:jc m:val="centerGroup"/>
                    </m:oMathParaPr>
                    <m:oMath xmlns:m="http://schemas.openxmlformats.org/officeDocument/2006/math">
                      <m:rad>
                        <m:radPr>
                          <m:degHide m:val="on"/>
                          <m:ctrlPr>
                            <a:rPr lang="en-IN" sz="1600" b="0" i="1" smtClean="0">
                              <a:latin typeface="Cambria Math" panose="02040503050406030204" pitchFamily="18" charset="0"/>
                              <a:cs typeface="Times New Roman" panose="02020603050405020304" pitchFamily="18" charset="0"/>
                            </a:rPr>
                          </m:ctrlPr>
                        </m:radPr>
                        <m:deg/>
                        <m:e>
                          <m:r>
                            <m:rPr>
                              <m:sty m:val="p"/>
                            </m:rPr>
                            <a:rPr lang="en-IN" sz="1600">
                              <a:latin typeface="Cambria Math" panose="02040503050406030204" pitchFamily="18" charset="0"/>
                              <a:cs typeface="Times New Roman" panose="02020603050405020304" pitchFamily="18" charset="0"/>
                            </a:rPr>
                            <m:t>min</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𝑚</m:t>
                          </m:r>
                          <m:r>
                            <a:rPr lang="en-IN" sz="1600" i="1">
                              <a:latin typeface="Cambria Math" panose="02040503050406030204" pitchFamily="18" charset="0"/>
                              <a:cs typeface="Times New Roman" panose="02020603050405020304" pitchFamily="18" charset="0"/>
                            </a:rPr>
                            <m:t>, </m:t>
                          </m:r>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m:t>
                          </m:r>
                          <m:r>
                            <m:rPr>
                              <m:nor/>
                            </m:rPr>
                            <a:rPr lang="en-IN" sz="1600" dirty="0">
                              <a:latin typeface="Times New Roman" panose="02020603050405020304" pitchFamily="18" charset="0"/>
                              <a:cs typeface="Times New Roman" panose="02020603050405020304" pitchFamily="18" charset="0"/>
                            </a:rPr>
                            <m:t> </m:t>
                          </m:r>
                        </m:e>
                      </m:rad>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1563707"/>
                <a:ext cx="8472755" cy="1989263"/>
              </a:xfrm>
              <a:prstGeom prst="rect">
                <a:avLst/>
              </a:prstGeom>
              <a:blipFill>
                <a:blip r:embed="rId2"/>
                <a:stretch>
                  <a:fillRect l="-360" r="-360"/>
                </a:stretch>
              </a:blipFill>
            </p:spPr>
            <p:txBody>
              <a:bodyPr/>
              <a:lstStyle/>
              <a:p>
                <a:r>
                  <a:rPr lang="en-IN">
                    <a:noFill/>
                  </a:rPr>
                  <a:t> </a:t>
                </a:r>
              </a:p>
            </p:txBody>
          </p:sp>
        </mc:Fallback>
      </mc:AlternateContent>
    </p:spTree>
    <p:extLst>
      <p:ext uri="{BB962C8B-B14F-4D97-AF65-F5344CB8AC3E}">
        <p14:creationId xmlns:p14="http://schemas.microsoft.com/office/powerpoint/2010/main" val="21455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63</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Hopfield Networks</a:t>
            </a:r>
          </a:p>
        </p:txBody>
      </p:sp>
      <p:sp>
        <p:nvSpPr>
          <p:cNvPr id="6" name="TextBox 5"/>
          <p:cNvSpPr txBox="1"/>
          <p:nvPr/>
        </p:nvSpPr>
        <p:spPr>
          <a:xfrm>
            <a:off x="335622" y="1563707"/>
            <a:ext cx="8472755" cy="221791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John J. Hopfield developed a model in the year 1982 conforming to the asynchronous nature of biological neurons.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networks proposed by Hopfield are known as Hopfield networks and it is his work that promoted construction of the first analog VLSI neural chip.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network has found many useful applications in associative memory and various optimization problems.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this section, two types of network are discussed: discrete and continuous Hopfield networks. </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868094" y="3081310"/>
              <a:ext cx="2868840" cy="123120"/>
            </p14:xfrm>
          </p:contentPart>
        </mc:Choice>
        <mc:Fallback>
          <p:pic>
            <p:nvPicPr>
              <p:cNvPr id="5" name="Ink 4"/>
              <p:cNvPicPr/>
              <p:nvPr/>
            </p:nvPicPr>
            <p:blipFill>
              <a:blip r:embed="rId3"/>
              <a:stretch>
                <a:fillRect/>
              </a:stretch>
            </p:blipFill>
            <p:spPr>
              <a:xfrm>
                <a:off x="5859094" y="3078070"/>
                <a:ext cx="28868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731254" y="3389470"/>
              <a:ext cx="1977480" cy="83160"/>
            </p14:xfrm>
          </p:contentPart>
        </mc:Choice>
        <mc:Fallback>
          <p:pic>
            <p:nvPicPr>
              <p:cNvPr id="8" name="Ink 7"/>
              <p:cNvPicPr/>
              <p:nvPr/>
            </p:nvPicPr>
            <p:blipFill>
              <a:blip r:embed="rId5"/>
              <a:stretch>
                <a:fillRect/>
              </a:stretch>
            </p:blipFill>
            <p:spPr>
              <a:xfrm>
                <a:off x="722254" y="3382270"/>
                <a:ext cx="2000520" cy="99720"/>
              </a:xfrm>
              <a:prstGeom prst="rect">
                <a:avLst/>
              </a:prstGeom>
            </p:spPr>
          </p:pic>
        </mc:Fallback>
      </mc:AlternateContent>
    </p:spTree>
    <p:extLst>
      <p:ext uri="{BB962C8B-B14F-4D97-AF65-F5344CB8AC3E}">
        <p14:creationId xmlns:p14="http://schemas.microsoft.com/office/powerpoint/2010/main" val="300914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Discrete Hopfield Network </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99309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Hopfield network is an auto-associative fully interconnected single-layer feedback network.</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It is also a symmetrically weighted network. When this is operated in discrete line fashion it is called as discrete Hopfield network and its architecture as a single-layer feedback network can be called as recurrent.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network takes two-valued inputs: binary (0, 1) or bipolar (+l, -1); the use of bipolar inputs makes the analysis easier.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network has symmetrical weights with no self-connections, i.e.,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𝑤</m:t>
                          </m:r>
                        </m:e>
                        <m:sub>
                          <m:r>
                            <a:rPr lang="en-US" sz="1700" b="0" i="1" smtClean="0">
                              <a:latin typeface="Cambria Math" panose="02040503050406030204" pitchFamily="18" charset="0"/>
                              <a:cs typeface="Times New Roman" panose="02020603050405020304" pitchFamily="18" charset="0"/>
                            </a:rPr>
                            <m:t>𝑖𝑗</m:t>
                          </m:r>
                        </m:sub>
                      </m:sSub>
                      <m:r>
                        <a:rPr lang="en-US" sz="1700" b="0" i="1" smtClean="0">
                          <a:latin typeface="Cambria Math" panose="02040503050406030204" pitchFamily="18" charset="0"/>
                          <a:cs typeface="Times New Roman" panose="02020603050405020304" pitchFamily="18" charset="0"/>
                        </a:rPr>
                        <m:t>=</m:t>
                      </m:r>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𝑤</m:t>
                          </m:r>
                        </m:e>
                        <m:sub>
                          <m:r>
                            <a:rPr lang="en-US" sz="1700" b="0" i="1" smtClean="0">
                              <a:latin typeface="Cambria Math" panose="02040503050406030204" pitchFamily="18" charset="0"/>
                              <a:cs typeface="Times New Roman" panose="02020603050405020304" pitchFamily="18" charset="0"/>
                            </a:rPr>
                            <m:t>𝑗𝑖</m:t>
                          </m:r>
                        </m:sub>
                      </m:sSub>
                      <m:r>
                        <a:rPr lang="en-US" sz="1700" b="0" i="1" smtClean="0">
                          <a:latin typeface="Cambria Math" panose="02040503050406030204" pitchFamily="18" charset="0"/>
                          <a:cs typeface="Times New Roman" panose="02020603050405020304" pitchFamily="18" charset="0"/>
                        </a:rPr>
                        <m:t>;    </m:t>
                      </m:r>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𝑤</m:t>
                          </m:r>
                        </m:e>
                        <m:sub>
                          <m:r>
                            <a:rPr lang="en-US" sz="1700" b="0" i="1" smtClean="0">
                              <a:latin typeface="Cambria Math" panose="02040503050406030204" pitchFamily="18" charset="0"/>
                              <a:cs typeface="Times New Roman" panose="02020603050405020304" pitchFamily="18" charset="0"/>
                            </a:rPr>
                            <m:t>𝑖𝑖</m:t>
                          </m:r>
                        </m:sub>
                      </m:sSub>
                      <m:r>
                        <a:rPr lang="en-US" sz="1700" b="0" i="1" smtClean="0">
                          <a:latin typeface="Cambria Math" panose="02040503050406030204" pitchFamily="18" charset="0"/>
                          <a:cs typeface="Times New Roman" panose="02020603050405020304" pitchFamily="18" charset="0"/>
                        </a:rPr>
                        <m:t>=0</m:t>
                      </m:r>
                    </m:oMath>
                  </m:oMathPara>
                </a14:m>
                <a:endParaRPr lang="en-US" sz="17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key points to be noted in Hopfield net are: only one unit updates its activation at a time; also each unit is found to continuously receive an external signal along with the signals it receives from the other units in the net. </a:t>
                </a:r>
              </a:p>
              <a:p>
                <a:pPr marL="285750" indent="-28575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When a single-layer recurrent network is performing a sequential updating process, an input pattern is first applied to the network and the network's output is found co be initialized accordingly.</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993098"/>
              </a:xfrm>
              <a:prstGeom prst="rect">
                <a:avLst/>
              </a:prstGeom>
              <a:blipFill>
                <a:blip r:embed="rId2"/>
                <a:stretch>
                  <a:fillRect l="-360" r="-504" b="-855"/>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420094" y="1930390"/>
              <a:ext cx="4892400" cy="44640"/>
            </p14:xfrm>
          </p:contentPart>
        </mc:Choice>
        <mc:Fallback>
          <p:pic>
            <p:nvPicPr>
              <p:cNvPr id="5" name="Ink 4"/>
              <p:cNvPicPr/>
              <p:nvPr/>
            </p:nvPicPr>
            <p:blipFill>
              <a:blip r:embed="rId4"/>
              <a:stretch>
                <a:fillRect/>
              </a:stretch>
            </p:blipFill>
            <p:spPr>
              <a:xfrm>
                <a:off x="3411454" y="1920670"/>
                <a:ext cx="49104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697054" y="2293630"/>
              <a:ext cx="774360" cy="28080"/>
            </p14:xfrm>
          </p:contentPart>
        </mc:Choice>
        <mc:Fallback>
          <p:pic>
            <p:nvPicPr>
              <p:cNvPr id="8" name="Ink 7"/>
              <p:cNvPicPr/>
              <p:nvPr/>
            </p:nvPicPr>
            <p:blipFill>
              <a:blip r:embed="rId6"/>
              <a:stretch>
                <a:fillRect/>
              </a:stretch>
            </p:blipFill>
            <p:spPr>
              <a:xfrm>
                <a:off x="692014" y="2279590"/>
                <a:ext cx="7945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p14:cNvContentPartPr/>
              <p14:nvPr/>
            </p14:nvContentPartPr>
            <p14:xfrm>
              <a:off x="1933654" y="2866390"/>
              <a:ext cx="2293560" cy="88920"/>
            </p14:xfrm>
          </p:contentPart>
        </mc:Choice>
        <mc:Fallback>
          <p:pic>
            <p:nvPicPr>
              <p:cNvPr id="13" name="Ink 12"/>
              <p:cNvPicPr/>
              <p:nvPr/>
            </p:nvPicPr>
            <p:blipFill>
              <a:blip r:embed="rId8"/>
              <a:stretch>
                <a:fillRect/>
              </a:stretch>
            </p:blipFill>
            <p:spPr>
              <a:xfrm>
                <a:off x="1924294" y="2856670"/>
                <a:ext cx="23119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p14:cNvContentPartPr/>
              <p14:nvPr/>
            </p14:nvContentPartPr>
            <p14:xfrm>
              <a:off x="4202374" y="3542110"/>
              <a:ext cx="1142280" cy="152640"/>
            </p14:xfrm>
          </p:contentPart>
        </mc:Choice>
        <mc:Fallback>
          <p:pic>
            <p:nvPicPr>
              <p:cNvPr id="25" name="Ink 24"/>
              <p:cNvPicPr/>
              <p:nvPr/>
            </p:nvPicPr>
            <p:blipFill>
              <a:blip r:embed="rId10"/>
              <a:stretch>
                <a:fillRect/>
              </a:stretch>
            </p:blipFill>
            <p:spPr>
              <a:xfrm>
                <a:off x="4187614" y="3524830"/>
                <a:ext cx="11739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0" name="Ink 49"/>
              <p14:cNvContentPartPr/>
              <p14:nvPr/>
            </p14:nvContentPartPr>
            <p14:xfrm>
              <a:off x="5662174" y="3509710"/>
              <a:ext cx="1388160" cy="111960"/>
            </p14:xfrm>
          </p:contentPart>
        </mc:Choice>
        <mc:Fallback>
          <p:pic>
            <p:nvPicPr>
              <p:cNvPr id="50" name="Ink 49"/>
              <p:cNvPicPr/>
              <p:nvPr/>
            </p:nvPicPr>
            <p:blipFill>
              <a:blip r:embed="rId12"/>
              <a:stretch>
                <a:fillRect/>
              </a:stretch>
            </p:blipFill>
            <p:spPr>
              <a:xfrm>
                <a:off x="5656054" y="3506470"/>
                <a:ext cx="14112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8" name="Ink 57"/>
              <p14:cNvContentPartPr/>
              <p14:nvPr/>
            </p14:nvContentPartPr>
            <p14:xfrm>
              <a:off x="4456174" y="3728590"/>
              <a:ext cx="1946880" cy="622440"/>
            </p14:xfrm>
          </p:contentPart>
        </mc:Choice>
        <mc:Fallback>
          <p:pic>
            <p:nvPicPr>
              <p:cNvPr id="58" name="Ink 57"/>
              <p:cNvPicPr/>
              <p:nvPr/>
            </p:nvPicPr>
            <p:blipFill>
              <a:blip r:embed="rId14"/>
              <a:stretch>
                <a:fillRect/>
              </a:stretch>
            </p:blipFill>
            <p:spPr>
              <a:xfrm>
                <a:off x="4446454" y="3718870"/>
                <a:ext cx="1966320" cy="641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2" name="Ink 61"/>
              <p14:cNvContentPartPr/>
              <p14:nvPr/>
            </p14:nvContentPartPr>
            <p14:xfrm>
              <a:off x="2883694" y="3208750"/>
              <a:ext cx="1053000" cy="97560"/>
            </p14:xfrm>
          </p:contentPart>
        </mc:Choice>
        <mc:Fallback>
          <p:pic>
            <p:nvPicPr>
              <p:cNvPr id="62" name="Ink 61"/>
              <p:cNvPicPr/>
              <p:nvPr/>
            </p:nvPicPr>
            <p:blipFill>
              <a:blip r:embed="rId16"/>
              <a:stretch>
                <a:fillRect/>
              </a:stretch>
            </p:blipFill>
            <p:spPr>
              <a:xfrm>
                <a:off x="2873974" y="3201190"/>
                <a:ext cx="10724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3" name="Ink 62"/>
              <p14:cNvContentPartPr/>
              <p14:nvPr/>
            </p14:nvContentPartPr>
            <p14:xfrm>
              <a:off x="6836854" y="3838390"/>
              <a:ext cx="790920" cy="200160"/>
            </p14:xfrm>
          </p:contentPart>
        </mc:Choice>
        <mc:Fallback>
          <p:pic>
            <p:nvPicPr>
              <p:cNvPr id="63" name="Ink 62"/>
              <p:cNvPicPr/>
              <p:nvPr/>
            </p:nvPicPr>
            <p:blipFill>
              <a:blip r:embed="rId18"/>
              <a:stretch>
                <a:fillRect/>
              </a:stretch>
            </p:blipFill>
            <p:spPr>
              <a:xfrm>
                <a:off x="6833614" y="3834790"/>
                <a:ext cx="7970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9" name="Ink 68"/>
              <p14:cNvContentPartPr/>
              <p14:nvPr/>
            </p14:nvContentPartPr>
            <p14:xfrm>
              <a:off x="8105854" y="3712390"/>
              <a:ext cx="102960" cy="115200"/>
            </p14:xfrm>
          </p:contentPart>
        </mc:Choice>
        <mc:Fallback>
          <p:pic>
            <p:nvPicPr>
              <p:cNvPr id="69" name="Ink 68"/>
              <p:cNvPicPr/>
              <p:nvPr/>
            </p:nvPicPr>
            <p:blipFill>
              <a:blip r:embed="rId20"/>
              <a:stretch>
                <a:fillRect/>
              </a:stretch>
            </p:blipFill>
            <p:spPr>
              <a:xfrm>
                <a:off x="8096494" y="3703390"/>
                <a:ext cx="1216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0" name="Ink 69"/>
              <p14:cNvContentPartPr/>
              <p14:nvPr/>
            </p14:nvContentPartPr>
            <p14:xfrm>
              <a:off x="7758094" y="3660910"/>
              <a:ext cx="337680" cy="613440"/>
            </p14:xfrm>
          </p:contentPart>
        </mc:Choice>
        <mc:Fallback>
          <p:pic>
            <p:nvPicPr>
              <p:cNvPr id="70" name="Ink 69"/>
              <p:cNvPicPr/>
              <p:nvPr/>
            </p:nvPicPr>
            <p:blipFill>
              <a:blip r:embed="rId22"/>
              <a:stretch>
                <a:fillRect/>
              </a:stretch>
            </p:blipFill>
            <p:spPr>
              <a:xfrm>
                <a:off x="7748734" y="3651550"/>
                <a:ext cx="351000" cy="633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1" name="Ink 70"/>
              <p14:cNvContentPartPr/>
              <p14:nvPr/>
            </p14:nvContentPartPr>
            <p14:xfrm>
              <a:off x="8033854" y="3730750"/>
              <a:ext cx="977760" cy="410040"/>
            </p14:xfrm>
          </p:contentPart>
        </mc:Choice>
        <mc:Fallback>
          <p:pic>
            <p:nvPicPr>
              <p:cNvPr id="71" name="Ink 70"/>
              <p:cNvPicPr/>
              <p:nvPr/>
            </p:nvPicPr>
            <p:blipFill>
              <a:blip r:embed="rId24"/>
              <a:stretch>
                <a:fillRect/>
              </a:stretch>
            </p:blipFill>
            <p:spPr>
              <a:xfrm>
                <a:off x="8025934" y="3722470"/>
                <a:ext cx="9954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2" name="Ink 71"/>
              <p14:cNvContentPartPr/>
              <p14:nvPr/>
            </p14:nvContentPartPr>
            <p14:xfrm>
              <a:off x="8463334" y="3880870"/>
              <a:ext cx="154800" cy="119160"/>
            </p14:xfrm>
          </p:contentPart>
        </mc:Choice>
        <mc:Fallback>
          <p:pic>
            <p:nvPicPr>
              <p:cNvPr id="72" name="Ink 71"/>
              <p:cNvPicPr/>
              <p:nvPr/>
            </p:nvPicPr>
            <p:blipFill>
              <a:blip r:embed="rId26"/>
              <a:stretch>
                <a:fillRect/>
              </a:stretch>
            </p:blipFill>
            <p:spPr>
              <a:xfrm>
                <a:off x="8453974" y="3872950"/>
                <a:ext cx="1735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3" name="Ink 72"/>
              <p14:cNvContentPartPr/>
              <p14:nvPr/>
            </p14:nvContentPartPr>
            <p14:xfrm>
              <a:off x="8797774" y="4007950"/>
              <a:ext cx="194040" cy="142560"/>
            </p14:xfrm>
          </p:contentPart>
        </mc:Choice>
        <mc:Fallback>
          <p:pic>
            <p:nvPicPr>
              <p:cNvPr id="73" name="Ink 72"/>
              <p:cNvPicPr/>
              <p:nvPr/>
            </p:nvPicPr>
            <p:blipFill>
              <a:blip r:embed="rId28"/>
              <a:stretch>
                <a:fillRect/>
              </a:stretch>
            </p:blipFill>
            <p:spPr>
              <a:xfrm>
                <a:off x="8788054" y="3997510"/>
                <a:ext cx="2138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4" name="Ink 73"/>
              <p14:cNvContentPartPr/>
              <p14:nvPr/>
            </p14:nvContentPartPr>
            <p14:xfrm>
              <a:off x="8786614" y="3608350"/>
              <a:ext cx="353160" cy="640080"/>
            </p14:xfrm>
          </p:contentPart>
        </mc:Choice>
        <mc:Fallback>
          <p:pic>
            <p:nvPicPr>
              <p:cNvPr id="74" name="Ink 73"/>
              <p:cNvPicPr/>
              <p:nvPr/>
            </p:nvPicPr>
            <p:blipFill>
              <a:blip r:embed="rId30"/>
              <a:stretch>
                <a:fillRect/>
              </a:stretch>
            </p:blipFill>
            <p:spPr>
              <a:xfrm>
                <a:off x="8783734" y="3598990"/>
                <a:ext cx="369360" cy="662760"/>
              </a:xfrm>
              <a:prstGeom prst="rect">
                <a:avLst/>
              </a:prstGeom>
            </p:spPr>
          </p:pic>
        </mc:Fallback>
      </mc:AlternateContent>
    </p:spTree>
    <p:extLst>
      <p:ext uri="{BB962C8B-B14F-4D97-AF65-F5344CB8AC3E}">
        <p14:creationId xmlns:p14="http://schemas.microsoft.com/office/powerpoint/2010/main" val="307858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Discrete Hopfield Network </a:t>
            </a:r>
          </a:p>
        </p:txBody>
      </p:sp>
      <p:sp>
        <p:nvSpPr>
          <p:cNvPr id="6" name="TextBox 5"/>
          <p:cNvSpPr txBox="1"/>
          <p:nvPr/>
        </p:nvSpPr>
        <p:spPr>
          <a:xfrm>
            <a:off x="335622" y="1563707"/>
            <a:ext cx="8472755" cy="421487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Afterwards, the initializing pattern is removed, and the output that is initialized becomes the new updated input through the feedback connections.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first updated input forces the first updated output, which in turn acts as the second updated input through the feedback interconnections and results in second updated output.</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transition process continues until no new, updated responses are produced and the network reaches its equilibrium.</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asynchronous updation of the units allows a function, called as energy functions or Lyapunov function, for the net.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existence of this function enables us to prove that the net will converge to a stable set of activations.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usefulness of content addressable memory is realized by the discrete Hopfield net.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091014" y="1792510"/>
              <a:ext cx="1649880" cy="39600"/>
            </p14:xfrm>
          </p:contentPart>
        </mc:Choice>
        <mc:Fallback>
          <p:pic>
            <p:nvPicPr>
              <p:cNvPr id="2" name="Ink 1"/>
              <p:cNvPicPr/>
              <p:nvPr/>
            </p:nvPicPr>
            <p:blipFill>
              <a:blip r:embed="rId3"/>
              <a:stretch>
                <a:fillRect/>
              </a:stretch>
            </p:blipFill>
            <p:spPr>
              <a:xfrm>
                <a:off x="7055014" y="1727710"/>
                <a:ext cx="17247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801094" y="2105710"/>
              <a:ext cx="5731200" cy="59400"/>
            </p14:xfrm>
          </p:contentPart>
        </mc:Choice>
        <mc:Fallback>
          <p:pic>
            <p:nvPicPr>
              <p:cNvPr id="5" name="Ink 4"/>
              <p:cNvPicPr/>
              <p:nvPr/>
            </p:nvPicPr>
            <p:blipFill>
              <a:blip r:embed="rId5"/>
              <a:stretch>
                <a:fillRect/>
              </a:stretch>
            </p:blipFill>
            <p:spPr>
              <a:xfrm>
                <a:off x="764014" y="2001670"/>
                <a:ext cx="57826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6371014" y="2170150"/>
              <a:ext cx="455760" cy="35280"/>
            </p14:xfrm>
          </p:contentPart>
        </mc:Choice>
        <mc:Fallback>
          <p:pic>
            <p:nvPicPr>
              <p:cNvPr id="7" name="Ink 6"/>
              <p:cNvPicPr/>
              <p:nvPr/>
            </p:nvPicPr>
            <p:blipFill>
              <a:blip r:embed="rId7"/>
              <a:stretch>
                <a:fillRect/>
              </a:stretch>
            </p:blipFill>
            <p:spPr>
              <a:xfrm>
                <a:off x="6344014" y="2086630"/>
                <a:ext cx="5396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p14:cNvContentPartPr/>
              <p14:nvPr/>
            </p14:nvContentPartPr>
            <p14:xfrm>
              <a:off x="7144294" y="694870"/>
              <a:ext cx="3046320" cy="3708720"/>
            </p14:xfrm>
          </p:contentPart>
        </mc:Choice>
        <mc:Fallback>
          <p:pic>
            <p:nvPicPr>
              <p:cNvPr id="22" name="Ink 21"/>
              <p:cNvPicPr/>
              <p:nvPr/>
            </p:nvPicPr>
            <p:blipFill>
              <a:blip r:embed="rId9"/>
              <a:stretch>
                <a:fillRect/>
              </a:stretch>
            </p:blipFill>
            <p:spPr>
              <a:xfrm>
                <a:off x="7128094" y="680110"/>
                <a:ext cx="3077640" cy="3740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Ink 47"/>
              <p14:cNvContentPartPr/>
              <p14:nvPr/>
            </p14:nvContentPartPr>
            <p14:xfrm>
              <a:off x="8786974" y="3112270"/>
              <a:ext cx="1641960" cy="734760"/>
            </p14:xfrm>
          </p:contentPart>
        </mc:Choice>
        <mc:Fallback>
          <p:pic>
            <p:nvPicPr>
              <p:cNvPr id="48" name="Ink 47"/>
              <p:cNvPicPr/>
              <p:nvPr/>
            </p:nvPicPr>
            <p:blipFill>
              <a:blip r:embed="rId11"/>
              <a:stretch>
                <a:fillRect/>
              </a:stretch>
            </p:blipFill>
            <p:spPr>
              <a:xfrm>
                <a:off x="8778694" y="3098950"/>
                <a:ext cx="1664280" cy="760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p14:cNvContentPartPr/>
              <p14:nvPr/>
            </p14:nvContentPartPr>
            <p14:xfrm>
              <a:off x="7727854" y="980350"/>
              <a:ext cx="1109520" cy="105480"/>
            </p14:xfrm>
          </p:contentPart>
        </mc:Choice>
        <mc:Fallback>
          <p:pic>
            <p:nvPicPr>
              <p:cNvPr id="52" name="Ink 51"/>
              <p:cNvPicPr/>
              <p:nvPr/>
            </p:nvPicPr>
            <p:blipFill>
              <a:blip r:embed="rId13"/>
              <a:stretch>
                <a:fillRect/>
              </a:stretch>
            </p:blipFill>
            <p:spPr>
              <a:xfrm>
                <a:off x="7719214" y="964870"/>
                <a:ext cx="11332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2" name="Ink 61"/>
              <p14:cNvContentPartPr/>
              <p14:nvPr/>
            </p14:nvContentPartPr>
            <p14:xfrm>
              <a:off x="9061294" y="3076630"/>
              <a:ext cx="301320" cy="226080"/>
            </p14:xfrm>
          </p:contentPart>
        </mc:Choice>
        <mc:Fallback>
          <p:pic>
            <p:nvPicPr>
              <p:cNvPr id="62" name="Ink 61"/>
              <p:cNvPicPr/>
              <p:nvPr/>
            </p:nvPicPr>
            <p:blipFill>
              <a:blip r:embed="rId15"/>
              <a:stretch>
                <a:fillRect/>
              </a:stretch>
            </p:blipFill>
            <p:spPr>
              <a:xfrm>
                <a:off x="9053374" y="3068710"/>
                <a:ext cx="3182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7" name="Ink 66"/>
              <p14:cNvContentPartPr/>
              <p14:nvPr/>
            </p14:nvContentPartPr>
            <p14:xfrm>
              <a:off x="8791294" y="1914910"/>
              <a:ext cx="61200" cy="602280"/>
            </p14:xfrm>
          </p:contentPart>
        </mc:Choice>
        <mc:Fallback>
          <p:pic>
            <p:nvPicPr>
              <p:cNvPr id="67" name="Ink 66"/>
              <p:cNvPicPr/>
              <p:nvPr/>
            </p:nvPicPr>
            <p:blipFill>
              <a:blip r:embed="rId17"/>
              <a:stretch>
                <a:fillRect/>
              </a:stretch>
            </p:blipFill>
            <p:spPr>
              <a:xfrm>
                <a:off x="8782294" y="1905910"/>
                <a:ext cx="79200" cy="620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8" name="Ink 67"/>
              <p14:cNvContentPartPr/>
              <p14:nvPr/>
            </p14:nvContentPartPr>
            <p14:xfrm>
              <a:off x="8772574" y="1720150"/>
              <a:ext cx="1354680" cy="786960"/>
            </p14:xfrm>
          </p:contentPart>
        </mc:Choice>
        <mc:Fallback>
          <p:pic>
            <p:nvPicPr>
              <p:cNvPr id="68" name="Ink 67"/>
              <p:cNvPicPr/>
              <p:nvPr/>
            </p:nvPicPr>
            <p:blipFill>
              <a:blip r:embed="rId19"/>
              <a:stretch>
                <a:fillRect/>
              </a:stretch>
            </p:blipFill>
            <p:spPr>
              <a:xfrm>
                <a:off x="8765014" y="1711150"/>
                <a:ext cx="1371960" cy="805320"/>
              </a:xfrm>
              <a:prstGeom prst="rect">
                <a:avLst/>
              </a:prstGeom>
            </p:spPr>
          </p:pic>
        </mc:Fallback>
      </mc:AlternateContent>
    </p:spTree>
    <p:extLst>
      <p:ext uri="{BB962C8B-B14F-4D97-AF65-F5344CB8AC3E}">
        <p14:creationId xmlns:p14="http://schemas.microsoft.com/office/powerpoint/2010/main" val="37473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Discrete Hopfield Network (Architecture) </a:t>
            </a:r>
          </a:p>
        </p:txBody>
      </p:sp>
      <p:pic>
        <p:nvPicPr>
          <p:cNvPr id="5" name="Picture 4">
            <a:extLst>
              <a:ext uri="{FF2B5EF4-FFF2-40B4-BE49-F238E27FC236}">
                <a16:creationId xmlns:a16="http://schemas.microsoft.com/office/drawing/2014/main" id="{07674F3C-788D-4750-82BF-5E0F4E99FE94}"/>
              </a:ext>
            </a:extLst>
          </p:cNvPr>
          <p:cNvPicPr>
            <a:picLocks noChangeAspect="1"/>
          </p:cNvPicPr>
          <p:nvPr/>
        </p:nvPicPr>
        <p:blipFill>
          <a:blip r:embed="rId2"/>
          <a:stretch>
            <a:fillRect/>
          </a:stretch>
        </p:blipFill>
        <p:spPr>
          <a:xfrm>
            <a:off x="1828800" y="1304453"/>
            <a:ext cx="5924550" cy="4838700"/>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p14:cNvContentPartPr/>
              <p14:nvPr/>
            </p14:nvContentPartPr>
            <p14:xfrm>
              <a:off x="1851574" y="2668750"/>
              <a:ext cx="1037520" cy="660600"/>
            </p14:xfrm>
          </p:contentPart>
        </mc:Choice>
        <mc:Fallback>
          <p:pic>
            <p:nvPicPr>
              <p:cNvPr id="10" name="Ink 9"/>
              <p:cNvPicPr/>
              <p:nvPr/>
            </p:nvPicPr>
            <p:blipFill>
              <a:blip r:embed="rId4"/>
              <a:stretch>
                <a:fillRect/>
              </a:stretch>
            </p:blipFill>
            <p:spPr>
              <a:xfrm>
                <a:off x="1845094" y="2659750"/>
                <a:ext cx="105156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p14:cNvContentPartPr/>
              <p14:nvPr/>
            </p14:nvContentPartPr>
            <p14:xfrm>
              <a:off x="1405534" y="2718430"/>
              <a:ext cx="1322640" cy="2648160"/>
            </p14:xfrm>
          </p:contentPart>
        </mc:Choice>
        <mc:Fallback>
          <p:pic>
            <p:nvPicPr>
              <p:cNvPr id="11" name="Ink 10"/>
              <p:cNvPicPr/>
              <p:nvPr/>
            </p:nvPicPr>
            <p:blipFill>
              <a:blip r:embed="rId6"/>
              <a:stretch>
                <a:fillRect/>
              </a:stretch>
            </p:blipFill>
            <p:spPr>
              <a:xfrm>
                <a:off x="1388614" y="2701510"/>
                <a:ext cx="1351800" cy="2675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p14:cNvContentPartPr/>
              <p14:nvPr/>
            </p14:nvContentPartPr>
            <p14:xfrm>
              <a:off x="1823854" y="2613310"/>
              <a:ext cx="1348920" cy="476280"/>
            </p14:xfrm>
          </p:contentPart>
        </mc:Choice>
        <mc:Fallback>
          <p:pic>
            <p:nvPicPr>
              <p:cNvPr id="12" name="Ink 11"/>
              <p:cNvPicPr/>
              <p:nvPr/>
            </p:nvPicPr>
            <p:blipFill>
              <a:blip r:embed="rId8"/>
              <a:stretch>
                <a:fillRect/>
              </a:stretch>
            </p:blipFill>
            <p:spPr>
              <a:xfrm>
                <a:off x="1816294" y="2605390"/>
                <a:ext cx="1365480" cy="487080"/>
              </a:xfrm>
              <a:prstGeom prst="rect">
                <a:avLst/>
              </a:prstGeom>
            </p:spPr>
          </p:pic>
        </mc:Fallback>
      </mc:AlternateContent>
    </p:spTree>
    <p:extLst>
      <p:ext uri="{BB962C8B-B14F-4D97-AF65-F5344CB8AC3E}">
        <p14:creationId xmlns:p14="http://schemas.microsoft.com/office/powerpoint/2010/main" val="190906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Discrete Hopfield Network (Architecture) </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72962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architecture of discrete Hopfield net is shown in figure. The Hopfield’s model consist of processing elements with two outputs, one inverting and the other non-inverting.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outputs from each processing element are fed back to the input of other processing elements but not to itself.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connections are found to be resistive and the connection strength over it is represented as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𝑊</m:t>
                        </m:r>
                      </m:e>
                      <m:sub>
                        <m:r>
                          <a:rPr lang="en-US" sz="1600" b="0" i="1" dirty="0" smtClean="0">
                            <a:latin typeface="Cambria Math" panose="02040503050406030204" pitchFamily="18" charset="0"/>
                            <a:cs typeface="Times New Roman" panose="02020603050405020304" pitchFamily="18" charset="0"/>
                          </a:rPr>
                          <m:t>𝑖𝑗</m:t>
                        </m:r>
                      </m:sub>
                    </m:sSub>
                  </m:oMath>
                </a14:m>
                <a:r>
                  <a:rPr lang="en-US" sz="16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Here, as such there are no negative resistors, hence excitatory connections use positive outputs and inhibitory connections use inverted outputs.</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Connections are excitatory if the output of a processing element is found to be same as the input, and they are inhibitory if the inputs differ from the output of the processing element.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connection between the processing elements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𝑖</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𝑗</m:t>
                    </m:r>
                  </m:oMath>
                </a14:m>
                <a:r>
                  <a:rPr lang="en-US" sz="1600" dirty="0">
                    <a:latin typeface="Times New Roman" panose="02020603050405020304" pitchFamily="18" charset="0"/>
                    <a:cs typeface="Times New Roman" panose="02020603050405020304" pitchFamily="18" charset="0"/>
                  </a:rPr>
                  <a:t> is found to be associated with a connection strength </a:t>
                </a:r>
                <a14:m>
                  <m:oMath xmlns:m="http://schemas.openxmlformats.org/officeDocument/2006/math">
                    <m:sSub>
                      <m:sSubPr>
                        <m:ctrlPr>
                          <a:rPr lang="en-US"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cs typeface="Times New Roman" panose="02020603050405020304" pitchFamily="18" charset="0"/>
                          </a:rPr>
                          <m:t>𝑊</m:t>
                        </m:r>
                      </m:e>
                      <m:sub>
                        <m:r>
                          <a:rPr lang="en-US" sz="1600" i="1" dirty="0">
                            <a:latin typeface="Cambria Math" panose="02040503050406030204" pitchFamily="18" charset="0"/>
                            <a:cs typeface="Times New Roman" panose="02020603050405020304" pitchFamily="18" charset="0"/>
                          </a:rPr>
                          <m:t>𝑖𝑗</m:t>
                        </m:r>
                      </m:sub>
                    </m:sSub>
                    <m:r>
                      <a:rPr lang="en-US" sz="1600" i="1" dirty="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weight is positive if units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𝑖</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𝑗</m:t>
                    </m:r>
                    <m:r>
                      <a:rPr lang="en-US" sz="1600" i="1" dirty="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are both on. On the ocher hand, if the connection strength is negative, it represents the situation of unit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𝑖</m:t>
                    </m:r>
                    <m:r>
                      <a:rPr lang="en-US" sz="1600" b="0" i="1" dirty="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being on and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𝑗</m:t>
                    </m:r>
                    <m:r>
                      <a:rPr lang="en-US" sz="1600" i="1" dirty="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being off.</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Also, the weights are symmetric, i.e. the weights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𝑖𝑗</m:t>
                        </m:r>
                      </m:sub>
                    </m:sSub>
                  </m:oMath>
                </a14:m>
                <a:r>
                  <a:rPr lang="en-US" sz="1600" dirty="0">
                    <a:latin typeface="Times New Roman" panose="02020603050405020304" pitchFamily="18" charset="0"/>
                    <a:cs typeface="Times New Roman" panose="02020603050405020304" pitchFamily="18" charset="0"/>
                  </a:rPr>
                  <a:t> are same as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𝑗𝑖</m:t>
                        </m:r>
                      </m:sub>
                    </m:sSub>
                  </m:oMath>
                </a14:m>
                <a:r>
                  <a:rPr lang="en-US" sz="1600" dirty="0">
                    <a:latin typeface="Times New Roman" panose="02020603050405020304" pitchFamily="18" charset="0"/>
                    <a:cs typeface="Times New Roman" panose="02020603050405020304" pitchFamily="18"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729628"/>
              </a:xfrm>
              <a:prstGeom prst="rect">
                <a:avLst/>
              </a:prstGeom>
              <a:blipFill>
                <a:blip r:embed="rId2"/>
                <a:stretch>
                  <a:fillRect l="-288" r="-432" b="-1161"/>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10" name="Ink 9"/>
              <p14:cNvContentPartPr/>
              <p14:nvPr/>
            </p14:nvContentPartPr>
            <p14:xfrm>
              <a:off x="2717734" y="3745510"/>
              <a:ext cx="1976040" cy="70200"/>
            </p14:xfrm>
          </p:contentPart>
        </mc:Choice>
        <mc:Fallback>
          <p:pic>
            <p:nvPicPr>
              <p:cNvPr id="10" name="Ink 9"/>
              <p:cNvPicPr/>
              <p:nvPr/>
            </p:nvPicPr>
            <p:blipFill>
              <a:blip r:embed="rId4"/>
              <a:stretch>
                <a:fillRect/>
              </a:stretch>
            </p:blipFill>
            <p:spPr>
              <a:xfrm>
                <a:off x="2708374" y="3735790"/>
                <a:ext cx="1995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p14:cNvContentPartPr/>
              <p14:nvPr/>
            </p14:nvContentPartPr>
            <p14:xfrm>
              <a:off x="630094" y="3501790"/>
              <a:ext cx="2200680" cy="1865160"/>
            </p14:xfrm>
          </p:contentPart>
        </mc:Choice>
        <mc:Fallback>
          <p:pic>
            <p:nvPicPr>
              <p:cNvPr id="11" name="Ink 10"/>
              <p:cNvPicPr/>
              <p:nvPr/>
            </p:nvPicPr>
            <p:blipFill>
              <a:blip r:embed="rId6"/>
              <a:stretch>
                <a:fillRect/>
              </a:stretch>
            </p:blipFill>
            <p:spPr>
              <a:xfrm>
                <a:off x="613174" y="3488830"/>
                <a:ext cx="2235600" cy="1895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p14:cNvContentPartPr/>
              <p14:nvPr/>
            </p14:nvContentPartPr>
            <p14:xfrm>
              <a:off x="3748054" y="5882110"/>
              <a:ext cx="2862360" cy="527400"/>
            </p14:xfrm>
          </p:contentPart>
        </mc:Choice>
        <mc:Fallback>
          <p:pic>
            <p:nvPicPr>
              <p:cNvPr id="16" name="Ink 15"/>
              <p:cNvPicPr/>
              <p:nvPr/>
            </p:nvPicPr>
            <p:blipFill>
              <a:blip r:embed="rId8"/>
              <a:stretch>
                <a:fillRect/>
              </a:stretch>
            </p:blipFill>
            <p:spPr>
              <a:xfrm>
                <a:off x="3731854" y="5865190"/>
                <a:ext cx="289620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p14:cNvContentPartPr/>
              <p14:nvPr/>
            </p14:nvContentPartPr>
            <p14:xfrm>
              <a:off x="8844934" y="5569990"/>
              <a:ext cx="607680" cy="236160"/>
            </p14:xfrm>
          </p:contentPart>
        </mc:Choice>
        <mc:Fallback>
          <p:pic>
            <p:nvPicPr>
              <p:cNvPr id="23" name="Ink 22"/>
              <p:cNvPicPr/>
              <p:nvPr/>
            </p:nvPicPr>
            <p:blipFill>
              <a:blip r:embed="rId10"/>
              <a:stretch>
                <a:fillRect/>
              </a:stretch>
            </p:blipFill>
            <p:spPr>
              <a:xfrm>
                <a:off x="8836294" y="5558110"/>
                <a:ext cx="6199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p14:cNvContentPartPr/>
              <p14:nvPr/>
            </p14:nvContentPartPr>
            <p14:xfrm>
              <a:off x="7548214" y="4339870"/>
              <a:ext cx="1060200" cy="2242440"/>
            </p14:xfrm>
          </p:contentPart>
        </mc:Choice>
        <mc:Fallback>
          <p:pic>
            <p:nvPicPr>
              <p:cNvPr id="27" name="Ink 26"/>
              <p:cNvPicPr/>
              <p:nvPr/>
            </p:nvPicPr>
            <p:blipFill>
              <a:blip r:embed="rId12"/>
              <a:stretch>
                <a:fillRect/>
              </a:stretch>
            </p:blipFill>
            <p:spPr>
              <a:xfrm>
                <a:off x="7531654" y="4322950"/>
                <a:ext cx="1094760" cy="2277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8" name="Ink 27"/>
              <p14:cNvContentPartPr/>
              <p14:nvPr/>
            </p14:nvContentPartPr>
            <p14:xfrm>
              <a:off x="7012534" y="5910190"/>
              <a:ext cx="688680" cy="773280"/>
            </p14:xfrm>
          </p:contentPart>
        </mc:Choice>
        <mc:Fallback>
          <p:pic>
            <p:nvPicPr>
              <p:cNvPr id="28" name="Ink 27"/>
              <p:cNvPicPr/>
              <p:nvPr/>
            </p:nvPicPr>
            <p:blipFill>
              <a:blip r:embed="rId14"/>
              <a:stretch>
                <a:fillRect/>
              </a:stretch>
            </p:blipFill>
            <p:spPr>
              <a:xfrm>
                <a:off x="6996334" y="5893990"/>
                <a:ext cx="70812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Ink 31"/>
              <p14:cNvContentPartPr/>
              <p14:nvPr/>
            </p14:nvContentPartPr>
            <p14:xfrm>
              <a:off x="8728654" y="5874910"/>
              <a:ext cx="799200" cy="690480"/>
            </p14:xfrm>
          </p:contentPart>
        </mc:Choice>
        <mc:Fallback>
          <p:pic>
            <p:nvPicPr>
              <p:cNvPr id="32" name="Ink 31"/>
              <p:cNvPicPr/>
              <p:nvPr/>
            </p:nvPicPr>
            <p:blipFill>
              <a:blip r:embed="rId16"/>
              <a:stretch>
                <a:fillRect/>
              </a:stretch>
            </p:blipFill>
            <p:spPr>
              <a:xfrm>
                <a:off x="8712454" y="5864470"/>
                <a:ext cx="831600" cy="717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4" name="Ink 33"/>
              <p14:cNvContentPartPr/>
              <p14:nvPr/>
            </p14:nvContentPartPr>
            <p14:xfrm>
              <a:off x="8668894" y="5188390"/>
              <a:ext cx="991440" cy="604440"/>
            </p14:xfrm>
          </p:contentPart>
        </mc:Choice>
        <mc:Fallback>
          <p:pic>
            <p:nvPicPr>
              <p:cNvPr id="34" name="Ink 33"/>
              <p:cNvPicPr/>
              <p:nvPr/>
            </p:nvPicPr>
            <p:blipFill>
              <a:blip r:embed="rId18"/>
              <a:stretch>
                <a:fillRect/>
              </a:stretch>
            </p:blipFill>
            <p:spPr>
              <a:xfrm>
                <a:off x="8657014" y="5176510"/>
                <a:ext cx="101736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 name="Ink 34"/>
              <p14:cNvContentPartPr/>
              <p14:nvPr/>
            </p14:nvContentPartPr>
            <p14:xfrm>
              <a:off x="8852494" y="6115750"/>
              <a:ext cx="645120" cy="252000"/>
            </p14:xfrm>
          </p:contentPart>
        </mc:Choice>
        <mc:Fallback>
          <p:pic>
            <p:nvPicPr>
              <p:cNvPr id="35" name="Ink 34"/>
              <p:cNvPicPr/>
              <p:nvPr/>
            </p:nvPicPr>
            <p:blipFill>
              <a:blip r:embed="rId20"/>
              <a:stretch>
                <a:fillRect/>
              </a:stretch>
            </p:blipFill>
            <p:spPr>
              <a:xfrm>
                <a:off x="8835574" y="6099910"/>
                <a:ext cx="665280" cy="276840"/>
              </a:xfrm>
              <a:prstGeom prst="rect">
                <a:avLst/>
              </a:prstGeom>
            </p:spPr>
          </p:pic>
        </mc:Fallback>
      </mc:AlternateContent>
    </p:spTree>
    <p:extLst>
      <p:ext uri="{BB962C8B-B14F-4D97-AF65-F5344CB8AC3E}">
        <p14:creationId xmlns:p14="http://schemas.microsoft.com/office/powerpoint/2010/main" val="11578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Training algorithm of Discrete Hopfield Net </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016356"/>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 exist several versions of the discrete Hopfield net. It should be noted that Hopfield's first description used binary input vectors and only later on bipolar input vectors used.</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storing a set of binary patterns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𝑠</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𝑝</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𝑝</m:t>
                    </m:r>
                    <m:r>
                      <a:rPr lang="en-US" sz="1600" i="1" dirty="0" smtClean="0">
                        <a:latin typeface="Cambria Math" panose="02040503050406030204" pitchFamily="18" charset="0"/>
                        <a:cs typeface="Times New Roman" panose="02020603050405020304" pitchFamily="18" charset="0"/>
                      </a:rPr>
                      <m:t> = </m:t>
                    </m:r>
                    <m:r>
                      <a:rPr lang="en-US" sz="1600" i="1" dirty="0" smtClean="0">
                        <a:latin typeface="Cambria Math" panose="02040503050406030204" pitchFamily="18" charset="0"/>
                        <a:cs typeface="Times New Roman" panose="02020603050405020304" pitchFamily="18" charset="0"/>
                      </a:rPr>
                      <m:t>𝑙</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𝑡𝑜</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𝑃</m:t>
                    </m:r>
                    <m:r>
                      <a:rPr lang="en-US" sz="1600" i="1" dirty="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where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𝑠</m:t>
                    </m:r>
                    <m:d>
                      <m:dPr>
                        <m:ctrlPr>
                          <a:rPr lang="en-US" sz="1600" i="1" dirty="0" smtClean="0">
                            <a:latin typeface="Cambria Math" panose="02040503050406030204" pitchFamily="18" charset="0"/>
                            <a:cs typeface="Times New Roman" panose="02020603050405020304" pitchFamily="18" charset="0"/>
                          </a:rPr>
                        </m:ctrlPr>
                      </m:dPr>
                      <m:e>
                        <m:r>
                          <a:rPr lang="en-US" sz="1600" i="1" dirty="0" smtClean="0">
                            <a:latin typeface="Cambria Math" panose="02040503050406030204" pitchFamily="18" charset="0"/>
                            <a:cs typeface="Times New Roman" panose="02020603050405020304" pitchFamily="18" charset="0"/>
                          </a:rPr>
                          <m:t>𝑝</m:t>
                        </m:r>
                      </m:e>
                    </m:d>
                    <m:r>
                      <a:rPr lang="en-US" sz="1600" b="0" i="1" dirty="0" smtClean="0">
                        <a:latin typeface="Cambria Math" panose="02040503050406030204" pitchFamily="18" charset="0"/>
                        <a:cs typeface="Times New Roman" panose="02020603050405020304" pitchFamily="18" charset="0"/>
                      </a:rPr>
                      <m:t>=(</m:t>
                    </m:r>
                    <m:sSub>
                      <m:sSubPr>
                        <m:ctrlPr>
                          <a:rPr lang="en-US" sz="1600" b="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𝑠</m:t>
                        </m:r>
                      </m:e>
                      <m:sub>
                        <m:r>
                          <a:rPr lang="en-US" sz="1600" b="0" i="1" dirty="0" smtClean="0">
                            <a:latin typeface="Cambria Math" panose="02040503050406030204" pitchFamily="18" charset="0"/>
                            <a:cs typeface="Times New Roman" panose="02020603050405020304" pitchFamily="18" charset="0"/>
                          </a:rPr>
                          <m:t>1</m:t>
                        </m:r>
                      </m:sub>
                    </m:sSub>
                    <m:d>
                      <m:dPr>
                        <m:ctrlPr>
                          <a:rPr lang="en-US" sz="1600" b="0" i="1" dirty="0" smtClean="0">
                            <a:latin typeface="Cambria Math" panose="02040503050406030204" pitchFamily="18" charset="0"/>
                            <a:cs typeface="Times New Roman" panose="02020603050405020304" pitchFamily="18" charset="0"/>
                          </a:rPr>
                        </m:ctrlPr>
                      </m:dPr>
                      <m:e>
                        <m:r>
                          <a:rPr lang="en-US" sz="1600" b="0" i="1" dirty="0" smtClean="0">
                            <a:latin typeface="Cambria Math" panose="02040503050406030204" pitchFamily="18" charset="0"/>
                            <a:cs typeface="Times New Roman" panose="02020603050405020304" pitchFamily="18" charset="0"/>
                          </a:rPr>
                          <m:t>𝑝</m:t>
                        </m:r>
                      </m:e>
                    </m:d>
                    <m:r>
                      <a:rPr lang="en-US" sz="1600" b="0" i="1" dirty="0" smtClean="0">
                        <a:latin typeface="Cambria Math" panose="02040503050406030204" pitchFamily="18" charset="0"/>
                        <a:cs typeface="Times New Roman" panose="02020603050405020304" pitchFamily="18" charset="0"/>
                      </a:rPr>
                      <m:t>,….,</m:t>
                    </m:r>
                    <m:sSub>
                      <m:sSubPr>
                        <m:ctrlPr>
                          <a:rPr lang="en-US" sz="1600" b="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𝑠</m:t>
                        </m:r>
                      </m:e>
                      <m:sub>
                        <m:r>
                          <a:rPr lang="en-US" sz="1600" b="0" i="1" dirty="0" smtClean="0">
                            <a:latin typeface="Cambria Math" panose="02040503050406030204" pitchFamily="18" charset="0"/>
                            <a:cs typeface="Times New Roman" panose="02020603050405020304" pitchFamily="18" charset="0"/>
                          </a:rPr>
                          <m:t>𝑖</m:t>
                        </m:r>
                      </m:sub>
                    </m:sSub>
                    <m:d>
                      <m:dPr>
                        <m:ctrlPr>
                          <a:rPr lang="en-US" sz="1600" b="0" i="1" dirty="0" smtClean="0">
                            <a:latin typeface="Cambria Math" panose="02040503050406030204" pitchFamily="18" charset="0"/>
                            <a:cs typeface="Times New Roman" panose="02020603050405020304" pitchFamily="18" charset="0"/>
                          </a:rPr>
                        </m:ctrlPr>
                      </m:dPr>
                      <m:e>
                        <m:r>
                          <a:rPr lang="en-US" sz="1600" b="0" i="1" dirty="0" smtClean="0">
                            <a:latin typeface="Cambria Math" panose="02040503050406030204" pitchFamily="18" charset="0"/>
                            <a:cs typeface="Times New Roman" panose="02020603050405020304" pitchFamily="18" charset="0"/>
                          </a:rPr>
                          <m:t>𝑝</m:t>
                        </m:r>
                      </m:e>
                    </m:d>
                    <m:r>
                      <a:rPr lang="en-US" sz="1600" b="0" i="1" dirty="0" smtClean="0">
                        <a:latin typeface="Cambria Math" panose="02040503050406030204" pitchFamily="18" charset="0"/>
                        <a:cs typeface="Times New Roman" panose="02020603050405020304" pitchFamily="18" charset="0"/>
                      </a:rPr>
                      <m:t>,…</m:t>
                    </m:r>
                    <m:sSub>
                      <m:sSubPr>
                        <m:ctrlPr>
                          <a:rPr lang="en-US" sz="1600" b="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𝑠</m:t>
                        </m:r>
                      </m:e>
                      <m:sub>
                        <m:r>
                          <a:rPr lang="en-US" sz="1600" b="0" i="1" dirty="0" smtClean="0">
                            <a:latin typeface="Cambria Math" panose="02040503050406030204" pitchFamily="18" charset="0"/>
                            <a:cs typeface="Times New Roman" panose="02020603050405020304" pitchFamily="18" charset="0"/>
                          </a:rPr>
                          <m:t>𝑛</m:t>
                        </m:r>
                      </m:sub>
                    </m:sSub>
                    <m:r>
                      <a:rPr lang="en-US" sz="1600" b="0" i="1" dirty="0" smtClean="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𝑝</m:t>
                    </m:r>
                    <m:r>
                      <a:rPr lang="en-US" sz="1600" b="0" i="1" dirty="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 the weight matrix W is given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𝑝</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𝑃</m:t>
                          </m:r>
                        </m:sup>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𝑠</m:t>
                                  </m:r>
                                </m:e>
                                <m:sub>
                                  <m:r>
                                    <a:rPr lang="en-US" sz="1600" b="0" i="1" smtClean="0">
                                      <a:latin typeface="Cambria Math" panose="02040503050406030204" pitchFamily="18" charset="0"/>
                                      <a:cs typeface="Times New Roman" panose="02020603050405020304" pitchFamily="18" charset="0"/>
                                    </a:rPr>
                                    <m:t>𝑖</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𝑝</m:t>
                                  </m:r>
                                </m:e>
                              </m:d>
                              <m:r>
                                <a:rPr lang="en-US" sz="1600" b="0" i="1" smtClean="0">
                                  <a:latin typeface="Cambria Math" panose="02040503050406030204" pitchFamily="18" charset="0"/>
                                  <a:cs typeface="Times New Roman" panose="02020603050405020304" pitchFamily="18" charset="0"/>
                                </a:rPr>
                                <m:t>−1</m:t>
                              </m:r>
                            </m:e>
                          </m:d>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𝑠</m:t>
                                  </m:r>
                                </m:e>
                                <m:sub>
                                  <m:r>
                                    <a:rPr lang="en-US" sz="1600" b="0" i="1" smtClean="0">
                                      <a:latin typeface="Cambria Math" panose="02040503050406030204" pitchFamily="18" charset="0"/>
                                      <a:cs typeface="Times New Roman" panose="02020603050405020304" pitchFamily="18" charset="0"/>
                                    </a:rPr>
                                    <m:t>𝑗</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𝑝</m:t>
                                  </m:r>
                                </m:e>
                              </m:d>
                              <m:r>
                                <a:rPr lang="en-US" sz="1600" b="0" i="1" smtClean="0">
                                  <a:latin typeface="Cambria Math" panose="02040503050406030204" pitchFamily="18" charset="0"/>
                                  <a:cs typeface="Times New Roman" panose="02020603050405020304" pitchFamily="18" charset="0"/>
                                </a:rPr>
                                <m:t>−1</m:t>
                              </m:r>
                            </m:e>
                          </m:d>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𝑓𝑜𝑟</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𝑗</m:t>
                          </m:r>
                        </m:e>
                      </m:nary>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storing a set of bipolar input patterns,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𝑠</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𝑝</m:t>
                    </m:r>
                    <m:r>
                      <a:rPr lang="en-US" sz="1600" i="1" dirty="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(as defined above), the weight matrix W is given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𝑝</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𝑃</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𝑠</m:t>
                              </m:r>
                            </m:e>
                            <m:sub>
                              <m:r>
                                <a:rPr lang="en-US" sz="1600" b="0" i="1" smtClean="0">
                                  <a:latin typeface="Cambria Math" panose="02040503050406030204" pitchFamily="18" charset="0"/>
                                  <a:cs typeface="Times New Roman" panose="02020603050405020304" pitchFamily="18" charset="0"/>
                                </a:rPr>
                                <m:t>𝑖</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𝑝</m:t>
                              </m:r>
                            </m:e>
                          </m:d>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𝑠</m:t>
                              </m:r>
                            </m:e>
                            <m:sub>
                              <m:r>
                                <a:rPr lang="en-US" sz="1600" b="0" i="1" smtClean="0">
                                  <a:latin typeface="Cambria Math" panose="02040503050406030204" pitchFamily="18" charset="0"/>
                                  <a:cs typeface="Times New Roman" panose="02020603050405020304" pitchFamily="18" charset="0"/>
                                </a:rPr>
                                <m:t>𝑗</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𝑝</m:t>
                              </m:r>
                            </m:e>
                          </m:d>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𝑓𝑜𝑟</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𝑗</m:t>
                          </m:r>
                        </m:e>
                      </m:nary>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and the weights here have no self-connection, i.e.,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 0.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016356"/>
              </a:xfrm>
              <a:prstGeom prst="rect">
                <a:avLst/>
              </a:prstGeom>
              <a:blipFill>
                <a:blip r:embed="rId2"/>
                <a:stretch>
                  <a:fillRect l="-360" r="-432" b="-152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142974" y="1960270"/>
              <a:ext cx="2578320" cy="319320"/>
            </p14:xfrm>
          </p:contentPart>
        </mc:Choice>
        <mc:Fallback>
          <p:pic>
            <p:nvPicPr>
              <p:cNvPr id="2" name="Ink 1"/>
              <p:cNvPicPr/>
              <p:nvPr/>
            </p:nvPicPr>
            <p:blipFill>
              <a:blip r:embed="rId4"/>
              <a:stretch>
                <a:fillRect/>
              </a:stretch>
            </p:blipFill>
            <p:spPr>
              <a:xfrm>
                <a:off x="4085734" y="1828870"/>
                <a:ext cx="270252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3614494" y="3019750"/>
              <a:ext cx="1144800" cy="173520"/>
            </p14:xfrm>
          </p:contentPart>
        </mc:Choice>
        <mc:Fallback>
          <p:pic>
            <p:nvPicPr>
              <p:cNvPr id="7" name="Ink 6"/>
              <p:cNvPicPr/>
              <p:nvPr/>
            </p:nvPicPr>
            <p:blipFill>
              <a:blip r:embed="rId6"/>
              <a:stretch>
                <a:fillRect/>
              </a:stretch>
            </p:blipFill>
            <p:spPr>
              <a:xfrm>
                <a:off x="3605494" y="3010390"/>
                <a:ext cx="11656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p14:cNvContentPartPr/>
              <p14:nvPr/>
            </p14:nvContentPartPr>
            <p14:xfrm>
              <a:off x="3791974" y="2613310"/>
              <a:ext cx="1413720" cy="113040"/>
            </p14:xfrm>
          </p:contentPart>
        </mc:Choice>
        <mc:Fallback>
          <p:pic>
            <p:nvPicPr>
              <p:cNvPr id="17" name="Ink 16"/>
              <p:cNvPicPr/>
              <p:nvPr/>
            </p:nvPicPr>
            <p:blipFill>
              <a:blip r:embed="rId8"/>
              <a:stretch>
                <a:fillRect/>
              </a:stretch>
            </p:blipFill>
            <p:spPr>
              <a:xfrm>
                <a:off x="3780454" y="2600350"/>
                <a:ext cx="14436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p14:cNvContentPartPr/>
              <p14:nvPr/>
            </p14:nvContentPartPr>
            <p14:xfrm>
              <a:off x="2026534" y="2752630"/>
              <a:ext cx="3684600" cy="1096920"/>
            </p14:xfrm>
          </p:contentPart>
        </mc:Choice>
        <mc:Fallback>
          <p:pic>
            <p:nvPicPr>
              <p:cNvPr id="18" name="Ink 17"/>
              <p:cNvPicPr/>
              <p:nvPr/>
            </p:nvPicPr>
            <p:blipFill>
              <a:blip r:embed="rId10"/>
              <a:stretch>
                <a:fillRect/>
              </a:stretch>
            </p:blipFill>
            <p:spPr>
              <a:xfrm>
                <a:off x="2016814" y="2735350"/>
                <a:ext cx="3711600" cy="1131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p14:cNvContentPartPr/>
              <p14:nvPr/>
            </p14:nvContentPartPr>
            <p14:xfrm>
              <a:off x="3021934" y="4288750"/>
              <a:ext cx="2209680" cy="1068120"/>
            </p14:xfrm>
          </p:contentPart>
        </mc:Choice>
        <mc:Fallback>
          <p:pic>
            <p:nvPicPr>
              <p:cNvPr id="20" name="Ink 19"/>
              <p:cNvPicPr/>
              <p:nvPr/>
            </p:nvPicPr>
            <p:blipFill>
              <a:blip r:embed="rId12"/>
              <a:stretch>
                <a:fillRect/>
              </a:stretch>
            </p:blipFill>
            <p:spPr>
              <a:xfrm>
                <a:off x="3016534" y="4279390"/>
                <a:ext cx="2224440" cy="1086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p14:cNvContentPartPr/>
              <p14:nvPr/>
            </p14:nvContentPartPr>
            <p14:xfrm>
              <a:off x="2721334" y="5584390"/>
              <a:ext cx="2311920" cy="116280"/>
            </p14:xfrm>
          </p:contentPart>
        </mc:Choice>
        <mc:Fallback>
          <p:pic>
            <p:nvPicPr>
              <p:cNvPr id="23" name="Ink 22"/>
              <p:cNvPicPr/>
              <p:nvPr/>
            </p:nvPicPr>
            <p:blipFill>
              <a:blip r:embed="rId14"/>
              <a:stretch>
                <a:fillRect/>
              </a:stretch>
            </p:blipFill>
            <p:spPr>
              <a:xfrm>
                <a:off x="2711974" y="5566390"/>
                <a:ext cx="23245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5" name="Ink 24"/>
              <p14:cNvContentPartPr/>
              <p14:nvPr/>
            </p14:nvContentPartPr>
            <p14:xfrm>
              <a:off x="4827334" y="5544070"/>
              <a:ext cx="593280" cy="57960"/>
            </p14:xfrm>
          </p:contentPart>
        </mc:Choice>
        <mc:Fallback>
          <p:pic>
            <p:nvPicPr>
              <p:cNvPr id="25" name="Ink 24"/>
              <p:cNvPicPr/>
              <p:nvPr/>
            </p:nvPicPr>
            <p:blipFill>
              <a:blip r:embed="rId16"/>
              <a:stretch>
                <a:fillRect/>
              </a:stretch>
            </p:blipFill>
            <p:spPr>
              <a:xfrm>
                <a:off x="4817974" y="5528950"/>
                <a:ext cx="6192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p14:cNvContentPartPr/>
              <p14:nvPr/>
            </p14:nvContentPartPr>
            <p14:xfrm>
              <a:off x="410134" y="5379190"/>
              <a:ext cx="4811400" cy="273240"/>
            </p14:xfrm>
          </p:contentPart>
        </mc:Choice>
        <mc:Fallback>
          <p:pic>
            <p:nvPicPr>
              <p:cNvPr id="26" name="Ink 25"/>
              <p:cNvPicPr/>
              <p:nvPr/>
            </p:nvPicPr>
            <p:blipFill>
              <a:blip r:embed="rId18"/>
              <a:stretch>
                <a:fillRect/>
              </a:stretch>
            </p:blipFill>
            <p:spPr>
              <a:xfrm>
                <a:off x="344974" y="5255710"/>
                <a:ext cx="4946400" cy="525600"/>
              </a:xfrm>
              <a:prstGeom prst="rect">
                <a:avLst/>
              </a:prstGeom>
            </p:spPr>
          </p:pic>
        </mc:Fallback>
      </mc:AlternateContent>
    </p:spTree>
    <p:extLst>
      <p:ext uri="{BB962C8B-B14F-4D97-AF65-F5344CB8AC3E}">
        <p14:creationId xmlns:p14="http://schemas.microsoft.com/office/powerpoint/2010/main" val="8644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Testing algorithm of Discrete Hopfield Net </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87742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0: Initialize the weights to store patterns, i.e., weights obtained from training algorithm using Hebb rule.</a:t>
                </a:r>
              </a:p>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1: When the activations of the net are not converged, then perform Steps 2-8.</a:t>
                </a:r>
              </a:p>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2: Perform Steps 3-7 for each input vector X. </a:t>
                </a:r>
              </a:p>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3: Make the initial activations of the net equal to the external input vector X:</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𝑖</m:t>
                      </m:r>
                      <m:r>
                        <a:rPr lang="en-US" sz="1400" b="0" i="1" smtClean="0">
                          <a:latin typeface="Cambria Math" panose="02040503050406030204" pitchFamily="18" charset="0"/>
                          <a:cs typeface="Times New Roman" panose="02020603050405020304" pitchFamily="18" charset="0"/>
                        </a:rPr>
                        <m:t>=1 </m:t>
                      </m:r>
                      <m:r>
                        <a:rPr lang="en-US" sz="1400" b="0" i="1" smtClean="0">
                          <a:latin typeface="Cambria Math" panose="02040503050406030204" pitchFamily="18" charset="0"/>
                          <a:cs typeface="Times New Roman" panose="02020603050405020304" pitchFamily="18" charset="0"/>
                        </a:rPr>
                        <m:t>𝑡𝑜</m:t>
                      </m:r>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𝑛</m:t>
                      </m:r>
                      <m:r>
                        <a:rPr lang="en-US" sz="1400" b="0" i="1" smtClean="0">
                          <a:latin typeface="Cambria Math" panose="02040503050406030204" pitchFamily="18" charset="0"/>
                          <a:cs typeface="Times New Roman" panose="02020603050405020304" pitchFamily="18" charset="0"/>
                        </a:rPr>
                        <m:t>)</m:t>
                      </m:r>
                    </m:oMath>
                  </m:oMathPara>
                </a14:m>
                <a:endParaRPr lang="en-US"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4: Perform Steps 5-7 for each unit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(Here, the units are updated in random order.)</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5: Calculate the net input of the network: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𝑖𝑛𝑖</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m:t>
                      </m:r>
                      <m:nary>
                        <m:naryPr>
                          <m:chr m:val="∑"/>
                          <m:supHide m:val="on"/>
                          <m:ctrlPr>
                            <a:rPr lang="en-US" sz="1400" b="0" i="1" smtClean="0">
                              <a:latin typeface="Cambria Math" panose="02040503050406030204" pitchFamily="18" charset="0"/>
                              <a:cs typeface="Times New Roman" panose="02020603050405020304" pitchFamily="18" charset="0"/>
                            </a:rPr>
                          </m:ctrlPr>
                        </m:naryPr>
                        <m:sub>
                          <m:r>
                            <m:rPr>
                              <m:brk m:alnAt="7"/>
                            </m:rPr>
                            <a:rPr lang="en-US" sz="1400" b="0" i="1" smtClean="0">
                              <a:latin typeface="Cambria Math" panose="02040503050406030204" pitchFamily="18" charset="0"/>
                              <a:cs typeface="Times New Roman" panose="02020603050405020304" pitchFamily="18" charset="0"/>
                            </a:rPr>
                            <m:t>𝑗</m:t>
                          </m:r>
                        </m:sub>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𝑗</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𝑗𝑖</m:t>
                              </m:r>
                            </m:sub>
                          </m:sSub>
                        </m:e>
                      </m:nary>
                    </m:oMath>
                  </m:oMathPara>
                </a14:m>
                <a:endParaRPr lang="en-US"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6: Apply the activations over the net input to calculate the output: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𝑖𝑓</m:t>
                                </m:r>
                                <m:r>
                                  <a:rPr lang="en-US" sz="1400" b="0" i="1" smtClean="0">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𝑖𝑛𝑖</m:t>
                                    </m:r>
                                  </m:sub>
                                </m:sSub>
                                <m:r>
                                  <a:rPr lang="en-US" sz="1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1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mr>
                            <m:m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𝑖𝑓</m:t>
                                </m:r>
                                <m:sSub>
                                  <m:sSubPr>
                                    <m:ctrlPr>
                                      <a:rPr lang="en-US" sz="1400" i="1">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 </m:t>
                                    </m:r>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𝑖𝑛𝑖</m:t>
                                    </m:r>
                                  </m:sub>
                                </m:sSub>
                                <m:r>
                                  <a:rPr lang="en-US" sz="1400" b="0" i="1" smtClean="0">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𝑖</m:t>
                                    </m:r>
                                  </m:sub>
                                </m:sSub>
                              </m:e>
                            </m:mr>
                            <m:mr>
                              <m:e>
                                <m:r>
                                  <a:rPr lang="en-US" sz="1400" b="0" i="1" smtClean="0">
                                    <a:latin typeface="Cambria Math" panose="02040503050406030204" pitchFamily="18" charset="0"/>
                                    <a:cs typeface="Times New Roman" panose="02020603050405020304" pitchFamily="18" charset="0"/>
                                  </a:rPr>
                                  <m:t>𝑜</m:t>
                                </m:r>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𝑖𝑓</m:t>
                                </m:r>
                                <m:r>
                                  <a:rPr lang="en-US" sz="1400" b="0" i="1" smtClean="0">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𝑖𝑛𝑖</m:t>
                                        </m:r>
                                      </m:sub>
                                    </m:sSub>
                                    <m:r>
                                      <a:rPr lang="en-US" sz="1400" b="0" i="1" smtClean="0">
                                        <a:latin typeface="Cambria Math" panose="02040503050406030204" pitchFamily="18" charset="0"/>
                                        <a:cs typeface="Times New Roman" panose="02020603050405020304" pitchFamily="18" charset="0"/>
                                      </a:rPr>
                                      <m:t>&lt;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𝑖</m:t>
                                    </m:r>
                                  </m:sub>
                                </m:sSub>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is the threshold and is normally taken as zero.</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7: Now feed back (transmit) the obtained output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to all other units. Thus, the activation vectors are updated.</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Step 8: Finally, test the network for convergence.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877425"/>
              </a:xfrm>
              <a:prstGeom prst="rect">
                <a:avLst/>
              </a:prstGeom>
              <a:blipFill>
                <a:blip r:embed="rId2"/>
                <a:stretch>
                  <a:fillRect l="-216" r="-216"/>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12" name="Ink 11"/>
              <p14:cNvContentPartPr/>
              <p14:nvPr/>
            </p14:nvContentPartPr>
            <p14:xfrm>
              <a:off x="2778934" y="2376790"/>
              <a:ext cx="1616760" cy="109440"/>
            </p14:xfrm>
          </p:contentPart>
        </mc:Choice>
        <mc:Fallback>
          <p:pic>
            <p:nvPicPr>
              <p:cNvPr id="12" name="Ink 11"/>
              <p:cNvPicPr/>
              <p:nvPr/>
            </p:nvPicPr>
            <p:blipFill>
              <a:blip r:embed="rId4"/>
              <a:stretch>
                <a:fillRect/>
              </a:stretch>
            </p:blipFill>
            <p:spPr>
              <a:xfrm>
                <a:off x="2772814" y="2373190"/>
                <a:ext cx="16336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p14:cNvContentPartPr/>
              <p14:nvPr/>
            </p14:nvContentPartPr>
            <p14:xfrm>
              <a:off x="5517094" y="2199310"/>
              <a:ext cx="1019160" cy="31680"/>
            </p14:xfrm>
          </p:contentPart>
        </mc:Choice>
        <mc:Fallback>
          <p:pic>
            <p:nvPicPr>
              <p:cNvPr id="13" name="Ink 12"/>
              <p:cNvPicPr/>
              <p:nvPr/>
            </p:nvPicPr>
            <p:blipFill>
              <a:blip r:embed="rId6"/>
              <a:stretch>
                <a:fillRect/>
              </a:stretch>
            </p:blipFill>
            <p:spPr>
              <a:xfrm>
                <a:off x="5507734" y="2192110"/>
                <a:ext cx="1037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p14:cNvContentPartPr/>
              <p14:nvPr/>
            </p14:nvContentPartPr>
            <p14:xfrm>
              <a:off x="2866054" y="1900870"/>
              <a:ext cx="1138680" cy="33480"/>
            </p14:xfrm>
          </p:contentPart>
        </mc:Choice>
        <mc:Fallback>
          <p:pic>
            <p:nvPicPr>
              <p:cNvPr id="14" name="Ink 13"/>
              <p:cNvPicPr/>
              <p:nvPr/>
            </p:nvPicPr>
            <p:blipFill>
              <a:blip r:embed="rId8"/>
              <a:stretch>
                <a:fillRect/>
              </a:stretch>
            </p:blipFill>
            <p:spPr>
              <a:xfrm>
                <a:off x="2857054" y="1892950"/>
                <a:ext cx="1157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p14:cNvContentPartPr/>
              <p14:nvPr/>
            </p14:nvContentPartPr>
            <p14:xfrm>
              <a:off x="3626374" y="2661550"/>
              <a:ext cx="860400" cy="411120"/>
            </p14:xfrm>
          </p:contentPart>
        </mc:Choice>
        <mc:Fallback>
          <p:pic>
            <p:nvPicPr>
              <p:cNvPr id="17" name="Ink 16"/>
              <p:cNvPicPr/>
              <p:nvPr/>
            </p:nvPicPr>
            <p:blipFill>
              <a:blip r:embed="rId10"/>
              <a:stretch>
                <a:fillRect/>
              </a:stretch>
            </p:blipFill>
            <p:spPr>
              <a:xfrm>
                <a:off x="3618094" y="2651110"/>
                <a:ext cx="8848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p14:cNvContentPartPr/>
              <p14:nvPr/>
            </p14:nvContentPartPr>
            <p14:xfrm>
              <a:off x="3552574" y="3218830"/>
              <a:ext cx="153720" cy="39240"/>
            </p14:xfrm>
          </p:contentPart>
        </mc:Choice>
        <mc:Fallback>
          <p:pic>
            <p:nvPicPr>
              <p:cNvPr id="18" name="Ink 17"/>
              <p:cNvPicPr/>
              <p:nvPr/>
            </p:nvPicPr>
            <p:blipFill>
              <a:blip r:embed="rId12"/>
              <a:stretch>
                <a:fillRect/>
              </a:stretch>
            </p:blipFill>
            <p:spPr>
              <a:xfrm>
                <a:off x="3542854" y="3215590"/>
                <a:ext cx="1728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p14:cNvContentPartPr/>
              <p14:nvPr/>
            </p14:nvContentPartPr>
            <p14:xfrm>
              <a:off x="3446374" y="3352030"/>
              <a:ext cx="2301840" cy="861120"/>
            </p14:xfrm>
          </p:contentPart>
        </mc:Choice>
        <mc:Fallback>
          <p:pic>
            <p:nvPicPr>
              <p:cNvPr id="27" name="Ink 26"/>
              <p:cNvPicPr/>
              <p:nvPr/>
            </p:nvPicPr>
            <p:blipFill>
              <a:blip r:embed="rId14"/>
              <a:stretch>
                <a:fillRect/>
              </a:stretch>
            </p:blipFill>
            <p:spPr>
              <a:xfrm>
                <a:off x="3437374" y="3340870"/>
                <a:ext cx="2325960" cy="884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2" name="Ink 41"/>
              <p14:cNvContentPartPr/>
              <p14:nvPr/>
            </p14:nvContentPartPr>
            <p14:xfrm>
              <a:off x="326254" y="5337790"/>
              <a:ext cx="4074120" cy="516960"/>
            </p14:xfrm>
          </p:contentPart>
        </mc:Choice>
        <mc:Fallback>
          <p:pic>
            <p:nvPicPr>
              <p:cNvPr id="42" name="Ink 41"/>
              <p:cNvPicPr/>
              <p:nvPr/>
            </p:nvPicPr>
            <p:blipFill>
              <a:blip r:embed="rId16"/>
              <a:stretch>
                <a:fillRect/>
              </a:stretch>
            </p:blipFill>
            <p:spPr>
              <a:xfrm>
                <a:off x="322654" y="5327350"/>
                <a:ext cx="408816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p14:cNvContentPartPr/>
              <p14:nvPr/>
            </p14:nvContentPartPr>
            <p14:xfrm>
              <a:off x="8477014" y="3291910"/>
              <a:ext cx="443160" cy="391680"/>
            </p14:xfrm>
          </p:contentPart>
        </mc:Choice>
        <mc:Fallback>
          <p:pic>
            <p:nvPicPr>
              <p:cNvPr id="54" name="Ink 53"/>
              <p:cNvPicPr/>
              <p:nvPr/>
            </p:nvPicPr>
            <p:blipFill>
              <a:blip r:embed="rId18"/>
              <a:stretch>
                <a:fillRect/>
              </a:stretch>
            </p:blipFill>
            <p:spPr>
              <a:xfrm>
                <a:off x="8471974" y="3282550"/>
                <a:ext cx="45720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8" name="Ink 67"/>
              <p14:cNvContentPartPr/>
              <p14:nvPr/>
            </p14:nvContentPartPr>
            <p14:xfrm>
              <a:off x="6847294" y="3423670"/>
              <a:ext cx="806760" cy="623520"/>
            </p14:xfrm>
          </p:contentPart>
        </mc:Choice>
        <mc:Fallback>
          <p:pic>
            <p:nvPicPr>
              <p:cNvPr id="68" name="Ink 67"/>
              <p:cNvPicPr/>
              <p:nvPr/>
            </p:nvPicPr>
            <p:blipFill>
              <a:blip r:embed="rId20"/>
              <a:stretch>
                <a:fillRect/>
              </a:stretch>
            </p:blipFill>
            <p:spPr>
              <a:xfrm>
                <a:off x="6837574" y="3414670"/>
                <a:ext cx="82620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4" name="Ink 73"/>
              <p14:cNvContentPartPr/>
              <p14:nvPr/>
            </p14:nvContentPartPr>
            <p14:xfrm>
              <a:off x="8503294" y="3486310"/>
              <a:ext cx="214920" cy="439200"/>
            </p14:xfrm>
          </p:contentPart>
        </mc:Choice>
        <mc:Fallback>
          <p:pic>
            <p:nvPicPr>
              <p:cNvPr id="74" name="Ink 73"/>
              <p:cNvPicPr/>
              <p:nvPr/>
            </p:nvPicPr>
            <p:blipFill>
              <a:blip r:embed="rId22"/>
              <a:stretch>
                <a:fillRect/>
              </a:stretch>
            </p:blipFill>
            <p:spPr>
              <a:xfrm>
                <a:off x="8495014" y="3476590"/>
                <a:ext cx="22752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5" name="Ink 74"/>
              <p14:cNvContentPartPr/>
              <p14:nvPr/>
            </p14:nvContentPartPr>
            <p14:xfrm>
              <a:off x="8448214" y="3406390"/>
              <a:ext cx="343800" cy="564480"/>
            </p14:xfrm>
          </p:contentPart>
        </mc:Choice>
        <mc:Fallback>
          <p:pic>
            <p:nvPicPr>
              <p:cNvPr id="75" name="Ink 74"/>
              <p:cNvPicPr/>
              <p:nvPr/>
            </p:nvPicPr>
            <p:blipFill>
              <a:blip r:embed="rId24"/>
              <a:stretch>
                <a:fillRect/>
              </a:stretch>
            </p:blipFill>
            <p:spPr>
              <a:xfrm>
                <a:off x="8440654" y="3398830"/>
                <a:ext cx="35856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6" name="Ink 75"/>
              <p14:cNvContentPartPr/>
              <p14:nvPr/>
            </p14:nvContentPartPr>
            <p14:xfrm>
              <a:off x="7017574" y="3602590"/>
              <a:ext cx="502560" cy="235800"/>
            </p14:xfrm>
          </p:contentPart>
        </mc:Choice>
        <mc:Fallback>
          <p:pic>
            <p:nvPicPr>
              <p:cNvPr id="76" name="Ink 75"/>
              <p:cNvPicPr/>
              <p:nvPr/>
            </p:nvPicPr>
            <p:blipFill>
              <a:blip r:embed="rId26"/>
              <a:stretch>
                <a:fillRect/>
              </a:stretch>
            </p:blipFill>
            <p:spPr>
              <a:xfrm>
                <a:off x="7011094" y="3592870"/>
                <a:ext cx="520560" cy="257760"/>
              </a:xfrm>
              <a:prstGeom prst="rect">
                <a:avLst/>
              </a:prstGeom>
            </p:spPr>
          </p:pic>
        </mc:Fallback>
      </mc:AlternateContent>
    </p:spTree>
    <p:extLst>
      <p:ext uri="{BB962C8B-B14F-4D97-AF65-F5344CB8AC3E}">
        <p14:creationId xmlns:p14="http://schemas.microsoft.com/office/powerpoint/2010/main" val="370279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Training Algorithm for Pattern Association</a:t>
            </a:r>
          </a:p>
        </p:txBody>
      </p:sp>
      <mc:AlternateContent xmlns:mc="http://schemas.openxmlformats.org/markup-compatibility/2006" xmlns:a14="http://schemas.microsoft.com/office/drawing/2010/main">
        <mc:Choice Requires="a14">
          <p:sp>
            <p:nvSpPr>
              <p:cNvPr id="6" name="TextBox 5"/>
              <p:cNvSpPr txBox="1"/>
              <p:nvPr/>
            </p:nvSpPr>
            <p:spPr>
              <a:xfrm>
                <a:off x="335622" y="1447800"/>
                <a:ext cx="8472755" cy="5147884"/>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Outer product Rule</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weight matrix is same as the weight matrix obtained by Hebb rule to store the pattern association s:t. For storing a set of associations,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𝑠</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𝑝</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𝑡</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𝑝</m:t>
                    </m:r>
                    <m:r>
                      <a:rPr lang="en-US" b="0" i="1" dirty="0" smtClean="0">
                        <a:latin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𝑝</m:t>
                    </m:r>
                    <m:r>
                      <a:rPr lang="en-US" b="0" i="1" dirty="0" smtClean="0">
                        <a:latin typeface="Cambria Math" panose="02040503050406030204" pitchFamily="18" charset="0"/>
                        <a:cs typeface="Times New Roman" panose="02020603050405020304" pitchFamily="18" charset="0"/>
                      </a:rPr>
                      <m:t> = 1 </m:t>
                    </m:r>
                    <m:r>
                      <a:rPr lang="en-US" b="0" i="1" dirty="0" smtClean="0">
                        <a:latin typeface="Cambria Math" panose="02040503050406030204" pitchFamily="18" charset="0"/>
                        <a:cs typeface="Times New Roman" panose="02020603050405020304" pitchFamily="18" charset="0"/>
                      </a:rPr>
                      <m:t>𝑡𝑜</m:t>
                    </m:r>
                    <m:r>
                      <a:rPr lang="en-US" b="0" i="1" dirty="0" smtClean="0">
                        <a:latin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 wherein, </a:t>
                </a:r>
              </a:p>
              <a:p>
                <a:pPr algn="just">
                  <a:lnSpc>
                    <a:spcPct val="125000"/>
                  </a:lnSpc>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cs typeface="Times New Roman" panose="02020603050405020304" pitchFamily="18" charset="0"/>
                        </a:rPr>
                        <m:t>𝑠</m:t>
                      </m:r>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𝑝</m:t>
                          </m:r>
                        </m:e>
                      </m:d>
                      <m:r>
                        <a:rPr lang="en-IN" b="0" i="1" smtClean="0">
                          <a:latin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cs typeface="Times New Roman" panose="02020603050405020304" pitchFamily="18" charset="0"/>
                            </a:rPr>
                            <m:t>1</m:t>
                          </m:r>
                        </m:sub>
                      </m:sSub>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𝑝</m:t>
                          </m:r>
                        </m:e>
                      </m:d>
                      <m:r>
                        <a:rPr lang="en-IN" b="0" i="1" smtClean="0">
                          <a:latin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cs typeface="Times New Roman" panose="02020603050405020304" pitchFamily="18" charset="0"/>
                            </a:rPr>
                            <m:t>𝑖</m:t>
                          </m:r>
                        </m:sub>
                      </m:sSub>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𝑝</m:t>
                          </m:r>
                        </m:e>
                      </m:d>
                      <m:r>
                        <a:rPr lang="en-IN" b="0" i="1" smtClean="0">
                          <a:latin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cs typeface="Times New Roman" panose="02020603050405020304" pitchFamily="18" charset="0"/>
                            </a:rPr>
                            <m:t>𝑛</m:t>
                          </m:r>
                        </m:sub>
                      </m:sSub>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𝑝</m:t>
                          </m:r>
                        </m:e>
                      </m:d>
                      <m:r>
                        <a:rPr lang="en-IN" b="0" i="1" smtClean="0">
                          <a:latin typeface="Cambria Math" panose="02040503050406030204" pitchFamily="18" charset="0"/>
                          <a:cs typeface="Times New Roman" panose="02020603050405020304" pitchFamily="18" charset="0"/>
                        </a:rPr>
                        <m:t>)</m:t>
                      </m:r>
                    </m:oMath>
                  </m:oMathPara>
                </a14:m>
                <a:endParaRPr lang="en-IN"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cs typeface="Times New Roman" panose="02020603050405020304" pitchFamily="18" charset="0"/>
                        </a:rPr>
                        <m:t>𝑡</m:t>
                      </m:r>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𝑝</m:t>
                          </m:r>
                        </m:e>
                      </m:d>
                      <m:r>
                        <a:rPr lang="en-IN" i="1">
                          <a:latin typeface="Cambria Math" panose="02040503050406030204" pitchFamily="18" charset="0"/>
                          <a:cs typeface="Times New Roman" panose="02020603050405020304" pitchFamily="18" charset="0"/>
                        </a:rPr>
                        <m:t>=</m:t>
                      </m:r>
                      <m:d>
                        <m:dPr>
                          <m:ctrlPr>
                            <a:rPr lang="en-IN" i="1">
                              <a:latin typeface="Cambria Math" panose="02040503050406030204" pitchFamily="18" charset="0"/>
                              <a:cs typeface="Times New Roman" panose="02020603050405020304" pitchFamily="18" charset="0"/>
                            </a:rPr>
                          </m:ctrlPr>
                        </m:dPr>
                        <m:e>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𝑡</m:t>
                              </m:r>
                            </m:e>
                            <m:sub>
                              <m:r>
                                <a:rPr lang="en-IN" i="1">
                                  <a:latin typeface="Cambria Math" panose="02040503050406030204" pitchFamily="18" charset="0"/>
                                  <a:cs typeface="Times New Roman" panose="02020603050405020304" pitchFamily="18" charset="0"/>
                                </a:rPr>
                                <m:t>1</m:t>
                              </m:r>
                            </m:sub>
                          </m:sSub>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𝑝</m:t>
                              </m:r>
                            </m:e>
                          </m:d>
                          <m:r>
                            <a:rPr lang="en-IN" i="1">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𝑡</m:t>
                              </m:r>
                            </m:e>
                            <m:sub>
                              <m:r>
                                <a:rPr lang="en-IN" b="0" i="1" smtClean="0">
                                  <a:latin typeface="Cambria Math" panose="02040503050406030204" pitchFamily="18" charset="0"/>
                                  <a:cs typeface="Times New Roman" panose="02020603050405020304" pitchFamily="18" charset="0"/>
                                </a:rPr>
                                <m:t>𝑗</m:t>
                              </m:r>
                            </m:sub>
                          </m:sSub>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𝑝</m:t>
                              </m:r>
                            </m:e>
                          </m:d>
                          <m:r>
                            <a:rPr lang="en-IN" i="1">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𝑡</m:t>
                              </m:r>
                            </m:e>
                            <m:sub>
                              <m:r>
                                <a:rPr lang="en-IN" b="0" i="1" smtClean="0">
                                  <a:latin typeface="Cambria Math" panose="02040503050406030204" pitchFamily="18" charset="0"/>
                                  <a:cs typeface="Times New Roman" panose="02020603050405020304" pitchFamily="18" charset="0"/>
                                </a:rPr>
                                <m:t>𝑚</m:t>
                              </m:r>
                            </m:sub>
                          </m:sSub>
                          <m:d>
                            <m:dPr>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𝑝</m:t>
                              </m:r>
                            </m:e>
                          </m:d>
                        </m:e>
                      </m:d>
                    </m:oMath>
                  </m:oMathPara>
                </a14:m>
                <a:endParaRPr lang="en-IN"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weight matrix </a:t>
                </a:r>
                <a14:m>
                  <m:oMath xmlns:m="http://schemas.openxmlformats.org/officeDocument/2006/math">
                    <m:r>
                      <a:rPr lang="en-IN" b="0" i="1" smtClean="0">
                        <a:latin typeface="Cambria Math" panose="02040503050406030204" pitchFamily="18" charset="0"/>
                        <a:cs typeface="Times New Roman" panose="02020603050405020304" pitchFamily="18" charset="0"/>
                      </a:rPr>
                      <m:t>𝑊</m:t>
                    </m:r>
                    <m:r>
                      <a:rPr lang="en-IN" b="0" i="1" smtClean="0">
                        <a:latin typeface="Cambria Math" panose="02040503050406030204" pitchFamily="18" charset="0"/>
                        <a:cs typeface="Times New Roman" panose="02020603050405020304" pitchFamily="18" charset="0"/>
                      </a:rPr>
                      <m:t>=</m:t>
                    </m:r>
                    <m:d>
                      <m:dPr>
                        <m:begChr m:val="{"/>
                        <m:endChr m:val="}"/>
                        <m:ctrlPr>
                          <a:rPr lang="en-IN" b="0" i="1" smtClean="0">
                            <a:latin typeface="Cambria Math" panose="02040503050406030204" pitchFamily="18" charset="0"/>
                            <a:cs typeface="Times New Roman" panose="02020603050405020304" pitchFamily="18" charset="0"/>
                          </a:rPr>
                        </m:ctrlPr>
                      </m:dPr>
                      <m:e>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𝑤</m:t>
                            </m:r>
                          </m:e>
                          <m:sub>
                            <m:r>
                              <a:rPr lang="en-IN" b="0" i="1" smtClean="0">
                                <a:latin typeface="Cambria Math" panose="02040503050406030204" pitchFamily="18" charset="0"/>
                                <a:cs typeface="Times New Roman" panose="02020603050405020304" pitchFamily="18" charset="0"/>
                              </a:rPr>
                              <m:t>𝑖𝑗</m:t>
                            </m:r>
                          </m:sub>
                        </m:sSub>
                      </m:e>
                    </m:d>
                  </m:oMath>
                </a14:m>
                <a:r>
                  <a:rPr lang="en-IN" dirty="0">
                    <a:latin typeface="Times New Roman" panose="02020603050405020304" pitchFamily="18" charset="0"/>
                    <a:cs typeface="Times New Roman" panose="02020603050405020304" pitchFamily="18" charset="0"/>
                  </a:rPr>
                  <a:t> can be given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𝑤</m:t>
                          </m:r>
                        </m:e>
                        <m:sub>
                          <m:r>
                            <a:rPr lang="en-IN" b="0" i="1" smtClean="0">
                              <a:latin typeface="Cambria Math" panose="02040503050406030204" pitchFamily="18" charset="0"/>
                              <a:cs typeface="Times New Roman" panose="02020603050405020304" pitchFamily="18" charset="0"/>
                            </a:rPr>
                            <m:t>𝑖𝑗</m:t>
                          </m:r>
                        </m:sub>
                      </m:sSub>
                      <m:r>
                        <a:rPr lang="en-IN" b="0" i="1" smtClean="0">
                          <a:latin typeface="Cambria Math" panose="02040503050406030204" pitchFamily="18" charset="0"/>
                          <a:cs typeface="Times New Roman" panose="02020603050405020304" pitchFamily="18" charset="0"/>
                        </a:rPr>
                        <m:t>=</m:t>
                      </m:r>
                      <m:nary>
                        <m:naryPr>
                          <m:chr m:val="∑"/>
                          <m:ctrlPr>
                            <a:rPr lang="en-IN" b="0" i="1" smtClean="0">
                              <a:latin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𝑝</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𝑃</m:t>
                          </m:r>
                        </m:sup>
                        <m:e>
                          <m:sSubSup>
                            <m:sSubSupPr>
                              <m:ctrlPr>
                                <a:rPr lang="en-IN" b="0" i="1" smtClean="0">
                                  <a:latin typeface="Cambria Math" panose="02040503050406030204" pitchFamily="18" charset="0"/>
                                  <a:cs typeface="Times New Roman" panose="02020603050405020304" pitchFamily="18" charset="0"/>
                                </a:rPr>
                              </m:ctrlPr>
                            </m:sSubSupPr>
                            <m:e>
                              <m:r>
                                <a:rPr lang="en-IN" b="0" i="1" smtClean="0">
                                  <a:latin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cs typeface="Times New Roman" panose="02020603050405020304" pitchFamily="18" charset="0"/>
                                </a:rPr>
                                <m:t>𝑖</m:t>
                              </m:r>
                            </m:sub>
                            <m:sup>
                              <m:r>
                                <a:rPr lang="en-IN" b="0" i="1" smtClean="0">
                                  <a:latin typeface="Cambria Math" panose="02040503050406030204" pitchFamily="18" charset="0"/>
                                  <a:cs typeface="Times New Roman" panose="02020603050405020304" pitchFamily="18" charset="0"/>
                                </a:rPr>
                                <m:t>𝑇</m:t>
                              </m:r>
                            </m:sup>
                          </m:sSubSup>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𝑝</m:t>
                          </m:r>
                          <m:r>
                            <a:rPr lang="en-IN" b="0" i="1" smtClean="0">
                              <a:latin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𝑡</m:t>
                              </m:r>
                            </m:e>
                            <m:sub>
                              <m:r>
                                <a:rPr lang="en-IN" b="0" i="1" smtClean="0">
                                  <a:latin typeface="Cambria Math" panose="02040503050406030204" pitchFamily="18" charset="0"/>
                                  <a:cs typeface="Times New Roman" panose="02020603050405020304" pitchFamily="18" charset="0"/>
                                </a:rPr>
                                <m:t>𝑗</m:t>
                              </m:r>
                            </m:sub>
                          </m:sSub>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𝑝</m:t>
                          </m:r>
                          <m:r>
                            <a:rPr lang="en-IN" b="0" i="1" smtClean="0">
                              <a:latin typeface="Cambria Math" panose="02040503050406030204" pitchFamily="18" charset="0"/>
                              <a:cs typeface="Times New Roman" panose="02020603050405020304" pitchFamily="18" charset="0"/>
                            </a:rPr>
                            <m:t>)</m:t>
                          </m:r>
                        </m:e>
                      </m:nary>
                    </m:oMath>
                  </m:oMathPara>
                </a14:m>
                <a:endParaRPr lang="en-IN"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can also be written as </a:t>
                </a:r>
              </a:p>
              <a:p>
                <a:pPr algn="just">
                  <a:lnSpc>
                    <a:spcPct val="125000"/>
                  </a:lnSpc>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cs typeface="Times New Roman" panose="02020603050405020304" pitchFamily="18" charset="0"/>
                        </a:rPr>
                        <m:t>𝑊</m:t>
                      </m:r>
                      <m:r>
                        <a:rPr lang="en-IN" b="0" i="1" smtClean="0">
                          <a:latin typeface="Cambria Math" panose="02040503050406030204" pitchFamily="18" charset="0"/>
                          <a:cs typeface="Times New Roman" panose="02020603050405020304" pitchFamily="18" charset="0"/>
                        </a:rPr>
                        <m:t>=</m:t>
                      </m:r>
                      <m:nary>
                        <m:naryPr>
                          <m:chr m:val="∑"/>
                          <m:ctrlPr>
                            <a:rPr lang="en-IN" b="0" i="1" smtClean="0">
                              <a:latin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𝑝</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𝑃</m:t>
                          </m:r>
                        </m:sup>
                        <m:e>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𝑠</m:t>
                              </m:r>
                            </m:e>
                            <m:sup>
                              <m:r>
                                <a:rPr lang="en-IN" b="0" i="1" smtClean="0">
                                  <a:latin typeface="Cambria Math" panose="02040503050406030204" pitchFamily="18" charset="0"/>
                                  <a:cs typeface="Times New Roman" panose="02020603050405020304" pitchFamily="18" charset="0"/>
                                </a:rPr>
                                <m:t>𝑇</m:t>
                              </m:r>
                            </m:sup>
                          </m:sSup>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𝑝</m:t>
                              </m:r>
                            </m:e>
                          </m:d>
                          <m:r>
                            <a:rPr lang="en-IN" b="0" i="1" smtClean="0">
                              <a:latin typeface="Cambria Math" panose="02040503050406030204" pitchFamily="18" charset="0"/>
                              <a:cs typeface="Times New Roman" panose="02020603050405020304" pitchFamily="18" charset="0"/>
                            </a:rPr>
                            <m:t>𝑡</m:t>
                          </m:r>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𝑝</m:t>
                          </m:r>
                          <m:r>
                            <a:rPr lang="en-IN" b="0" i="1" smtClean="0">
                              <a:latin typeface="Cambria Math" panose="02040503050406030204" pitchFamily="18" charset="0"/>
                              <a:cs typeface="Times New Roman" panose="02020603050405020304" pitchFamily="18" charset="0"/>
                            </a:rPr>
                            <m:t>)</m:t>
                          </m:r>
                        </m:e>
                      </m:nary>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47800"/>
                <a:ext cx="8472755" cy="5147884"/>
              </a:xfrm>
              <a:prstGeom prst="rect">
                <a:avLst/>
              </a:prstGeom>
              <a:blipFill>
                <a:blip r:embed="rId2"/>
                <a:stretch>
                  <a:fillRect l="-647" r="-64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7876519" y="3396670"/>
              <a:ext cx="1891800" cy="2703960"/>
            </p14:xfrm>
          </p:contentPart>
        </mc:Choice>
        <mc:Fallback xmlns="">
          <p:pic>
            <p:nvPicPr>
              <p:cNvPr id="9" name="Ink 8"/>
              <p:cNvPicPr/>
              <p:nvPr/>
            </p:nvPicPr>
            <p:blipFill>
              <a:blip r:embed="rId4"/>
              <a:stretch>
                <a:fillRect/>
              </a:stretch>
            </p:blipFill>
            <p:spPr>
              <a:xfrm>
                <a:off x="7873279" y="3384790"/>
                <a:ext cx="1913400" cy="27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Ink 38"/>
              <p14:cNvContentPartPr/>
              <p14:nvPr/>
            </p14:nvContentPartPr>
            <p14:xfrm>
              <a:off x="7877599" y="3875830"/>
              <a:ext cx="186840" cy="465840"/>
            </p14:xfrm>
          </p:contentPart>
        </mc:Choice>
        <mc:Fallback xmlns="">
          <p:pic>
            <p:nvPicPr>
              <p:cNvPr id="39" name="Ink 38"/>
              <p:cNvPicPr/>
              <p:nvPr/>
            </p:nvPicPr>
            <p:blipFill>
              <a:blip r:embed="rId6"/>
              <a:stretch>
                <a:fillRect/>
              </a:stretch>
            </p:blipFill>
            <p:spPr>
              <a:xfrm>
                <a:off x="7860319" y="3867550"/>
                <a:ext cx="20736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p14:cNvContentPartPr/>
              <p14:nvPr/>
            </p14:nvContentPartPr>
            <p14:xfrm>
              <a:off x="6479719" y="2321710"/>
              <a:ext cx="53640" cy="459360"/>
            </p14:xfrm>
          </p:contentPart>
        </mc:Choice>
        <mc:Fallback xmlns="">
          <p:pic>
            <p:nvPicPr>
              <p:cNvPr id="41" name="Ink 40"/>
              <p:cNvPicPr/>
              <p:nvPr/>
            </p:nvPicPr>
            <p:blipFill>
              <a:blip r:embed="rId8"/>
              <a:stretch>
                <a:fillRect/>
              </a:stretch>
            </p:blipFill>
            <p:spPr>
              <a:xfrm>
                <a:off x="6469639" y="2311630"/>
                <a:ext cx="720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p14:cNvContentPartPr/>
              <p14:nvPr/>
            </p14:nvContentPartPr>
            <p14:xfrm>
              <a:off x="6472159" y="2164750"/>
              <a:ext cx="2280960" cy="686160"/>
            </p14:xfrm>
          </p:contentPart>
        </mc:Choice>
        <mc:Fallback xmlns="">
          <p:pic>
            <p:nvPicPr>
              <p:cNvPr id="43" name="Ink 42"/>
              <p:cNvPicPr/>
              <p:nvPr/>
            </p:nvPicPr>
            <p:blipFill>
              <a:blip r:embed="rId10"/>
              <a:stretch>
                <a:fillRect/>
              </a:stretch>
            </p:blipFill>
            <p:spPr>
              <a:xfrm>
                <a:off x="6466759" y="2155390"/>
                <a:ext cx="229680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p14:cNvContentPartPr/>
              <p14:nvPr/>
            </p14:nvContentPartPr>
            <p14:xfrm>
              <a:off x="1890799" y="2646790"/>
              <a:ext cx="4401720" cy="736560"/>
            </p14:xfrm>
          </p:contentPart>
        </mc:Choice>
        <mc:Fallback xmlns="">
          <p:pic>
            <p:nvPicPr>
              <p:cNvPr id="45" name="Ink 44"/>
              <p:cNvPicPr/>
              <p:nvPr/>
            </p:nvPicPr>
            <p:blipFill>
              <a:blip r:embed="rId12"/>
              <a:stretch>
                <a:fillRect/>
              </a:stretch>
            </p:blipFill>
            <p:spPr>
              <a:xfrm>
                <a:off x="1876759" y="2632390"/>
                <a:ext cx="4419000" cy="755280"/>
              </a:xfrm>
              <a:prstGeom prst="rect">
                <a:avLst/>
              </a:prstGeom>
            </p:spPr>
          </p:pic>
        </mc:Fallback>
      </mc:AlternateContent>
    </p:spTree>
    <p:extLst>
      <p:ext uri="{BB962C8B-B14F-4D97-AF65-F5344CB8AC3E}">
        <p14:creationId xmlns:p14="http://schemas.microsoft.com/office/powerpoint/2010/main" val="32293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Discrete Hopfield Network</a:t>
            </a:r>
          </a:p>
        </p:txBody>
      </p:sp>
      <p:sp>
        <p:nvSpPr>
          <p:cNvPr id="6" name="TextBox 5"/>
          <p:cNvSpPr txBox="1"/>
          <p:nvPr/>
        </p:nvSpPr>
        <p:spPr>
          <a:xfrm>
            <a:off x="335622" y="1563707"/>
            <a:ext cx="8472755" cy="49668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updation here is carried out at random, but it should be noted that each unit may be updated at the same average rate.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asynchronous fashion of updation is carried out here. This means that for a given time only a single neural unit is allowed to update its output.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next update can be carried out on a randomly chosen node which uses the already updated output.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It can also be said that under asynchronous operation of the network, each output node unit is updated separately by taking into account the most recent values that have already been updated.</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This type of updation is referred to as an asynchronous stochastic recursion of the discrete Hopfield network.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By performing the analysis of the Lyapunov function, i.e., the energy function for the Hopfield net, it can be shown that the main feature for the convergence of this net is the asynchronous updation of weights and the weights with no self-connection, i.e., the zeros exist on the diagonals of the weight matrix. </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848254" y="2197510"/>
              <a:ext cx="2707200" cy="104760"/>
            </p14:xfrm>
          </p:contentPart>
        </mc:Choice>
        <mc:Fallback>
          <p:pic>
            <p:nvPicPr>
              <p:cNvPr id="5" name="Ink 4"/>
              <p:cNvPicPr/>
              <p:nvPr/>
            </p:nvPicPr>
            <p:blipFill>
              <a:blip r:embed="rId3"/>
              <a:stretch>
                <a:fillRect/>
              </a:stretch>
            </p:blipFill>
            <p:spPr>
              <a:xfrm>
                <a:off x="838894" y="2194630"/>
                <a:ext cx="27331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5885374" y="2590630"/>
              <a:ext cx="2682360" cy="29880"/>
            </p14:xfrm>
          </p:contentPart>
        </mc:Choice>
        <mc:Fallback>
          <p:pic>
            <p:nvPicPr>
              <p:cNvPr id="8" name="Ink 7"/>
              <p:cNvPicPr/>
              <p:nvPr/>
            </p:nvPicPr>
            <p:blipFill>
              <a:blip r:embed="rId5"/>
              <a:stretch>
                <a:fillRect/>
              </a:stretch>
            </p:blipFill>
            <p:spPr>
              <a:xfrm>
                <a:off x="5876374" y="2579110"/>
                <a:ext cx="27061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p14:cNvContentPartPr/>
              <p14:nvPr/>
            </p14:nvContentPartPr>
            <p14:xfrm>
              <a:off x="765814" y="2878270"/>
              <a:ext cx="4680720" cy="110880"/>
            </p14:xfrm>
          </p:contentPart>
        </mc:Choice>
        <mc:Fallback>
          <p:pic>
            <p:nvPicPr>
              <p:cNvPr id="10" name="Ink 9"/>
              <p:cNvPicPr/>
              <p:nvPr/>
            </p:nvPicPr>
            <p:blipFill>
              <a:blip r:embed="rId7"/>
              <a:stretch>
                <a:fillRect/>
              </a:stretch>
            </p:blipFill>
            <p:spPr>
              <a:xfrm>
                <a:off x="756814" y="2870350"/>
                <a:ext cx="47023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p14:cNvContentPartPr/>
              <p14:nvPr/>
            </p14:nvContentPartPr>
            <p14:xfrm>
              <a:off x="610654" y="3591430"/>
              <a:ext cx="207720" cy="396720"/>
            </p14:xfrm>
          </p:contentPart>
        </mc:Choice>
        <mc:Fallback>
          <p:pic>
            <p:nvPicPr>
              <p:cNvPr id="12" name="Ink 11"/>
              <p:cNvPicPr/>
              <p:nvPr/>
            </p:nvPicPr>
            <p:blipFill>
              <a:blip r:embed="rId9"/>
              <a:stretch>
                <a:fillRect/>
              </a:stretch>
            </p:blipFill>
            <p:spPr>
              <a:xfrm>
                <a:off x="600934" y="3586030"/>
                <a:ext cx="22320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p14:cNvContentPartPr/>
              <p14:nvPr/>
            </p14:nvContentPartPr>
            <p14:xfrm>
              <a:off x="1355134" y="4272910"/>
              <a:ext cx="360000" cy="356760"/>
            </p14:xfrm>
          </p:contentPart>
        </mc:Choice>
        <mc:Fallback>
          <p:pic>
            <p:nvPicPr>
              <p:cNvPr id="14" name="Ink 13"/>
              <p:cNvPicPr/>
              <p:nvPr/>
            </p:nvPicPr>
            <p:blipFill>
              <a:blip r:embed="rId11"/>
              <a:stretch>
                <a:fillRect/>
              </a:stretch>
            </p:blipFill>
            <p:spPr>
              <a:xfrm>
                <a:off x="1351894" y="4259590"/>
                <a:ext cx="380520" cy="373320"/>
              </a:xfrm>
              <a:prstGeom prst="rect">
                <a:avLst/>
              </a:prstGeom>
            </p:spPr>
          </p:pic>
        </mc:Fallback>
      </mc:AlternateContent>
    </p:spTree>
    <p:extLst>
      <p:ext uri="{BB962C8B-B14F-4D97-AF65-F5344CB8AC3E}">
        <p14:creationId xmlns:p14="http://schemas.microsoft.com/office/powerpoint/2010/main" val="332236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Discrete Hopfield Network</a:t>
            </a:r>
          </a:p>
        </p:txBody>
      </p:sp>
      <p:sp>
        <p:nvSpPr>
          <p:cNvPr id="6" name="TextBox 5"/>
          <p:cNvSpPr txBox="1"/>
          <p:nvPr/>
        </p:nvSpPr>
        <p:spPr>
          <a:xfrm>
            <a:off x="335622" y="1563707"/>
            <a:ext cx="8472755" cy="235070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 Hopfield network with binary input vectors is used to determine whether an input vector is a “known” vector or an "unknown" vector.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net has the capacity to recognize a known vector by producing a pattern of activations on the units of the net that is same as the vector stored in the net.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For example, if the input vector is an unknown vector, the activation vectors resulted during iteration will converge to an activation vector which is not one of the stored patterns; such </a:t>
            </a:r>
            <a:r>
              <a:rPr lang="en-US" sz="1700">
                <a:latin typeface="Times New Roman" panose="02020603050405020304" pitchFamily="18" charset="0"/>
                <a:cs typeface="Times New Roman" panose="02020603050405020304" pitchFamily="18" charset="0"/>
              </a:rPr>
              <a:t>a patter</a:t>
            </a:r>
            <a:r>
              <a:rPr lang="en-US" sz="1700" dirty="0">
                <a:latin typeface="Times New Roman" panose="02020603050405020304" pitchFamily="18" charset="0"/>
                <a:cs typeface="Times New Roman" panose="02020603050405020304" pitchFamily="18" charset="0"/>
              </a:rPr>
              <a:t>n</a:t>
            </a:r>
            <a:r>
              <a:rPr lang="en-US" sz="170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is called as spurious stable state. </a:t>
            </a:r>
          </a:p>
        </p:txBody>
      </p:sp>
      <mc:AlternateContent xmlns:mc="http://schemas.openxmlformats.org/markup-compatibility/2006">
        <mc:Choice xmlns:p14="http://schemas.microsoft.com/office/powerpoint/2010/main" Requires="p14">
          <p:contentPart p14:bwMode="auto" r:id="rId2">
            <p14:nvContentPartPr>
              <p14:cNvPr id="27" name="Ink 26"/>
              <p14:cNvContentPartPr/>
              <p14:nvPr/>
            </p14:nvContentPartPr>
            <p14:xfrm>
              <a:off x="2242534" y="4972390"/>
              <a:ext cx="174960" cy="932760"/>
            </p14:xfrm>
          </p:contentPart>
        </mc:Choice>
        <mc:Fallback>
          <p:pic>
            <p:nvPicPr>
              <p:cNvPr id="27" name="Ink 26"/>
              <p:cNvPicPr/>
              <p:nvPr/>
            </p:nvPicPr>
            <p:blipFill>
              <a:blip r:embed="rId3"/>
              <a:stretch>
                <a:fillRect/>
              </a:stretch>
            </p:blipFill>
            <p:spPr>
              <a:xfrm>
                <a:off x="2233174" y="4964110"/>
                <a:ext cx="187560" cy="952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7" name="Ink 36"/>
              <p14:cNvContentPartPr/>
              <p14:nvPr/>
            </p14:nvContentPartPr>
            <p14:xfrm>
              <a:off x="2384014" y="4398550"/>
              <a:ext cx="2930040" cy="438480"/>
            </p14:xfrm>
          </p:contentPart>
        </mc:Choice>
        <mc:Fallback>
          <p:pic>
            <p:nvPicPr>
              <p:cNvPr id="37" name="Ink 36"/>
              <p:cNvPicPr/>
              <p:nvPr/>
            </p:nvPicPr>
            <p:blipFill>
              <a:blip r:embed="rId5"/>
              <a:stretch>
                <a:fillRect/>
              </a:stretch>
            </p:blipFill>
            <p:spPr>
              <a:xfrm>
                <a:off x="2368174" y="4389550"/>
                <a:ext cx="29494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9" name="Ink 48"/>
              <p14:cNvContentPartPr/>
              <p14:nvPr/>
            </p14:nvContentPartPr>
            <p14:xfrm>
              <a:off x="2461054" y="4726150"/>
              <a:ext cx="3030120" cy="1260720"/>
            </p14:xfrm>
          </p:contentPart>
        </mc:Choice>
        <mc:Fallback>
          <p:pic>
            <p:nvPicPr>
              <p:cNvPr id="49" name="Ink 48"/>
              <p:cNvPicPr/>
              <p:nvPr/>
            </p:nvPicPr>
            <p:blipFill>
              <a:blip r:embed="rId7"/>
              <a:stretch>
                <a:fillRect/>
              </a:stretch>
            </p:blipFill>
            <p:spPr>
              <a:xfrm>
                <a:off x="2452054" y="4717150"/>
                <a:ext cx="3049560" cy="128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4" name="Ink 53"/>
              <p14:cNvContentPartPr/>
              <p14:nvPr/>
            </p14:nvContentPartPr>
            <p14:xfrm>
              <a:off x="2965054" y="5831710"/>
              <a:ext cx="442080" cy="305280"/>
            </p14:xfrm>
          </p:contentPart>
        </mc:Choice>
        <mc:Fallback>
          <p:pic>
            <p:nvPicPr>
              <p:cNvPr id="54" name="Ink 53"/>
              <p:cNvPicPr/>
              <p:nvPr/>
            </p:nvPicPr>
            <p:blipFill>
              <a:blip r:embed="rId9"/>
              <a:stretch>
                <a:fillRect/>
              </a:stretch>
            </p:blipFill>
            <p:spPr>
              <a:xfrm>
                <a:off x="2956054" y="5823430"/>
                <a:ext cx="464760" cy="328320"/>
              </a:xfrm>
              <a:prstGeom prst="rect">
                <a:avLst/>
              </a:prstGeom>
            </p:spPr>
          </p:pic>
        </mc:Fallback>
      </mc:AlternateContent>
    </p:spTree>
    <p:extLst>
      <p:ext uri="{BB962C8B-B14F-4D97-AF65-F5344CB8AC3E}">
        <p14:creationId xmlns:p14="http://schemas.microsoft.com/office/powerpoint/2010/main" val="17761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72</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Energy function and storage capacity on Discrete Hopfield Net</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59734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An energy function generally is defined as a function that is bounded and is a nonincreasing function of the state of the system.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energy function, also called as Lyapunov function, determines the stability property of a discrete Hopfield network.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state of a System for a neural network is the vector of activations of the units.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Hence, if it is possible to find an energy function for an iterative neural net, the net will converge to a stable set of activations. </a:t>
                </a:r>
              </a:p>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An energy function  </a:t>
                </a:r>
                <a14:m>
                  <m:oMath xmlns:m="http://schemas.openxmlformats.org/officeDocument/2006/math">
                    <m:sSub>
                      <m:sSubPr>
                        <m:ctrlPr>
                          <a:rPr lang="en-US" sz="170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𝐸</m:t>
                        </m:r>
                      </m:e>
                      <m:sub>
                        <m:r>
                          <a:rPr lang="en-US" sz="1700" b="0" i="1" smtClean="0">
                            <a:latin typeface="Cambria Math" panose="02040503050406030204" pitchFamily="18" charset="0"/>
                            <a:cs typeface="Times New Roman" panose="02020603050405020304" pitchFamily="18" charset="0"/>
                          </a:rPr>
                          <m:t>𝑓</m:t>
                        </m:r>
                      </m:sub>
                    </m:sSub>
                  </m:oMath>
                </a14:m>
                <a:r>
                  <a:rPr lang="en-US" sz="1700" dirty="0">
                    <a:latin typeface="Times New Roman" panose="02020603050405020304" pitchFamily="18" charset="0"/>
                    <a:cs typeface="Times New Roman" panose="02020603050405020304" pitchFamily="18" charset="0"/>
                  </a:rPr>
                  <a:t> of a discrete Hopfield network is characterized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𝐸</m:t>
                          </m:r>
                        </m:e>
                        <m:sub>
                          <m:r>
                            <a:rPr lang="en-US" sz="1700" b="0" i="1" smtClean="0">
                              <a:latin typeface="Cambria Math" panose="02040503050406030204" pitchFamily="18" charset="0"/>
                              <a:cs typeface="Times New Roman" panose="02020603050405020304" pitchFamily="18" charset="0"/>
                            </a:rPr>
                            <m:t>𝑓</m:t>
                          </m:r>
                        </m:sub>
                      </m:sSub>
                      <m:r>
                        <a:rPr lang="en-US" sz="1700" b="0" i="1" smtClean="0">
                          <a:latin typeface="Cambria Math" panose="02040503050406030204" pitchFamily="18" charset="0"/>
                          <a:cs typeface="Times New Roman" panose="02020603050405020304" pitchFamily="18" charset="0"/>
                        </a:rPr>
                        <m:t>=−</m:t>
                      </m:r>
                      <m:f>
                        <m:fPr>
                          <m:ctrlPr>
                            <a:rPr lang="en-US" sz="1700" b="0" i="1" smtClean="0">
                              <a:latin typeface="Cambria Math" panose="02040503050406030204" pitchFamily="18" charset="0"/>
                              <a:cs typeface="Times New Roman" panose="02020603050405020304" pitchFamily="18" charset="0"/>
                            </a:rPr>
                          </m:ctrlPr>
                        </m:fPr>
                        <m:num>
                          <m:r>
                            <a:rPr lang="en-US" sz="1700" b="0" i="1" smtClean="0">
                              <a:latin typeface="Cambria Math" panose="02040503050406030204" pitchFamily="18" charset="0"/>
                              <a:cs typeface="Times New Roman" panose="02020603050405020304" pitchFamily="18" charset="0"/>
                            </a:rPr>
                            <m:t>1</m:t>
                          </m:r>
                        </m:num>
                        <m:den>
                          <m:r>
                            <a:rPr lang="en-US" sz="1700" b="0" i="1" smtClean="0">
                              <a:latin typeface="Cambria Math" panose="02040503050406030204" pitchFamily="18" charset="0"/>
                              <a:cs typeface="Times New Roman" panose="02020603050405020304" pitchFamily="18" charset="0"/>
                            </a:rPr>
                            <m:t>2</m:t>
                          </m:r>
                        </m:den>
                      </m:f>
                      <m:nary>
                        <m:naryPr>
                          <m:chr m:val="∑"/>
                          <m:ctrlPr>
                            <a:rPr lang="en-US" sz="1700" b="0" i="1" smtClean="0">
                              <a:latin typeface="Cambria Math" panose="02040503050406030204" pitchFamily="18" charset="0"/>
                              <a:cs typeface="Times New Roman" panose="02020603050405020304" pitchFamily="18" charset="0"/>
                            </a:rPr>
                          </m:ctrlPr>
                        </m:naryPr>
                        <m:sub>
                          <m:r>
                            <m:rPr>
                              <m:brk m:alnAt="23"/>
                            </m:rPr>
                            <a:rPr lang="en-US" sz="1700" b="0" i="1" smtClean="0">
                              <a:latin typeface="Cambria Math" panose="02040503050406030204" pitchFamily="18" charset="0"/>
                              <a:cs typeface="Times New Roman" panose="02020603050405020304" pitchFamily="18" charset="0"/>
                            </a:rPr>
                            <m:t>𝑖</m:t>
                          </m:r>
                          <m:r>
                            <a:rPr lang="en-US" sz="1700" b="0" i="1" smtClean="0">
                              <a:latin typeface="Cambria Math" panose="02040503050406030204" pitchFamily="18" charset="0"/>
                              <a:cs typeface="Times New Roman" panose="02020603050405020304" pitchFamily="18" charset="0"/>
                            </a:rPr>
                            <m:t>=1</m:t>
                          </m:r>
                        </m:sub>
                        <m:sup>
                          <m:r>
                            <a:rPr lang="en-US" sz="1700" b="0" i="1" smtClean="0">
                              <a:latin typeface="Cambria Math" panose="02040503050406030204" pitchFamily="18" charset="0"/>
                              <a:cs typeface="Times New Roman" panose="02020603050405020304" pitchFamily="18" charset="0"/>
                            </a:rPr>
                            <m:t>𝑛</m:t>
                          </m:r>
                        </m:sup>
                        <m:e>
                          <m:nary>
                            <m:naryPr>
                              <m:chr m:val="∑"/>
                              <m:ctrlPr>
                                <a:rPr lang="en-US" sz="1700" b="0" i="1" smtClean="0">
                                  <a:latin typeface="Cambria Math" panose="02040503050406030204" pitchFamily="18" charset="0"/>
                                  <a:cs typeface="Times New Roman" panose="02020603050405020304" pitchFamily="18" charset="0"/>
                                </a:rPr>
                              </m:ctrlPr>
                            </m:naryPr>
                            <m:sub>
                              <m:r>
                                <m:rPr>
                                  <m:brk m:alnAt="23"/>
                                </m:rPr>
                                <a:rPr lang="en-US" sz="1700" b="0" i="1" smtClean="0">
                                  <a:latin typeface="Cambria Math" panose="02040503050406030204" pitchFamily="18" charset="0"/>
                                  <a:cs typeface="Times New Roman" panose="02020603050405020304" pitchFamily="18" charset="0"/>
                                </a:rPr>
                                <m:t>𝑗</m:t>
                              </m:r>
                              <m:r>
                                <a:rPr lang="en-US" sz="1700" b="0" i="1" smtClean="0">
                                  <a:latin typeface="Cambria Math" panose="02040503050406030204" pitchFamily="18" charset="0"/>
                                  <a:cs typeface="Times New Roman" panose="02020603050405020304" pitchFamily="18" charset="0"/>
                                </a:rPr>
                                <m:t>=1, </m:t>
                              </m:r>
                              <m:r>
                                <a:rPr lang="en-US" sz="1700" b="0" i="1" smtClean="0">
                                  <a:latin typeface="Cambria Math" panose="02040503050406030204" pitchFamily="18" charset="0"/>
                                  <a:cs typeface="Times New Roman" panose="02020603050405020304" pitchFamily="18" charset="0"/>
                                </a:rPr>
                                <m:t>𝑗</m:t>
                              </m:r>
                              <m:r>
                                <a:rPr lang="en-US" sz="17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𝑖</m:t>
                              </m:r>
                            </m:sub>
                            <m:sup>
                              <m:r>
                                <a:rPr lang="en-US" sz="1700" b="0" i="1" smtClean="0">
                                  <a:latin typeface="Cambria Math" panose="02040503050406030204" pitchFamily="18" charset="0"/>
                                  <a:cs typeface="Times New Roman" panose="02020603050405020304" pitchFamily="18" charset="0"/>
                                </a:rPr>
                                <m:t>𝑛</m:t>
                              </m:r>
                            </m:sup>
                            <m:e>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𝑦</m:t>
                                  </m:r>
                                </m:e>
                                <m:sub>
                                  <m:r>
                                    <a:rPr lang="en-US" sz="1700" b="0" i="1" smtClean="0">
                                      <a:latin typeface="Cambria Math" panose="02040503050406030204" pitchFamily="18" charset="0"/>
                                      <a:cs typeface="Times New Roman" panose="02020603050405020304" pitchFamily="18" charset="0"/>
                                    </a:rPr>
                                    <m:t>𝑖</m:t>
                                  </m:r>
                                </m:sub>
                              </m:sSub>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𝑦</m:t>
                                  </m:r>
                                </m:e>
                                <m:sub>
                                  <m:r>
                                    <a:rPr lang="en-US" sz="1700" b="0" i="1" smtClean="0">
                                      <a:latin typeface="Cambria Math" panose="02040503050406030204" pitchFamily="18" charset="0"/>
                                      <a:cs typeface="Times New Roman" panose="02020603050405020304" pitchFamily="18" charset="0"/>
                                    </a:rPr>
                                    <m:t>𝑗</m:t>
                                  </m:r>
                                </m:sub>
                              </m:sSub>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𝑤</m:t>
                                  </m:r>
                                </m:e>
                                <m:sub>
                                  <m:r>
                                    <a:rPr lang="en-US" sz="1700" b="0" i="1" smtClean="0">
                                      <a:latin typeface="Cambria Math" panose="02040503050406030204" pitchFamily="18" charset="0"/>
                                      <a:cs typeface="Times New Roman" panose="02020603050405020304" pitchFamily="18" charset="0"/>
                                    </a:rPr>
                                    <m:t>𝑖𝑗</m:t>
                                  </m:r>
                                </m:sub>
                              </m:sSub>
                            </m:e>
                          </m:nary>
                        </m:e>
                      </m:nary>
                      <m:r>
                        <a:rPr lang="en-US" sz="1700" b="0" i="1" smtClean="0">
                          <a:latin typeface="Cambria Math" panose="02040503050406030204" pitchFamily="18" charset="0"/>
                          <a:cs typeface="Times New Roman" panose="02020603050405020304" pitchFamily="18" charset="0"/>
                        </a:rPr>
                        <m:t>−</m:t>
                      </m:r>
                      <m:nary>
                        <m:naryPr>
                          <m:chr m:val="∑"/>
                          <m:ctrlPr>
                            <a:rPr lang="en-US" sz="1700" b="0" i="1" smtClean="0">
                              <a:latin typeface="Cambria Math" panose="02040503050406030204" pitchFamily="18" charset="0"/>
                              <a:cs typeface="Times New Roman" panose="02020603050405020304" pitchFamily="18" charset="0"/>
                            </a:rPr>
                          </m:ctrlPr>
                        </m:naryPr>
                        <m:sub>
                          <m:r>
                            <m:rPr>
                              <m:brk m:alnAt="23"/>
                            </m:rPr>
                            <a:rPr lang="en-US" sz="1700" b="0" i="1" smtClean="0">
                              <a:latin typeface="Cambria Math" panose="02040503050406030204" pitchFamily="18" charset="0"/>
                              <a:cs typeface="Times New Roman" panose="02020603050405020304" pitchFamily="18" charset="0"/>
                            </a:rPr>
                            <m:t>𝑖</m:t>
                          </m:r>
                          <m:r>
                            <a:rPr lang="en-US" sz="1700" b="0" i="1" smtClean="0">
                              <a:latin typeface="Cambria Math" panose="02040503050406030204" pitchFamily="18" charset="0"/>
                              <a:cs typeface="Times New Roman" panose="02020603050405020304" pitchFamily="18" charset="0"/>
                            </a:rPr>
                            <m:t>=1</m:t>
                          </m:r>
                        </m:sub>
                        <m:sup>
                          <m:r>
                            <a:rPr lang="en-US" sz="1700" b="0" i="1" smtClean="0">
                              <a:latin typeface="Cambria Math" panose="02040503050406030204" pitchFamily="18" charset="0"/>
                              <a:cs typeface="Times New Roman" panose="02020603050405020304" pitchFamily="18" charset="0"/>
                            </a:rPr>
                            <m:t>𝑛</m:t>
                          </m:r>
                        </m:sup>
                        <m:e>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𝑥</m:t>
                              </m:r>
                            </m:e>
                            <m:sub>
                              <m:r>
                                <a:rPr lang="en-US" sz="1700" b="0" i="1" smtClean="0">
                                  <a:latin typeface="Cambria Math" panose="02040503050406030204" pitchFamily="18" charset="0"/>
                                  <a:cs typeface="Times New Roman" panose="02020603050405020304" pitchFamily="18" charset="0"/>
                                </a:rPr>
                                <m:t>𝑖</m:t>
                              </m:r>
                            </m:sub>
                          </m:sSub>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𝑦</m:t>
                              </m:r>
                            </m:e>
                            <m:sub>
                              <m:r>
                                <a:rPr lang="en-US" sz="1700" b="0" i="1" smtClean="0">
                                  <a:latin typeface="Cambria Math" panose="02040503050406030204" pitchFamily="18" charset="0"/>
                                  <a:cs typeface="Times New Roman" panose="02020603050405020304" pitchFamily="18" charset="0"/>
                                </a:rPr>
                                <m:t>𝑖</m:t>
                              </m:r>
                            </m:sub>
                          </m:sSub>
                        </m:e>
                      </m:nary>
                      <m:r>
                        <a:rPr lang="en-US" sz="1700" b="0" i="1" smtClean="0">
                          <a:latin typeface="Cambria Math" panose="02040503050406030204" pitchFamily="18" charset="0"/>
                          <a:cs typeface="Times New Roman" panose="02020603050405020304" pitchFamily="18" charset="0"/>
                        </a:rPr>
                        <m:t>+</m:t>
                      </m:r>
                      <m:nary>
                        <m:naryPr>
                          <m:chr m:val="∑"/>
                          <m:ctrlPr>
                            <a:rPr lang="en-US" sz="1700" b="0" i="1" smtClean="0">
                              <a:latin typeface="Cambria Math" panose="02040503050406030204" pitchFamily="18" charset="0"/>
                              <a:cs typeface="Times New Roman" panose="02020603050405020304" pitchFamily="18" charset="0"/>
                            </a:rPr>
                          </m:ctrlPr>
                        </m:naryPr>
                        <m:sub>
                          <m:r>
                            <m:rPr>
                              <m:brk m:alnAt="23"/>
                            </m:rPr>
                            <a:rPr lang="en-US" sz="1700" b="0" i="1" smtClean="0">
                              <a:latin typeface="Cambria Math" panose="02040503050406030204" pitchFamily="18" charset="0"/>
                              <a:cs typeface="Times New Roman" panose="02020603050405020304" pitchFamily="18" charset="0"/>
                            </a:rPr>
                            <m:t>𝑖</m:t>
                          </m:r>
                          <m:r>
                            <a:rPr lang="en-US" sz="1700" b="0" i="1" smtClean="0">
                              <a:latin typeface="Cambria Math" panose="02040503050406030204" pitchFamily="18" charset="0"/>
                              <a:cs typeface="Times New Roman" panose="02020603050405020304" pitchFamily="18" charset="0"/>
                            </a:rPr>
                            <m:t>=1</m:t>
                          </m:r>
                        </m:sub>
                        <m:sup>
                          <m:r>
                            <a:rPr lang="en-US" sz="1700" b="0" i="1" smtClean="0">
                              <a:latin typeface="Cambria Math" panose="02040503050406030204" pitchFamily="18" charset="0"/>
                              <a:cs typeface="Times New Roman" panose="02020603050405020304" pitchFamily="18" charset="0"/>
                            </a:rPr>
                            <m:t>𝑛</m:t>
                          </m:r>
                        </m:sup>
                        <m:e>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US" sz="1700" b="0" i="1" smtClean="0">
                                  <a:latin typeface="Cambria Math" panose="02040503050406030204" pitchFamily="18" charset="0"/>
                                  <a:cs typeface="Times New Roman" panose="02020603050405020304" pitchFamily="18" charset="0"/>
                                </a:rPr>
                                <m:t>𝑖</m:t>
                              </m:r>
                            </m:sub>
                          </m:sSub>
                          <m:sSub>
                            <m:sSubPr>
                              <m:ctrlPr>
                                <a:rPr lang="en-US" sz="1700" b="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𝑦</m:t>
                              </m:r>
                            </m:e>
                            <m:sub>
                              <m:r>
                                <a:rPr lang="en-US" sz="1700" b="0" i="1" smtClean="0">
                                  <a:latin typeface="Cambria Math" panose="02040503050406030204" pitchFamily="18" charset="0"/>
                                  <a:cs typeface="Times New Roman" panose="02020603050405020304" pitchFamily="18" charset="0"/>
                                </a:rPr>
                                <m:t>𝑖</m:t>
                              </m:r>
                            </m:sub>
                          </m:sSub>
                        </m:e>
                      </m:nary>
                    </m:oMath>
                  </m:oMathPara>
                </a14:m>
                <a:endParaRPr lang="en-US" sz="17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If the network is stable, then the above energy function decreases whenever the state of any node changes.</a:t>
                </a:r>
              </a:p>
              <a:p>
                <a:pPr marL="285750" indent="-28575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597349"/>
              </a:xfrm>
              <a:prstGeom prst="rect">
                <a:avLst/>
              </a:prstGeom>
              <a:blipFill>
                <a:blip r:embed="rId2"/>
                <a:stretch>
                  <a:fillRect l="-360" r="-504"/>
                </a:stretch>
              </a:blipFill>
            </p:spPr>
            <p:txBody>
              <a:bodyPr/>
              <a:lstStyle/>
              <a:p>
                <a:r>
                  <a:rPr lang="en-IN">
                    <a:noFill/>
                  </a:rPr>
                  <a:t> </a:t>
                </a:r>
              </a:p>
            </p:txBody>
          </p:sp>
        </mc:Fallback>
      </mc:AlternateContent>
    </p:spTree>
    <p:extLst>
      <p:ext uri="{BB962C8B-B14F-4D97-AF65-F5344CB8AC3E}">
        <p14:creationId xmlns:p14="http://schemas.microsoft.com/office/powerpoint/2010/main" val="159406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73</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Energy function and storage capacity on Discrete Hopfield Net</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6067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Assuming that node </a:t>
                </a:r>
                <a14:m>
                  <m:oMath xmlns:m="http://schemas.openxmlformats.org/officeDocument/2006/math">
                    <m:r>
                      <a:rPr lang="en-IN" sz="1700" b="0" i="1" smtClean="0">
                        <a:latin typeface="Cambria Math" panose="02040503050406030204" pitchFamily="18" charset="0"/>
                        <a:cs typeface="Times New Roman" panose="02020603050405020304" pitchFamily="18" charset="0"/>
                      </a:rPr>
                      <m:t>𝑖</m:t>
                    </m:r>
                  </m:oMath>
                </a14:m>
                <a:r>
                  <a:rPr lang="en-US" sz="1700" dirty="0">
                    <a:latin typeface="Times New Roman" panose="02020603050405020304" pitchFamily="18" charset="0"/>
                    <a:cs typeface="Times New Roman" panose="02020603050405020304" pitchFamily="18" charset="0"/>
                  </a:rPr>
                  <a:t> has changed its state from </a:t>
                </a:r>
                <a14:m>
                  <m:oMath xmlns:m="http://schemas.openxmlformats.org/officeDocument/2006/math">
                    <m:sSubSup>
                      <m:sSubSupPr>
                        <m:ctrlPr>
                          <a:rPr lang="en-US" sz="1700" i="1" smtClean="0">
                            <a:latin typeface="Cambria Math" panose="02040503050406030204" pitchFamily="18" charset="0"/>
                            <a:cs typeface="Times New Roman" panose="02020603050405020304" pitchFamily="18" charset="0"/>
                          </a:rPr>
                        </m:ctrlPr>
                      </m:sSubSupPr>
                      <m:e>
                        <m:r>
                          <a:rPr lang="en-IN" sz="1700" b="0" i="1" smtClean="0">
                            <a:latin typeface="Cambria Math" panose="02040503050406030204" pitchFamily="18" charset="0"/>
                            <a:cs typeface="Times New Roman" panose="02020603050405020304" pitchFamily="18" charset="0"/>
                          </a:rPr>
                          <m:t>𝑦</m:t>
                        </m:r>
                      </m:e>
                      <m:sub>
                        <m:r>
                          <a:rPr lang="en-IN" sz="1700" b="0" i="1" smtClean="0">
                            <a:latin typeface="Cambria Math" panose="02040503050406030204" pitchFamily="18" charset="0"/>
                            <a:cs typeface="Times New Roman" panose="02020603050405020304" pitchFamily="18" charset="0"/>
                          </a:rPr>
                          <m:t>𝑖</m:t>
                        </m:r>
                      </m:sub>
                      <m:sup>
                        <m:r>
                          <a:rPr lang="en-IN" sz="1700" b="0" i="1" smtClean="0">
                            <a:latin typeface="Cambria Math" panose="02040503050406030204" pitchFamily="18" charset="0"/>
                            <a:cs typeface="Times New Roman" panose="02020603050405020304" pitchFamily="18" charset="0"/>
                          </a:rPr>
                          <m:t>(</m:t>
                        </m:r>
                        <m:r>
                          <a:rPr lang="en-IN" sz="1700" b="0" i="1" smtClean="0">
                            <a:latin typeface="Cambria Math" panose="02040503050406030204" pitchFamily="18" charset="0"/>
                            <a:cs typeface="Times New Roman" panose="02020603050405020304" pitchFamily="18" charset="0"/>
                          </a:rPr>
                          <m:t>𝑘</m:t>
                        </m:r>
                        <m:r>
                          <a:rPr lang="en-IN" sz="1700" b="0" i="1" smtClean="0">
                            <a:latin typeface="Cambria Math" panose="02040503050406030204" pitchFamily="18" charset="0"/>
                            <a:cs typeface="Times New Roman" panose="02020603050405020304" pitchFamily="18" charset="0"/>
                          </a:rPr>
                          <m:t>)</m:t>
                        </m:r>
                      </m:sup>
                    </m:sSubSup>
                  </m:oMath>
                </a14:m>
                <a:r>
                  <a:rPr lang="en-US" sz="17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700" i="1" smtClean="0">
                            <a:latin typeface="Cambria Math" panose="02040503050406030204" pitchFamily="18" charset="0"/>
                            <a:cs typeface="Times New Roman" panose="02020603050405020304" pitchFamily="18" charset="0"/>
                          </a:rPr>
                        </m:ctrlPr>
                      </m:sSubSupPr>
                      <m:e>
                        <m:r>
                          <a:rPr lang="en-IN" sz="1700" b="0" i="1" smtClean="0">
                            <a:latin typeface="Cambria Math" panose="02040503050406030204" pitchFamily="18" charset="0"/>
                            <a:cs typeface="Times New Roman" panose="02020603050405020304" pitchFamily="18" charset="0"/>
                          </a:rPr>
                          <m:t>𝑦</m:t>
                        </m:r>
                      </m:e>
                      <m:sub>
                        <m:r>
                          <a:rPr lang="en-IN" sz="1700" b="0" i="1" smtClean="0">
                            <a:latin typeface="Cambria Math" panose="02040503050406030204" pitchFamily="18" charset="0"/>
                            <a:cs typeface="Times New Roman" panose="02020603050405020304" pitchFamily="18" charset="0"/>
                          </a:rPr>
                          <m:t>𝑖</m:t>
                        </m:r>
                      </m:sub>
                      <m:sup>
                        <m:r>
                          <a:rPr lang="en-IN" sz="1700" b="0" i="1" smtClean="0">
                            <a:latin typeface="Cambria Math" panose="02040503050406030204" pitchFamily="18" charset="0"/>
                            <a:cs typeface="Times New Roman" panose="02020603050405020304" pitchFamily="18" charset="0"/>
                          </a:rPr>
                          <m:t>(</m:t>
                        </m:r>
                        <m:r>
                          <a:rPr lang="en-IN" sz="1700" b="0" i="1" smtClean="0">
                            <a:latin typeface="Cambria Math" panose="02040503050406030204" pitchFamily="18" charset="0"/>
                            <a:cs typeface="Times New Roman" panose="02020603050405020304" pitchFamily="18" charset="0"/>
                          </a:rPr>
                          <m:t>𝑘</m:t>
                        </m:r>
                        <m:r>
                          <a:rPr lang="en-IN" sz="1700" b="0" i="1" smtClean="0">
                            <a:latin typeface="Cambria Math" panose="02040503050406030204" pitchFamily="18" charset="0"/>
                            <a:cs typeface="Times New Roman" panose="02020603050405020304" pitchFamily="18" charset="0"/>
                          </a:rPr>
                          <m:t>+1)</m:t>
                        </m:r>
                      </m:sup>
                    </m:sSubSup>
                  </m:oMath>
                </a14:m>
                <a:r>
                  <a:rPr lang="en-US" sz="1700" dirty="0">
                    <a:latin typeface="Times New Roman" panose="02020603050405020304" pitchFamily="18" charset="0"/>
                    <a:cs typeface="Times New Roman" panose="02020603050405020304" pitchFamily="18" charset="0"/>
                  </a:rPr>
                  <a:t>, i.e., the output has changed from +1 to -1 or from -1 to +1, the energy change </a:t>
                </a:r>
                <a14:m>
                  <m:oMath xmlns:m="http://schemas.openxmlformats.org/officeDocument/2006/math">
                    <m:r>
                      <a:rPr lang="en-US" sz="17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7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𝐸</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𝑓</m:t>
                        </m:r>
                      </m:sub>
                    </m:sSub>
                  </m:oMath>
                </a14:m>
                <a:r>
                  <a:rPr lang="en-US" sz="1700" dirty="0">
                    <a:latin typeface="Times New Roman" panose="02020603050405020304" pitchFamily="18" charset="0"/>
                    <a:cs typeface="Times New Roman" panose="02020603050405020304" pitchFamily="18" charset="0"/>
                  </a:rPr>
                  <a:t> is then given by </a:t>
                </a:r>
              </a:p>
              <a:p>
                <a:pPr algn="just">
                  <a:lnSpc>
                    <a:spcPct val="125000"/>
                  </a:lnSpc>
                </a:pPr>
                <a14:m>
                  <m:oMathPara xmlns:m="http://schemas.openxmlformats.org/officeDocument/2006/math">
                    <m:oMathParaPr>
                      <m:jc m:val="centerGroup"/>
                    </m:oMathParaPr>
                    <m:oMath xmlns:m="http://schemas.openxmlformats.org/officeDocument/2006/math">
                      <m:r>
                        <a:rPr lang="en-US" sz="17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7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𝐸</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𝑓</m:t>
                          </m:r>
                        </m:sub>
                      </m:s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𝐸</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𝑓</m:t>
                          </m:r>
                        </m:sub>
                      </m:sSub>
                      <m:d>
                        <m:d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𝑗</m:t>
                              </m:r>
                            </m:sub>
                            <m:sup>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1700" b="0" i="1" smtClean="0">
                                  <a:latin typeface="Cambria Math" panose="02040503050406030204" pitchFamily="18" charset="0"/>
                                  <a:ea typeface="Cambria Math" panose="02040503050406030204" pitchFamily="18" charset="0"/>
                                  <a:cs typeface="Times New Roman" panose="02020603050405020304" pitchFamily="18" charset="0"/>
                                </a:rPr>
                                <m:t>+1)</m:t>
                              </m:r>
                            </m:sup>
                          </m:sSubSup>
                        </m:e>
                      </m:d>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𝐸</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𝑓</m:t>
                          </m:r>
                        </m:sub>
                      </m:sSub>
                      <m:d>
                        <m:d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𝑖</m:t>
                              </m:r>
                            </m:sub>
                            <m:sup>
                              <m:d>
                                <m:d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𝑘</m:t>
                                  </m:r>
                                </m:e>
                              </m:d>
                            </m:sup>
                          </m:sSubSup>
                        </m:e>
                      </m:d>
                    </m:oMath>
                  </m:oMathPara>
                </a14:m>
                <a:endParaRPr lang="en-IN" sz="17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700" b="0" i="1" smtClean="0">
                          <a:latin typeface="Cambria Math" panose="02040503050406030204" pitchFamily="18" charset="0"/>
                          <a:cs typeface="Times New Roman" panose="02020603050405020304" pitchFamily="18" charset="0"/>
                        </a:rPr>
                        <m:t>=−</m:t>
                      </m:r>
                      <m:d>
                        <m:dPr>
                          <m:ctrlPr>
                            <a:rPr lang="en-IN" sz="1700" b="0" i="1" smtClean="0">
                              <a:latin typeface="Cambria Math" panose="02040503050406030204" pitchFamily="18" charset="0"/>
                              <a:cs typeface="Times New Roman" panose="02020603050405020304" pitchFamily="18" charset="0"/>
                            </a:rPr>
                          </m:ctrlPr>
                        </m:dPr>
                        <m:e>
                          <m:nary>
                            <m:naryPr>
                              <m:chr m:val="∑"/>
                              <m:ctrlPr>
                                <a:rPr lang="en-IN" sz="1700" b="0" i="1" smtClean="0">
                                  <a:latin typeface="Cambria Math" panose="02040503050406030204" pitchFamily="18" charset="0"/>
                                  <a:cs typeface="Times New Roman" panose="02020603050405020304" pitchFamily="18" charset="0"/>
                                </a:rPr>
                              </m:ctrlPr>
                            </m:naryPr>
                            <m:sub>
                              <m:r>
                                <m:rPr>
                                  <m:brk m:alnAt="23"/>
                                </m:rPr>
                                <a:rPr lang="en-IN" sz="1700" b="0" i="1" smtClean="0">
                                  <a:latin typeface="Cambria Math" panose="02040503050406030204" pitchFamily="18" charset="0"/>
                                  <a:cs typeface="Times New Roman" panose="02020603050405020304" pitchFamily="18" charset="0"/>
                                </a:rPr>
                                <m:t>𝑗</m:t>
                              </m:r>
                              <m:r>
                                <a:rPr lang="en-IN" sz="1700" b="0" i="1" smtClean="0">
                                  <a:latin typeface="Cambria Math" panose="02040503050406030204" pitchFamily="18" charset="0"/>
                                  <a:cs typeface="Times New Roman" panose="02020603050405020304" pitchFamily="18" charset="0"/>
                                </a:rPr>
                                <m:t>=1, </m:t>
                              </m:r>
                              <m:r>
                                <a:rPr lang="en-IN" sz="1700" b="0" i="1" smtClean="0">
                                  <a:latin typeface="Cambria Math" panose="02040503050406030204" pitchFamily="18" charset="0"/>
                                  <a:cs typeface="Times New Roman" panose="02020603050405020304" pitchFamily="18" charset="0"/>
                                </a:rPr>
                                <m:t>𝑗</m:t>
                              </m:r>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𝑖</m:t>
                              </m:r>
                            </m:sub>
                            <m:sup>
                              <m:r>
                                <a:rPr lang="en-IN" sz="1700" b="0" i="1" smtClean="0">
                                  <a:latin typeface="Cambria Math" panose="02040503050406030204" pitchFamily="18" charset="0"/>
                                  <a:cs typeface="Times New Roman" panose="02020603050405020304" pitchFamily="18" charset="0"/>
                                </a:rPr>
                                <m:t>𝑛</m:t>
                              </m:r>
                            </m:sup>
                            <m:e>
                              <m:sSubSup>
                                <m:sSubSupPr>
                                  <m:ctrlPr>
                                    <a:rPr lang="en-IN" sz="1700" b="0" i="1" smtClean="0">
                                      <a:latin typeface="Cambria Math" panose="02040503050406030204" pitchFamily="18" charset="0"/>
                                      <a:cs typeface="Times New Roman" panose="02020603050405020304" pitchFamily="18" charset="0"/>
                                    </a:rPr>
                                  </m:ctrlPr>
                                </m:sSubSupPr>
                                <m:e>
                                  <m:r>
                                    <a:rPr lang="en-IN" sz="1700" b="0" i="1" smtClean="0">
                                      <a:latin typeface="Cambria Math" panose="02040503050406030204" pitchFamily="18" charset="0"/>
                                      <a:cs typeface="Times New Roman" panose="02020603050405020304" pitchFamily="18" charset="0"/>
                                    </a:rPr>
                                    <m:t>𝑦</m:t>
                                  </m:r>
                                </m:e>
                                <m:sub>
                                  <m:r>
                                    <a:rPr lang="en-IN" sz="1700" b="0" i="1" smtClean="0">
                                      <a:latin typeface="Cambria Math" panose="02040503050406030204" pitchFamily="18" charset="0"/>
                                      <a:cs typeface="Times New Roman" panose="02020603050405020304" pitchFamily="18" charset="0"/>
                                    </a:rPr>
                                    <m:t>𝑗</m:t>
                                  </m:r>
                                </m:sub>
                                <m:sup>
                                  <m:r>
                                    <a:rPr lang="en-IN" sz="1700" b="0" i="1" smtClean="0">
                                      <a:latin typeface="Cambria Math" panose="02040503050406030204" pitchFamily="18" charset="0"/>
                                      <a:cs typeface="Times New Roman" panose="02020603050405020304" pitchFamily="18" charset="0"/>
                                    </a:rPr>
                                    <m:t>(</m:t>
                                  </m:r>
                                  <m:r>
                                    <a:rPr lang="en-IN" sz="1700" b="0" i="1" smtClean="0">
                                      <a:latin typeface="Cambria Math" panose="02040503050406030204" pitchFamily="18" charset="0"/>
                                      <a:cs typeface="Times New Roman" panose="02020603050405020304" pitchFamily="18" charset="0"/>
                                    </a:rPr>
                                    <m:t>𝑘</m:t>
                                  </m:r>
                                  <m:r>
                                    <a:rPr lang="en-IN" sz="1700" b="0" i="1" smtClean="0">
                                      <a:latin typeface="Cambria Math" panose="02040503050406030204" pitchFamily="18" charset="0"/>
                                      <a:cs typeface="Times New Roman" panose="02020603050405020304" pitchFamily="18" charset="0"/>
                                    </a:rPr>
                                    <m:t>)</m:t>
                                  </m:r>
                                </m:sup>
                              </m:sSubSup>
                              <m:sSub>
                                <m:sSubPr>
                                  <m:ctrlPr>
                                    <a:rPr lang="en-IN" sz="1700" b="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cs typeface="Times New Roman" panose="02020603050405020304" pitchFamily="18" charset="0"/>
                                    </a:rPr>
                                    <m:t>𝑤</m:t>
                                  </m:r>
                                </m:e>
                                <m:sub>
                                  <m:r>
                                    <a:rPr lang="en-IN" sz="1700" b="0" i="1" smtClean="0">
                                      <a:latin typeface="Cambria Math" panose="02040503050406030204" pitchFamily="18" charset="0"/>
                                      <a:cs typeface="Times New Roman" panose="02020603050405020304" pitchFamily="18" charset="0"/>
                                    </a:rPr>
                                    <m:t>𝑖𝑗</m:t>
                                  </m:r>
                                </m:sub>
                              </m:sSub>
                            </m:e>
                          </m:nary>
                          <m:r>
                            <a:rPr lang="en-IN" sz="1700" b="0" i="1" smtClean="0">
                              <a:latin typeface="Cambria Math" panose="02040503050406030204" pitchFamily="18" charset="0"/>
                              <a:cs typeface="Times New Roman" panose="02020603050405020304" pitchFamily="18" charset="0"/>
                            </a:rPr>
                            <m:t>+</m:t>
                          </m:r>
                          <m:sSub>
                            <m:sSubPr>
                              <m:ctrlPr>
                                <a:rPr lang="en-IN" sz="1700" b="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cs typeface="Times New Roman" panose="02020603050405020304" pitchFamily="18" charset="0"/>
                                </a:rPr>
                                <m:t>𝑥</m:t>
                              </m:r>
                            </m:e>
                            <m:sub>
                              <m:r>
                                <a:rPr lang="en-IN" sz="1700" b="0" i="1" smtClean="0">
                                  <a:latin typeface="Cambria Math" panose="02040503050406030204" pitchFamily="18" charset="0"/>
                                  <a:cs typeface="Times New Roman" panose="02020603050405020304" pitchFamily="18" charset="0"/>
                                </a:rPr>
                                <m:t>𝑖</m:t>
                              </m:r>
                            </m:sub>
                          </m:sSub>
                          <m:r>
                            <a:rPr lang="en-IN" sz="1700" b="0" i="1" smtClean="0">
                              <a:latin typeface="Cambria Math" panose="02040503050406030204" pitchFamily="18" charset="0"/>
                              <a:cs typeface="Times New Roman" panose="02020603050405020304" pitchFamily="18" charset="0"/>
                            </a:rPr>
                            <m:t>−</m:t>
                          </m:r>
                          <m:sSub>
                            <m:sSubPr>
                              <m:ctrlPr>
                                <a:rPr lang="en-IN" sz="1700" b="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IN" sz="1700" b="0" i="1" smtClean="0">
                                  <a:latin typeface="Cambria Math" panose="02040503050406030204" pitchFamily="18" charset="0"/>
                                  <a:cs typeface="Times New Roman" panose="02020603050405020304" pitchFamily="18" charset="0"/>
                                </a:rPr>
                                <m:t>𝑖</m:t>
                              </m:r>
                            </m:sub>
                          </m:sSub>
                        </m:e>
                      </m:d>
                      <m:d>
                        <m:dPr>
                          <m:ctrlPr>
                            <a:rPr lang="en-IN" sz="1700" b="0" i="1" smtClean="0">
                              <a:latin typeface="Cambria Math" panose="02040503050406030204" pitchFamily="18" charset="0"/>
                              <a:cs typeface="Times New Roman" panose="02020603050405020304" pitchFamily="18" charset="0"/>
                            </a:rPr>
                          </m:ctrlPr>
                        </m:dPr>
                        <m:e>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𝑗</m:t>
                                  </m:r>
                                </m:sub>
                                <m:sup>
                                  <m:r>
                                    <a:rPr lang="en-IN" sz="1700" i="1">
                                      <a:latin typeface="Cambria Math" panose="02040503050406030204" pitchFamily="18" charset="0"/>
                                      <a:ea typeface="Cambria Math" panose="02040503050406030204" pitchFamily="18" charset="0"/>
                                      <a:cs typeface="Times New Roman" panose="02020603050405020304" pitchFamily="18" charset="0"/>
                                    </a:rPr>
                                    <m:t>(</m:t>
                                  </m:r>
                                  <m:r>
                                    <a:rPr lang="en-IN" sz="1700" i="1">
                                      <a:latin typeface="Cambria Math" panose="02040503050406030204" pitchFamily="18" charset="0"/>
                                      <a:ea typeface="Cambria Math" panose="02040503050406030204" pitchFamily="18" charset="0"/>
                                      <a:cs typeface="Times New Roman" panose="02020603050405020304" pitchFamily="18" charset="0"/>
                                    </a:rPr>
                                    <m:t>𝑘</m:t>
                                  </m:r>
                                  <m:r>
                                    <a:rPr lang="en-IN" sz="1700" i="1">
                                      <a:latin typeface="Cambria Math" panose="02040503050406030204" pitchFamily="18" charset="0"/>
                                      <a:ea typeface="Cambria Math" panose="02040503050406030204" pitchFamily="18" charset="0"/>
                                      <a:cs typeface="Times New Roman" panose="02020603050405020304" pitchFamily="18" charset="0"/>
                                    </a:rPr>
                                    <m:t>+1)</m:t>
                                  </m:r>
                                </m:sup>
                              </m:sSubSup>
                            </m:e>
                          </m:d>
                          <m:r>
                            <a:rPr lang="en-IN" sz="17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𝑖</m:t>
                                  </m:r>
                                </m:sub>
                                <m:sup>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r>
                                        <a:rPr lang="en-IN" sz="1700" i="1">
                                          <a:latin typeface="Cambria Math" panose="02040503050406030204" pitchFamily="18" charset="0"/>
                                          <a:ea typeface="Cambria Math" panose="02040503050406030204" pitchFamily="18" charset="0"/>
                                          <a:cs typeface="Times New Roman" panose="02020603050405020304" pitchFamily="18" charset="0"/>
                                        </a:rPr>
                                        <m:t>𝑘</m:t>
                                      </m:r>
                                    </m:e>
                                  </m:d>
                                </m:sup>
                              </m:sSubSup>
                            </m:e>
                          </m:d>
                        </m:e>
                      </m:d>
                    </m:oMath>
                  </m:oMathPara>
                </a14:m>
                <a:endParaRPr lang="en-US" sz="17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700" b="0" i="1" smtClean="0">
                          <a:latin typeface="Cambria Math" panose="02040503050406030204" pitchFamily="18" charset="0"/>
                          <a:cs typeface="Times New Roman" panose="02020603050405020304" pitchFamily="18" charset="0"/>
                        </a:rPr>
                        <m:t>=−</m:t>
                      </m:r>
                      <m:d>
                        <m:dPr>
                          <m:ctrlPr>
                            <a:rPr lang="en-IN" sz="1700" b="0" i="1" smtClean="0">
                              <a:latin typeface="Cambria Math" panose="02040503050406030204" pitchFamily="18" charset="0"/>
                              <a:cs typeface="Times New Roman" panose="02020603050405020304" pitchFamily="18" charset="0"/>
                            </a:rPr>
                          </m:ctrlPr>
                        </m:dPr>
                        <m:e>
                          <m:sSub>
                            <m:sSubPr>
                              <m:ctrlPr>
                                <a:rPr lang="en-IN" sz="1700" b="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cs typeface="Times New Roman" panose="02020603050405020304" pitchFamily="18" charset="0"/>
                                </a:rPr>
                                <m:t>𝑛𝑒𝑡</m:t>
                              </m:r>
                            </m:e>
                            <m:sub>
                              <m:r>
                                <a:rPr lang="en-IN" sz="1700" b="0" i="1" smtClean="0">
                                  <a:latin typeface="Cambria Math" panose="02040503050406030204" pitchFamily="18" charset="0"/>
                                  <a:cs typeface="Times New Roman" panose="02020603050405020304" pitchFamily="18" charset="0"/>
                                </a:rPr>
                                <m:t>𝑖</m:t>
                              </m:r>
                            </m:sub>
                          </m:sSub>
                        </m:e>
                      </m:d>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US" sz="17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Where </a:t>
                </a:r>
                <a14:m>
                  <m:oMath xmlns:m="http://schemas.openxmlformats.org/officeDocument/2006/math">
                    <m:r>
                      <a:rPr lang="en-IN" sz="17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𝑗</m:t>
                            </m:r>
                          </m:sub>
                          <m:sup>
                            <m:r>
                              <a:rPr lang="en-IN" sz="1700" i="1">
                                <a:latin typeface="Cambria Math" panose="02040503050406030204" pitchFamily="18" charset="0"/>
                                <a:ea typeface="Cambria Math" panose="02040503050406030204" pitchFamily="18" charset="0"/>
                                <a:cs typeface="Times New Roman" panose="02020603050405020304" pitchFamily="18" charset="0"/>
                              </a:rPr>
                              <m:t>(</m:t>
                            </m:r>
                            <m:r>
                              <a:rPr lang="en-IN" sz="1700" i="1">
                                <a:latin typeface="Cambria Math" panose="02040503050406030204" pitchFamily="18" charset="0"/>
                                <a:ea typeface="Cambria Math" panose="02040503050406030204" pitchFamily="18" charset="0"/>
                                <a:cs typeface="Times New Roman" panose="02020603050405020304" pitchFamily="18" charset="0"/>
                              </a:rPr>
                              <m:t>𝑘</m:t>
                            </m:r>
                            <m:r>
                              <a:rPr lang="en-IN" sz="1700" i="1">
                                <a:latin typeface="Cambria Math" panose="02040503050406030204" pitchFamily="18" charset="0"/>
                                <a:ea typeface="Cambria Math" panose="02040503050406030204" pitchFamily="18" charset="0"/>
                                <a:cs typeface="Times New Roman" panose="02020603050405020304" pitchFamily="18" charset="0"/>
                              </a:rPr>
                              <m:t>+1)</m:t>
                            </m:r>
                          </m:sup>
                        </m:sSubSup>
                      </m:e>
                    </m:d>
                    <m:r>
                      <a:rPr lang="en-IN" sz="17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𝑖</m:t>
                            </m:r>
                          </m:sub>
                          <m:sup>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r>
                                  <a:rPr lang="en-IN" sz="1700" i="1">
                                    <a:latin typeface="Cambria Math" panose="02040503050406030204" pitchFamily="18" charset="0"/>
                                    <a:ea typeface="Cambria Math" panose="02040503050406030204" pitchFamily="18" charset="0"/>
                                    <a:cs typeface="Times New Roman" panose="02020603050405020304" pitchFamily="18" charset="0"/>
                                  </a:rPr>
                                  <m:t>𝑘</m:t>
                                </m:r>
                              </m:e>
                            </m:d>
                          </m:sup>
                        </m:sSubSup>
                      </m:e>
                    </m:d>
                  </m:oMath>
                </a14:m>
                <a:r>
                  <a:rPr lang="en-US" sz="1700" dirty="0">
                    <a:latin typeface="Times New Roman" panose="02020603050405020304" pitchFamily="18" charset="0"/>
                    <a:cs typeface="Times New Roman" panose="02020603050405020304" pitchFamily="18" charset="0"/>
                  </a:rPr>
                  <a:t>. The change in energy is dependent on the fact that only one unit can update its activation at a time.</a:t>
                </a:r>
              </a:p>
              <a:p>
                <a:pPr marL="285750" indent="-285750" algn="just">
                  <a:lnSpc>
                    <a:spcPct val="125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change in energy equation </a:t>
                </a:r>
                <a14:m>
                  <m:oMath xmlns:m="http://schemas.openxmlformats.org/officeDocument/2006/math">
                    <m:r>
                      <a:rPr lang="en-US" sz="17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7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700" i="1">
                            <a:latin typeface="Cambria Math" panose="02040503050406030204" pitchFamily="18" charset="0"/>
                            <a:ea typeface="Cambria Math" panose="02040503050406030204" pitchFamily="18" charset="0"/>
                            <a:cs typeface="Times New Roman" panose="02020603050405020304" pitchFamily="18" charset="0"/>
                          </a:rPr>
                          <m:t>𝐸</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𝑓</m:t>
                        </m:r>
                      </m:sub>
                    </m:sSub>
                  </m:oMath>
                </a14:m>
                <a:r>
                  <a:rPr lang="en-US" sz="1700" dirty="0">
                    <a:latin typeface="Times New Roman" panose="02020603050405020304" pitchFamily="18" charset="0"/>
                    <a:cs typeface="Times New Roman" panose="02020603050405020304" pitchFamily="18" charset="0"/>
                  </a:rPr>
                  <a:t> exploits the fact that </a:t>
                </a:r>
                <a14:m>
                  <m:oMath xmlns:m="http://schemas.openxmlformats.org/officeDocument/2006/math">
                    <m:sSubSup>
                      <m:sSubSup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𝑗</m:t>
                        </m:r>
                      </m:sub>
                      <m:sup>
                        <m:r>
                          <a:rPr lang="en-IN" sz="1700" i="1">
                            <a:latin typeface="Cambria Math" panose="02040503050406030204" pitchFamily="18" charset="0"/>
                            <a:ea typeface="Cambria Math" panose="02040503050406030204" pitchFamily="18" charset="0"/>
                            <a:cs typeface="Times New Roman" panose="02020603050405020304" pitchFamily="18" charset="0"/>
                          </a:rPr>
                          <m:t>(</m:t>
                        </m:r>
                        <m:r>
                          <a:rPr lang="en-IN" sz="1700" i="1">
                            <a:latin typeface="Cambria Math" panose="02040503050406030204" pitchFamily="18" charset="0"/>
                            <a:ea typeface="Cambria Math" panose="02040503050406030204" pitchFamily="18" charset="0"/>
                            <a:cs typeface="Times New Roman" panose="02020603050405020304" pitchFamily="18" charset="0"/>
                          </a:rPr>
                          <m:t>𝑘</m:t>
                        </m:r>
                        <m:r>
                          <a:rPr lang="en-IN" sz="1700" i="1">
                            <a:latin typeface="Cambria Math" panose="02040503050406030204" pitchFamily="18" charset="0"/>
                            <a:ea typeface="Cambria Math" panose="02040503050406030204" pitchFamily="18" charset="0"/>
                            <a:cs typeface="Times New Roman" panose="02020603050405020304" pitchFamily="18" charset="0"/>
                          </a:rPr>
                          <m:t>+1)</m:t>
                        </m:r>
                      </m:sup>
                    </m:sSubSup>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sSubSupPr>
                      <m:e>
                        <m:r>
                          <a:rPr lang="en-IN" sz="17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700" i="1">
                            <a:latin typeface="Cambria Math" panose="02040503050406030204" pitchFamily="18" charset="0"/>
                            <a:ea typeface="Cambria Math" panose="02040503050406030204" pitchFamily="18" charset="0"/>
                            <a:cs typeface="Times New Roman" panose="02020603050405020304" pitchFamily="18" charset="0"/>
                          </a:rPr>
                          <m:t>𝑖</m:t>
                        </m:r>
                      </m:sub>
                      <m:sup>
                        <m:d>
                          <m:dPr>
                            <m:ctrlPr>
                              <a:rPr lang="en-IN" sz="1700" i="1">
                                <a:latin typeface="Cambria Math" panose="02040503050406030204" pitchFamily="18" charset="0"/>
                                <a:ea typeface="Cambria Math" panose="02040503050406030204" pitchFamily="18" charset="0"/>
                                <a:cs typeface="Times New Roman" panose="02020603050405020304" pitchFamily="18" charset="0"/>
                              </a:rPr>
                            </m:ctrlPr>
                          </m:dPr>
                          <m:e>
                            <m:r>
                              <a:rPr lang="en-IN" sz="1700" i="1">
                                <a:latin typeface="Cambria Math" panose="02040503050406030204" pitchFamily="18" charset="0"/>
                                <a:ea typeface="Cambria Math" panose="02040503050406030204" pitchFamily="18" charset="0"/>
                                <a:cs typeface="Times New Roman" panose="02020603050405020304" pitchFamily="18" charset="0"/>
                              </a:rPr>
                              <m:t>𝑘</m:t>
                            </m:r>
                          </m:e>
                        </m:d>
                      </m:sup>
                    </m:sSubSup>
                  </m:oMath>
                </a14:m>
                <a:r>
                  <a:rPr lang="en-US" sz="1700" dirty="0">
                    <a:latin typeface="Times New Roman" panose="02020603050405020304" pitchFamily="18" charset="0"/>
                    <a:cs typeface="Times New Roman" panose="02020603050405020304" pitchFamily="18" charset="0"/>
                  </a:rPr>
                  <a:t> for </a:t>
                </a:r>
                <a14:m>
                  <m:oMath xmlns:m="http://schemas.openxmlformats.org/officeDocument/2006/math">
                    <m:r>
                      <m:rPr>
                        <m:brk m:alnAt="23"/>
                      </m:rPr>
                      <a:rPr lang="en-IN" sz="1700" i="1">
                        <a:latin typeface="Cambria Math" panose="02040503050406030204" pitchFamily="18" charset="0"/>
                        <a:cs typeface="Times New Roman" panose="02020603050405020304" pitchFamily="18" charset="0"/>
                      </a:rPr>
                      <m:t>𝑗</m:t>
                    </m:r>
                    <m:r>
                      <a:rPr lang="en-IN" sz="1700" i="1">
                        <a:latin typeface="Cambria Math" panose="02040503050406030204" pitchFamily="18" charset="0"/>
                        <a:ea typeface="Cambria Math" panose="02040503050406030204" pitchFamily="18" charset="0"/>
                        <a:cs typeface="Times New Roman" panose="02020603050405020304" pitchFamily="18" charset="0"/>
                      </a:rPr>
                      <m:t>≠</m:t>
                    </m:r>
                    <m:r>
                      <a:rPr lang="en-IN" sz="1700" i="1">
                        <a:latin typeface="Cambria Math" panose="02040503050406030204" pitchFamily="18" charset="0"/>
                        <a:ea typeface="Cambria Math" panose="02040503050406030204" pitchFamily="18" charset="0"/>
                        <a:cs typeface="Times New Roman" panose="02020603050405020304" pitchFamily="18" charset="0"/>
                      </a:rPr>
                      <m:t>𝑖</m:t>
                    </m:r>
                  </m:oMath>
                </a14:m>
                <a:r>
                  <a:rPr lang="en-US" sz="17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70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cs typeface="Times New Roman" panose="02020603050405020304" pitchFamily="18" charset="0"/>
                          </a:rPr>
                          <m:t>𝑤</m:t>
                        </m:r>
                      </m:e>
                      <m:sub>
                        <m:r>
                          <a:rPr lang="en-IN" sz="1700" b="0" i="1" smtClean="0">
                            <a:latin typeface="Cambria Math" panose="02040503050406030204" pitchFamily="18" charset="0"/>
                            <a:cs typeface="Times New Roman" panose="02020603050405020304" pitchFamily="18" charset="0"/>
                          </a:rPr>
                          <m:t>𝑖𝑗</m:t>
                        </m:r>
                      </m:sub>
                    </m:sSub>
                    <m:r>
                      <a:rPr lang="en-IN" sz="1700" b="0" i="1" smtClean="0">
                        <a:latin typeface="Cambria Math" panose="02040503050406030204" pitchFamily="18" charset="0"/>
                        <a:cs typeface="Times New Roman" panose="02020603050405020304" pitchFamily="18" charset="0"/>
                      </a:rPr>
                      <m:t>=</m:t>
                    </m:r>
                    <m:sSub>
                      <m:sSubPr>
                        <m:ctrlPr>
                          <a:rPr lang="en-IN" sz="1700" b="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cs typeface="Times New Roman" panose="02020603050405020304" pitchFamily="18" charset="0"/>
                          </a:rPr>
                          <m:t>𝑤</m:t>
                        </m:r>
                      </m:e>
                      <m:sub>
                        <m:r>
                          <a:rPr lang="en-IN" sz="1700" b="0" i="1" smtClean="0">
                            <a:latin typeface="Cambria Math" panose="02040503050406030204" pitchFamily="18" charset="0"/>
                            <a:cs typeface="Times New Roman" panose="02020603050405020304" pitchFamily="18" charset="0"/>
                          </a:rPr>
                          <m:t>𝑗𝑖</m:t>
                        </m:r>
                      </m:sub>
                    </m:sSub>
                  </m:oMath>
                </a14:m>
                <a:r>
                  <a:rPr lang="en-US" sz="17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700" i="1" smtClean="0">
                            <a:latin typeface="Cambria Math" panose="02040503050406030204" pitchFamily="18" charset="0"/>
                            <a:cs typeface="Times New Roman" panose="02020603050405020304" pitchFamily="18" charset="0"/>
                          </a:rPr>
                        </m:ctrlPr>
                      </m:sSubPr>
                      <m:e>
                        <m:r>
                          <a:rPr lang="en-IN" sz="1700" b="0" i="1" smtClean="0">
                            <a:latin typeface="Cambria Math" panose="02040503050406030204" pitchFamily="18" charset="0"/>
                            <a:cs typeface="Times New Roman" panose="02020603050405020304" pitchFamily="18" charset="0"/>
                          </a:rPr>
                          <m:t>𝑤</m:t>
                        </m:r>
                      </m:e>
                      <m:sub>
                        <m:r>
                          <a:rPr lang="en-IN" sz="1700" b="0" i="1" smtClean="0">
                            <a:latin typeface="Cambria Math" panose="02040503050406030204" pitchFamily="18" charset="0"/>
                            <a:cs typeface="Times New Roman" panose="02020603050405020304" pitchFamily="18" charset="0"/>
                          </a:rPr>
                          <m:t>𝑖𝑖</m:t>
                        </m:r>
                      </m:sub>
                    </m:sSub>
                    <m:r>
                      <a:rPr lang="en-IN" sz="1700" b="0" i="1" smtClean="0">
                        <a:latin typeface="Cambria Math" panose="02040503050406030204" pitchFamily="18" charset="0"/>
                        <a:cs typeface="Times New Roman" panose="02020603050405020304" pitchFamily="18" charset="0"/>
                      </a:rPr>
                      <m:t>=0</m:t>
                    </m:r>
                  </m:oMath>
                </a14:m>
                <a:r>
                  <a:rPr lang="en-US" sz="1700" dirty="0">
                    <a:latin typeface="Times New Roman" panose="02020603050405020304" pitchFamily="18" charset="0"/>
                    <a:cs typeface="Times New Roman" panose="02020603050405020304" pitchFamily="18" charset="0"/>
                  </a:rPr>
                  <a:t> (Symmetric Weight property).</a:t>
                </a:r>
              </a:p>
              <a:p>
                <a:pPr marL="285750" indent="-28575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606710"/>
              </a:xfrm>
              <a:prstGeom prst="rect">
                <a:avLst/>
              </a:prstGeom>
              <a:blipFill>
                <a:blip r:embed="rId2"/>
                <a:stretch>
                  <a:fillRect l="-360" r="-504"/>
                </a:stretch>
              </a:blipFill>
            </p:spPr>
            <p:txBody>
              <a:bodyPr/>
              <a:lstStyle/>
              <a:p>
                <a:r>
                  <a:rPr lang="en-IN">
                    <a:noFill/>
                  </a:rPr>
                  <a:t> </a:t>
                </a:r>
              </a:p>
            </p:txBody>
          </p:sp>
        </mc:Fallback>
      </mc:AlternateContent>
    </p:spTree>
    <p:extLst>
      <p:ext uri="{BB962C8B-B14F-4D97-AF65-F5344CB8AC3E}">
        <p14:creationId xmlns:p14="http://schemas.microsoft.com/office/powerpoint/2010/main" val="10543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74</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Energy function and storage capacity on Discrete Hopfield Net</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8308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There exist two cases in which a change</a:t>
                </a:r>
                <a:r>
                  <a:rPr lang="en-IN" sz="1500" dirty="0">
                    <a:ea typeface="Cambria Math" panose="02040503050406030204" pitchFamily="18" charset="0"/>
                    <a:cs typeface="Times New Roman" panose="02020603050405020304" pitchFamily="18" charset="0"/>
                  </a:rPr>
                  <a:t> </a:t>
                </a:r>
                <a14:m>
                  <m:oMath xmlns:m="http://schemas.openxmlformats.org/officeDocument/2006/math">
                    <m:r>
                      <a:rPr lang="en-I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will occur in the activation of neuron </a:t>
                </a:r>
                <a14:m>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𝑌</m:t>
                        </m:r>
                      </m:e>
                      <m:sub>
                        <m:r>
                          <a:rPr lang="en-IN" sz="1500" b="0" i="1" smtClean="0">
                            <a:latin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𝑦</m:t>
                        </m:r>
                      </m:e>
                      <m:sub>
                        <m:r>
                          <a:rPr lang="en-IN" sz="1500" b="0" i="1" smtClean="0">
                            <a:latin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is positive, then it will change to zero if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500" i="1" smtClean="0">
                              <a:latin typeface="Cambria Math" panose="02040503050406030204" pitchFamily="18" charset="0"/>
                              <a:cs typeface="Times New Roman" panose="02020603050405020304" pitchFamily="18" charset="0"/>
                            </a:rPr>
                          </m:ctrlPr>
                        </m:dPr>
                        <m:e>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𝑥</m:t>
                              </m:r>
                            </m:e>
                            <m:sub>
                              <m:r>
                                <a:rPr lang="en-IN" sz="1500" b="0" i="1" smtClean="0">
                                  <a:latin typeface="Cambria Math" panose="02040503050406030204" pitchFamily="18" charset="0"/>
                                  <a:cs typeface="Times New Roman" panose="02020603050405020304" pitchFamily="18" charset="0"/>
                                </a:rPr>
                                <m:t>𝑖</m:t>
                              </m:r>
                            </m:sub>
                          </m:sSub>
                          <m:r>
                            <a:rPr lang="en-IN" sz="1500" b="0" i="1" smtClean="0">
                              <a:latin typeface="Cambria Math" panose="02040503050406030204" pitchFamily="18" charset="0"/>
                              <a:cs typeface="Times New Roman" panose="02020603050405020304" pitchFamily="18" charset="0"/>
                            </a:rPr>
                            <m:t>+</m:t>
                          </m:r>
                          <m:nary>
                            <m:naryPr>
                              <m:chr m:val="∑"/>
                              <m:ctrlPr>
                                <a:rPr lang="en-IN" sz="1500" b="0" i="1" smtClean="0">
                                  <a:latin typeface="Cambria Math" panose="02040503050406030204" pitchFamily="18" charset="0"/>
                                  <a:cs typeface="Times New Roman" panose="02020603050405020304" pitchFamily="18" charset="0"/>
                                </a:rPr>
                              </m:ctrlPr>
                            </m:naryPr>
                            <m:sub>
                              <m:r>
                                <m:rPr>
                                  <m:brk m:alnAt="23"/>
                                </m:rPr>
                                <a:rPr lang="en-IN" sz="1500" b="0" i="1" smtClean="0">
                                  <a:latin typeface="Cambria Math" panose="02040503050406030204" pitchFamily="18" charset="0"/>
                                  <a:cs typeface="Times New Roman" panose="02020603050405020304" pitchFamily="18" charset="0"/>
                                </a:rPr>
                                <m:t>𝑗</m:t>
                              </m:r>
                              <m:r>
                                <a:rPr lang="en-IN" sz="1500" b="0" i="1" smtClean="0">
                                  <a:latin typeface="Cambria Math" panose="02040503050406030204" pitchFamily="18" charset="0"/>
                                  <a:cs typeface="Times New Roman" panose="02020603050405020304" pitchFamily="18" charset="0"/>
                                </a:rPr>
                                <m:t>=1</m:t>
                              </m:r>
                            </m:sub>
                            <m:sup>
                              <m:r>
                                <a:rPr lang="en-IN" sz="1500" b="0" i="1" smtClean="0">
                                  <a:latin typeface="Cambria Math" panose="02040503050406030204" pitchFamily="18" charset="0"/>
                                  <a:cs typeface="Times New Roman" panose="02020603050405020304" pitchFamily="18" charset="0"/>
                                </a:rPr>
                                <m:t>𝑛</m:t>
                              </m:r>
                            </m:sup>
                            <m:e>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𝑦</m:t>
                                  </m:r>
                                </m:e>
                                <m:sub>
                                  <m:r>
                                    <a:rPr lang="en-IN" sz="1500" b="0" i="1" smtClean="0">
                                      <a:latin typeface="Cambria Math" panose="02040503050406030204" pitchFamily="18" charset="0"/>
                                      <a:cs typeface="Times New Roman" panose="02020603050405020304" pitchFamily="18" charset="0"/>
                                    </a:rPr>
                                    <m:t>𝑗</m:t>
                                  </m:r>
                                </m:sub>
                              </m:sSub>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𝑗𝑖</m:t>
                                  </m:r>
                                </m:sub>
                              </m:sSub>
                            </m:e>
                          </m:nary>
                        </m:e>
                      </m:d>
                      <m:r>
                        <a:rPr lang="en-US" sz="150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15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50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This results in a negative change for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and </a:t>
                </a:r>
                <a14:m>
                  <m:oMath xmlns:m="http://schemas.openxmlformats.org/officeDocument/2006/math">
                    <m:r>
                      <a:rPr lang="en-US"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ea typeface="Cambria Math" panose="02040503050406030204" pitchFamily="18" charset="0"/>
                            <a:cs typeface="Times New Roman" panose="02020603050405020304" pitchFamily="18" charset="0"/>
                          </a:rPr>
                          <m:t>𝐸</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𝑓</m:t>
                        </m:r>
                      </m:sub>
                    </m:sSub>
                  </m:oMath>
                </a14:m>
                <a:r>
                  <a:rPr lang="en-US" sz="1500" dirty="0">
                    <a:latin typeface="Times New Roman" panose="02020603050405020304" pitchFamily="18" charset="0"/>
                    <a:cs typeface="Times New Roman" panose="02020603050405020304" pitchFamily="18" charset="0"/>
                  </a:rPr>
                  <a:t> &lt; 0. On the other hand, if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is zero, then it will change to positive if</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500" i="1">
                              <a:latin typeface="Cambria Math" panose="02040503050406030204" pitchFamily="18" charset="0"/>
                              <a:cs typeface="Times New Roman" panose="02020603050405020304" pitchFamily="18" charset="0"/>
                            </a:rPr>
                          </m:ctrlPr>
                        </m:dPr>
                        <m:e>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𝑥</m:t>
                              </m:r>
                            </m:e>
                            <m:sub>
                              <m:r>
                                <a:rPr lang="en-IN" sz="1500" i="1">
                                  <a:latin typeface="Cambria Math" panose="02040503050406030204" pitchFamily="18" charset="0"/>
                                  <a:cs typeface="Times New Roman" panose="02020603050405020304" pitchFamily="18" charset="0"/>
                                </a:rPr>
                                <m:t>𝑖</m:t>
                              </m:r>
                            </m:sub>
                          </m:sSub>
                          <m:r>
                            <a:rPr lang="en-IN" sz="1500" i="1">
                              <a:latin typeface="Cambria Math" panose="02040503050406030204" pitchFamily="18" charset="0"/>
                              <a:cs typeface="Times New Roman" panose="02020603050405020304" pitchFamily="18" charset="0"/>
                            </a:rPr>
                            <m:t>+</m:t>
                          </m:r>
                          <m:nary>
                            <m:naryPr>
                              <m:chr m:val="∑"/>
                              <m:ctrlPr>
                                <a:rPr lang="en-IN" sz="1500" i="1">
                                  <a:latin typeface="Cambria Math" panose="02040503050406030204" pitchFamily="18" charset="0"/>
                                  <a:cs typeface="Times New Roman" panose="02020603050405020304" pitchFamily="18" charset="0"/>
                                </a:rPr>
                              </m:ctrlPr>
                            </m:naryPr>
                            <m:sub>
                              <m:r>
                                <m:rPr>
                                  <m:brk m:alnAt="23"/>
                                </m:rPr>
                                <a:rPr lang="en-IN" sz="1500" i="1">
                                  <a:latin typeface="Cambria Math" panose="02040503050406030204" pitchFamily="18" charset="0"/>
                                  <a:cs typeface="Times New Roman" panose="02020603050405020304" pitchFamily="18" charset="0"/>
                                </a:rPr>
                                <m:t>𝑗</m:t>
                              </m:r>
                              <m:r>
                                <a:rPr lang="en-IN" sz="1500" i="1">
                                  <a:latin typeface="Cambria Math" panose="02040503050406030204" pitchFamily="18" charset="0"/>
                                  <a:cs typeface="Times New Roman" panose="02020603050405020304" pitchFamily="18" charset="0"/>
                                </a:rPr>
                                <m:t>=1</m:t>
                              </m:r>
                            </m:sub>
                            <m:sup>
                              <m:r>
                                <a:rPr lang="en-IN" sz="1500" i="1">
                                  <a:latin typeface="Cambria Math" panose="02040503050406030204" pitchFamily="18" charset="0"/>
                                  <a:cs typeface="Times New Roman" panose="02020603050405020304" pitchFamily="18" charset="0"/>
                                </a:rPr>
                                <m:t>𝑛</m:t>
                              </m:r>
                            </m:sup>
                            <m:e>
                              <m:sSub>
                                <m:sSubPr>
                                  <m:ctrlPr>
                                    <a:rPr lang="en-IN"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𝑗</m:t>
                                  </m:r>
                                </m:sub>
                              </m:sSub>
                              <m:sSub>
                                <m:sSubPr>
                                  <m:ctrlPr>
                                    <a:rPr lang="en-IN"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cs typeface="Times New Roman" panose="02020603050405020304" pitchFamily="18" charset="0"/>
                                    </a:rPr>
                                    <m:t>𝑗𝑖</m:t>
                                  </m:r>
                                </m:sub>
                              </m:sSub>
                            </m:e>
                          </m:nary>
                        </m:e>
                      </m:d>
                      <m:r>
                        <a:rPr lang="en-IN" sz="1500" b="0" i="1" smtClean="0">
                          <a:latin typeface="Cambria Math" panose="02040503050406030204" pitchFamily="18" charset="0"/>
                          <a:cs typeface="Times New Roman" panose="02020603050405020304" pitchFamily="18" charset="0"/>
                        </a:rPr>
                        <m:t>&gt;</m:t>
                      </m:r>
                      <m:sSub>
                        <m:sSub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ea typeface="Cambria Math" panose="02040503050406030204" pitchFamily="18" charset="0"/>
                              <a:cs typeface="Times New Roman" panose="02020603050405020304" pitchFamily="18" charset="0"/>
                            </a:rPr>
                            <m:t>𝜃</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This results in a positive change for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𝑖</m:t>
                        </m:r>
                      </m:sub>
                    </m:sSub>
                    <m:r>
                      <a:rPr lang="en-IN" sz="1500" i="1">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and </a:t>
                </a:r>
                <a14:m>
                  <m:oMath xmlns:m="http://schemas.openxmlformats.org/officeDocument/2006/math">
                    <m:r>
                      <a:rPr lang="en-US"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ea typeface="Cambria Math" panose="02040503050406030204" pitchFamily="18" charset="0"/>
                            <a:cs typeface="Times New Roman" panose="02020603050405020304" pitchFamily="18" charset="0"/>
                          </a:rPr>
                          <m:t>𝐸</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𝑓</m:t>
                        </m:r>
                      </m:sub>
                    </m:sSub>
                  </m:oMath>
                </a14:m>
                <a:r>
                  <a:rPr lang="en-US" sz="1500" dirty="0">
                    <a:latin typeface="Times New Roman" panose="02020603050405020304" pitchFamily="18" charset="0"/>
                    <a:cs typeface="Times New Roman" panose="02020603050405020304" pitchFamily="18" charset="0"/>
                  </a:rPr>
                  <a:t> &lt; 0. Hence </a:t>
                </a:r>
                <a14:m>
                  <m:oMath xmlns:m="http://schemas.openxmlformats.org/officeDocument/2006/math">
                    <m:r>
                      <a:rPr lang="en-I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5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is positive only if net input is positive and </a:t>
                </a:r>
                <a14:m>
                  <m:oMath xmlns:m="http://schemas.openxmlformats.org/officeDocument/2006/math">
                    <m:r>
                      <a:rPr lang="en-IN"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is negative only if net input is negative. Therefore, the energy cannot increase in any manner.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As a result, because the energy is bounded, the net must reach a stable state equilibrium, such that the energy does not change with further iteration. From this it can be concluded that the energy-change depends mainly on the change in activation of one unit and on the symmetry of weight matrix with zeros existing on the diagonal.</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830810"/>
              </a:xfrm>
              <a:prstGeom prst="rect">
                <a:avLst/>
              </a:prstGeom>
              <a:blipFill>
                <a:blip r:embed="rId2"/>
                <a:stretch>
                  <a:fillRect l="-216" r="-288" b="-379"/>
                </a:stretch>
              </a:blipFill>
            </p:spPr>
            <p:txBody>
              <a:bodyPr/>
              <a:lstStyle/>
              <a:p>
                <a:r>
                  <a:rPr lang="en-IN">
                    <a:noFill/>
                  </a:rPr>
                  <a:t> </a:t>
                </a:r>
              </a:p>
            </p:txBody>
          </p:sp>
        </mc:Fallback>
      </mc:AlternateContent>
    </p:spTree>
    <p:extLst>
      <p:ext uri="{BB962C8B-B14F-4D97-AF65-F5344CB8AC3E}">
        <p14:creationId xmlns:p14="http://schemas.microsoft.com/office/powerpoint/2010/main" val="30399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75</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Energy function and storage capacity on Discrete Hopfield Net</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81279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Hopfield network always converges to a stable state in a finite number of node-updating steps, where every stable state is found to be at the local minima of the energy function </a:t>
                </a: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𝐹</m:t>
                        </m:r>
                      </m:e>
                      <m:sub>
                        <m:r>
                          <a:rPr lang="en-US" b="0" i="1" dirty="0" smtClean="0">
                            <a:latin typeface="Cambria Math" panose="02040503050406030204" pitchFamily="18" charset="0"/>
                            <a:cs typeface="Times New Roman" panose="02020603050405020304" pitchFamily="18" charset="0"/>
                          </a:rPr>
                          <m:t>𝑓</m:t>
                        </m:r>
                      </m:sub>
                    </m:sSub>
                    <m:r>
                      <a:rPr lang="en-US" b="0" i="1" dirty="0" smtClean="0">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 </m:t>
                    </m:r>
                  </m:oMath>
                </a14:m>
                <a:endParaRPr lang="en-US"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the proving process uses the well-known Lyapunov stability theorem, which is generally used to prove the stability of dynamic system defined with arbitrarily many interlocked differential equations. </a:t>
                </a:r>
              </a:p>
              <a:p>
                <a:pPr marL="34290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positive-definite (energy) function </a:t>
                </a:r>
                <a14:m>
                  <m:oMath xmlns:m="http://schemas.openxmlformats.org/officeDocument/2006/math">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𝐹</m:t>
                        </m:r>
                      </m:e>
                      <m:sub>
                        <m:r>
                          <a:rPr lang="en-US" i="1" dirty="0">
                            <a:latin typeface="Cambria Math" panose="02040503050406030204" pitchFamily="18" charset="0"/>
                            <a:cs typeface="Times New Roman" panose="02020603050405020304" pitchFamily="18" charset="0"/>
                          </a:rPr>
                          <m:t>𝑓</m:t>
                        </m:r>
                      </m:sub>
                    </m:sSub>
                  </m:oMath>
                </a14:m>
                <a:r>
                  <a:rPr lang="en-US" dirty="0">
                    <a:latin typeface="Times New Roman" panose="02020603050405020304" pitchFamily="18" charset="0"/>
                    <a:cs typeface="Times New Roman" panose="02020603050405020304" pitchFamily="18" charset="0"/>
                  </a:rPr>
                  <a:t>(y) can be found such that: </a:t>
                </a:r>
              </a:p>
              <a:p>
                <a:pPr marL="800100" lvl="1" indent="-342900" algn="just">
                  <a:lnSpc>
                    <a:spcPct val="125000"/>
                  </a:lnSpc>
                  <a:buFont typeface="+mj-lt"/>
                  <a:buAutoNum type="arabicPeriod"/>
                </a:pPr>
                <a14:m>
                  <m:oMath xmlns:m="http://schemas.openxmlformats.org/officeDocument/2006/math">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𝐹</m:t>
                        </m:r>
                      </m:e>
                      <m:sub>
                        <m:r>
                          <a:rPr lang="en-US" i="1" dirty="0">
                            <a:latin typeface="Cambria Math" panose="02040503050406030204" pitchFamily="18" charset="0"/>
                            <a:cs typeface="Times New Roman" panose="02020603050405020304" pitchFamily="18" charset="0"/>
                          </a:rPr>
                          <m:t>𝑓</m:t>
                        </m:r>
                      </m:sub>
                    </m:sSub>
                  </m:oMath>
                </a14:m>
                <a:r>
                  <a:rPr lang="en-US" dirty="0">
                    <a:latin typeface="Times New Roman" panose="02020603050405020304" pitchFamily="18" charset="0"/>
                    <a:cs typeface="Times New Roman" panose="02020603050405020304" pitchFamily="18" charset="0"/>
                  </a:rPr>
                  <a:t>(y) is continuous with respect to all the components </a:t>
                </a: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𝑦</m:t>
                        </m:r>
                      </m:e>
                      <m:sub>
                        <m:r>
                          <a:rPr lang="en-US" b="0" i="1" dirty="0" smtClean="0">
                            <a:latin typeface="Cambria Math" panose="02040503050406030204" pitchFamily="18" charset="0"/>
                            <a:cs typeface="Times New Roman" panose="02020603050405020304" pitchFamily="18" charset="0"/>
                          </a:rPr>
                          <m:t>𝑖</m:t>
                        </m:r>
                      </m:sub>
                    </m:sSub>
                  </m:oMath>
                </a14:m>
                <a:r>
                  <a:rPr lang="en-US" dirty="0">
                    <a:latin typeface="Times New Roman" panose="02020603050405020304" pitchFamily="18" charset="0"/>
                    <a:cs typeface="Times New Roman" panose="02020603050405020304" pitchFamily="18" charset="0"/>
                  </a:rPr>
                  <a:t> for </a:t>
                </a:r>
                <a14:m>
                  <m:oMath xmlns:m="http://schemas.openxmlformats.org/officeDocument/2006/math">
                    <m:r>
                      <a:rPr lang="en-US" i="1" dirty="0" smtClean="0">
                        <a:latin typeface="Cambria Math" panose="02040503050406030204" pitchFamily="18" charset="0"/>
                        <a:cs typeface="Times New Roman" panose="02020603050405020304" pitchFamily="18" charset="0"/>
                      </a:rPr>
                      <m:t>𝑖</m:t>
                    </m:r>
                    <m:r>
                      <a:rPr lang="en-US" i="1" dirty="0">
                        <a:latin typeface="Cambria Math" panose="02040503050406030204" pitchFamily="18" charset="0"/>
                        <a:cs typeface="Times New Roman" panose="02020603050405020304" pitchFamily="18" charset="0"/>
                      </a:rPr>
                      <m:t> = 1 </m:t>
                    </m:r>
                    <m:r>
                      <a:rPr lang="en-US" i="1" dirty="0">
                        <a:latin typeface="Cambria Math" panose="02040503050406030204" pitchFamily="18" charset="0"/>
                        <a:cs typeface="Times New Roman" panose="02020603050405020304" pitchFamily="18" charset="0"/>
                      </a:rPr>
                      <m:t>𝑡𝑜</m:t>
                    </m:r>
                    <m:r>
                      <a:rPr lang="en-US" i="1" dirty="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a:t>
                </a:r>
              </a:p>
              <a:p>
                <a:pPr marL="800100" lvl="1" indent="-342900" algn="just">
                  <a:lnSpc>
                    <a:spcPct val="125000"/>
                  </a:lnSpc>
                  <a:buFont typeface="+mj-lt"/>
                  <a:buAutoNum type="arabicPeriod"/>
                </a:pP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𝑑</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𝐹</m:t>
                            </m:r>
                          </m:e>
                          <m:sub>
                            <m:r>
                              <a:rPr lang="en-US" i="1" dirty="0">
                                <a:latin typeface="Cambria Math" panose="02040503050406030204" pitchFamily="18" charset="0"/>
                                <a:cs typeface="Times New Roman" panose="02020603050405020304" pitchFamily="18" charset="0"/>
                              </a:rPr>
                              <m:t>𝑓</m:t>
                            </m:r>
                          </m:sub>
                        </m:sSub>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𝑦</m:t>
                        </m:r>
                        <m:d>
                          <m:dPr>
                            <m:ctrlPr>
                              <a:rPr lang="en-US" b="0" i="1" dirty="0" smtClean="0">
                                <a:latin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cs typeface="Times New Roman" panose="02020603050405020304" pitchFamily="18" charset="0"/>
                              </a:rPr>
                              <m:t>𝑡</m:t>
                            </m:r>
                          </m:e>
                        </m:d>
                        <m:r>
                          <a:rPr lang="en-US" b="0" i="1" dirty="0" smtClean="0">
                            <a:latin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𝑑𝑡</m:t>
                        </m:r>
                      </m:den>
                    </m:f>
                    <m:r>
                      <a:rPr lang="en-US" b="0" i="1" smtClean="0">
                        <a:latin typeface="Cambria Math" panose="02040503050406030204" pitchFamily="18" charset="0"/>
                        <a:cs typeface="Times New Roman" panose="02020603050405020304" pitchFamily="18" charset="0"/>
                      </a:rPr>
                      <m:t>&lt;0</m:t>
                    </m:r>
                  </m:oMath>
                </a14:m>
                <a:r>
                  <a:rPr lang="en-US" dirty="0">
                    <a:latin typeface="Times New Roman" panose="02020603050405020304" pitchFamily="18" charset="0"/>
                    <a:cs typeface="Times New Roman" panose="02020603050405020304" pitchFamily="18" charset="0"/>
                  </a:rPr>
                  <a:t> which indicates that the energy function is decreasing with time and hence the origin of the state space is asymptotically stable. </a:t>
                </a: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Hence, a positive-definite (energy) function </a:t>
                </a:r>
                <a14:m>
                  <m:oMath xmlns:m="http://schemas.openxmlformats.org/officeDocument/2006/math">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𝐹</m:t>
                        </m:r>
                      </m:e>
                      <m:sub>
                        <m:r>
                          <a:rPr lang="en-US" i="1" dirty="0">
                            <a:latin typeface="Cambria Math" panose="02040503050406030204" pitchFamily="18" charset="0"/>
                            <a:cs typeface="Times New Roman" panose="02020603050405020304" pitchFamily="18" charset="0"/>
                          </a:rPr>
                          <m:t>𝑓</m:t>
                        </m:r>
                      </m:sub>
                    </m:sSub>
                  </m:oMath>
                </a14:m>
                <a:r>
                  <a:rPr lang="en-US" dirty="0">
                    <a:latin typeface="Times New Roman" panose="02020603050405020304" pitchFamily="18" charset="0"/>
                    <a:cs typeface="Times New Roman" panose="02020603050405020304" pitchFamily="18" charset="0"/>
                  </a:rPr>
                  <a:t>(y) satisfying the above requirements can be Lyapunov function for any given system; this function is not unique. </a:t>
                </a:r>
              </a:p>
              <a:p>
                <a:pPr marL="285750" indent="-285750" algn="just">
                  <a:lnSpc>
                    <a:spcPct val="125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812792"/>
              </a:xfrm>
              <a:prstGeom prst="rect">
                <a:avLst/>
              </a:prstGeom>
              <a:blipFill>
                <a:blip r:embed="rId2"/>
                <a:stretch>
                  <a:fillRect l="-432" r="-647"/>
                </a:stretch>
              </a:blipFill>
            </p:spPr>
            <p:txBody>
              <a:bodyPr/>
              <a:lstStyle/>
              <a:p>
                <a:r>
                  <a:rPr lang="en-IN">
                    <a:noFill/>
                  </a:rPr>
                  <a:t> </a:t>
                </a:r>
              </a:p>
            </p:txBody>
          </p:sp>
        </mc:Fallback>
      </mc:AlternateContent>
    </p:spTree>
    <p:extLst>
      <p:ext uri="{BB962C8B-B14F-4D97-AF65-F5344CB8AC3E}">
        <p14:creationId xmlns:p14="http://schemas.microsoft.com/office/powerpoint/2010/main" val="13104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76</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Analysis of Energy function and storage capacity on Discrete Hopfield Net</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232890"/>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least one such function can be found for a system, then the system is asymptotically stable.</a:t>
                </a: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According to the Lyapunov theorem, the energy function that is associated with a Hopfield network is a Lyapunov function and thus the discrete Hopfield network is asymptotically stable.</a:t>
                </a: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storage capacity is another important factor. It can be found that the number of binary patterns that can be stored and recalled in a network with a reasonable accuracy is given approximately as </a:t>
                </a:r>
              </a:p>
              <a:p>
                <a:pPr algn="just">
                  <a:lnSpc>
                    <a:spcPct val="125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𝑆𝑡𝑜𝑟𝑎𝑔𝑒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𝑐𝑎𝑝𝑎𝑐𝑖𝑡𝑦</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𝑐</m:t>
                      </m:r>
                      <m:r>
                        <a:rPr lang="en-US" b="0" i="1" smtClean="0">
                          <a:latin typeface="Cambria Math" panose="02040503050406030204" pitchFamily="18" charset="0"/>
                          <a:ea typeface="Cambria Math" panose="02040503050406030204" pitchFamily="18" charset="0"/>
                          <a:cs typeface="Times New Roman" panose="02020603050405020304" pitchFamily="18" charset="0"/>
                        </a:rPr>
                        <m:t>≅0.15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oMath>
                  </m:oMathPara>
                </a14:m>
                <a:endParaRPr lang="en-US"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where n is the number of neurons in the net. It can also be given as </a:t>
                </a:r>
              </a:p>
              <a:p>
                <a:pPr algn="just">
                  <a:lnSpc>
                    <a:spcPct val="125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𝑐</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func>
                            <m:func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log</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sub>
                              </m:sSub>
                            </m:fName>
                            <m:e>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e>
                          </m:func>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232890"/>
              </a:xfrm>
              <a:prstGeom prst="rect">
                <a:avLst/>
              </a:prstGeom>
              <a:blipFill>
                <a:blip r:embed="rId2"/>
                <a:stretch>
                  <a:fillRect l="-432" r="-647"/>
                </a:stretch>
              </a:blipFill>
            </p:spPr>
            <p:txBody>
              <a:bodyPr/>
              <a:lstStyle/>
              <a:p>
                <a:r>
                  <a:rPr lang="en-IN">
                    <a:noFill/>
                  </a:rPr>
                  <a:t> </a:t>
                </a:r>
              </a:p>
            </p:txBody>
          </p:sp>
        </mc:Fallback>
      </mc:AlternateContent>
    </p:spTree>
    <p:extLst>
      <p:ext uri="{BB962C8B-B14F-4D97-AF65-F5344CB8AC3E}">
        <p14:creationId xmlns:p14="http://schemas.microsoft.com/office/powerpoint/2010/main" val="97093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Continuous Hopfield Network </a:t>
            </a:r>
          </a:p>
        </p:txBody>
      </p:sp>
      <p:sp>
        <p:nvSpPr>
          <p:cNvPr id="6" name="TextBox 5"/>
          <p:cNvSpPr txBox="1"/>
          <p:nvPr/>
        </p:nvSpPr>
        <p:spPr>
          <a:xfrm>
            <a:off x="335622" y="1563707"/>
            <a:ext cx="8472755" cy="3176126"/>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discrete Hopfield net can be modified to a continuous model, in which time is assumed to be a continuous variable, and can be used for associative memory problems or optimization problems like traveling salesman problem. </a:t>
            </a: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nodes of this network have a continuous, graded output rather than a two-state binary output.</a:t>
            </a: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Thus, the energy of the network decreases continuously with time. The continuous Hopfield networks can be realized as an electronic circuit, which uses non-linear amplifiers and resistors. </a:t>
            </a:r>
          </a:p>
          <a:p>
            <a:pPr marL="285750" indent="-28575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helps building the Hopfield network using analog VLSI technology. </a:t>
            </a:r>
          </a:p>
        </p:txBody>
      </p:sp>
    </p:spTree>
    <p:extLst>
      <p:ext uri="{BB962C8B-B14F-4D97-AF65-F5344CB8AC3E}">
        <p14:creationId xmlns:p14="http://schemas.microsoft.com/office/powerpoint/2010/main" val="16845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78</a:t>
            </a:fld>
            <a:endParaRPr lang="en-US" dirty="0"/>
          </a:p>
        </p:txBody>
      </p:sp>
      <p:sp>
        <p:nvSpPr>
          <p:cNvPr id="3" name="TextBox 2"/>
          <p:cNvSpPr txBox="1"/>
          <p:nvPr/>
        </p:nvSpPr>
        <p:spPr>
          <a:xfrm>
            <a:off x="1447800" y="609600"/>
            <a:ext cx="7239000" cy="954107"/>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Hardware Model of Continuous Hopfield Network </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671151"/>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continuous network build up of electrical components is shown in Figure.</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model consists of n amplifiers, mapping its input voltage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𝑢</m:t>
                        </m:r>
                      </m:e>
                      <m:sub>
                        <m:r>
                          <a:rPr lang="en-US" sz="1400" b="0" i="1" smtClean="0">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into an output voltage </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𝑦</m:t>
                        </m:r>
                      </m:e>
                      <m:sub>
                        <m:r>
                          <a:rPr lang="en-US" sz="1400" b="0" i="1" dirty="0" smtClean="0">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over an activation function a(</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𝑢</m:t>
                        </m:r>
                      </m:e>
                      <m:sub>
                        <m:r>
                          <a:rPr lang="en-US" sz="1400" i="1">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The activation function used can be a sigmoid function, say,  </a:t>
                </a: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𝑎</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𝜆</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𝑢</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𝜆</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𝑢</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up>
                          </m:sSup>
                        </m:den>
                      </m:f>
                    </m:oMath>
                  </m:oMathPara>
                </a14:m>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where</a:t>
                </a:r>
                <a:r>
                  <a:rPr lang="en-US" sz="1400" dirty="0">
                    <a:ea typeface="Cambria Math" panose="020405030504060302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cs typeface="Times New Roman" panose="02020603050405020304" pitchFamily="18" charset="0"/>
                      </a:rPr>
                      <m:t>𝜆</m:t>
                    </m:r>
                  </m:oMath>
                </a14:m>
                <a:r>
                  <a:rPr lang="en-US" sz="1400" dirty="0">
                    <a:latin typeface="Times New Roman" panose="02020603050405020304" pitchFamily="18" charset="0"/>
                    <a:cs typeface="Times New Roman" panose="02020603050405020304" pitchFamily="18" charset="0"/>
                  </a:rPr>
                  <a:t> is called the gain parameter.</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continuous model becomes a discrete one when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𝜆</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Times New Roman" panose="02020603050405020304" pitchFamily="18" charset="0"/>
                    <a:cs typeface="Times New Roman" panose="02020603050405020304" pitchFamily="18" charset="0"/>
                  </a:rPr>
                  <a:t>. Each of the amplifiers consists of an input capacitance </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𝑐</m:t>
                        </m:r>
                      </m:e>
                      <m:sub>
                        <m:r>
                          <a:rPr lang="en-US" sz="1400" b="0" i="1" dirty="0" smtClean="0">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and an input conductance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𝑔</m:t>
                        </m:r>
                      </m:e>
                      <m:sub>
                        <m:r>
                          <a:rPr lang="en-US" sz="1400" b="0" i="1" smtClean="0">
                            <a:latin typeface="Cambria Math" panose="02040503050406030204" pitchFamily="18" charset="0"/>
                            <a:cs typeface="Times New Roman" panose="02020603050405020304" pitchFamily="18" charset="0"/>
                          </a:rPr>
                          <m:t>𝑟𝑖</m:t>
                        </m:r>
                      </m:sub>
                    </m:sSub>
                  </m:oMath>
                </a14:m>
                <a:r>
                  <a:rPr lang="en-US" sz="1400" dirty="0">
                    <a:latin typeface="Times New Roman" panose="02020603050405020304" pitchFamily="18" charset="0"/>
                    <a:cs typeface="Times New Roman" panose="02020603050405020304" pitchFamily="18" charset="0"/>
                  </a:rPr>
                  <a:t>. The external signals entering into the circuit are </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𝑥</m:t>
                        </m:r>
                      </m:e>
                      <m:sub>
                        <m:r>
                          <a:rPr lang="en-US" sz="1400" b="0" i="1" dirty="0" smtClean="0">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external signals supply constant current to each amplifier for an actual circuit. The output of the </a:t>
                </a:r>
                <a14:m>
                  <m:oMath xmlns:m="http://schemas.openxmlformats.org/officeDocument/2006/math">
                    <m:sSup>
                      <m:sSupPr>
                        <m:ctrlPr>
                          <a:rPr lang="en-US" sz="1400" i="1" smtClean="0">
                            <a:latin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cs typeface="Times New Roman" panose="02020603050405020304" pitchFamily="18" charset="0"/>
                          </a:rPr>
                          <m:t>𝑗</m:t>
                        </m:r>
                      </m:e>
                      <m:sup>
                        <m:r>
                          <a:rPr lang="en-US" sz="1400" b="0" i="1" smtClean="0">
                            <a:latin typeface="Cambria Math" panose="02040503050406030204" pitchFamily="18" charset="0"/>
                            <a:cs typeface="Times New Roman" panose="02020603050405020304" pitchFamily="18" charset="0"/>
                          </a:rPr>
                          <m:t>𝑡h</m:t>
                        </m:r>
                      </m:sup>
                    </m:sSup>
                  </m:oMath>
                </a14:m>
                <a:r>
                  <a:rPr lang="en-US" sz="1400" dirty="0">
                    <a:latin typeface="Times New Roman" panose="02020603050405020304" pitchFamily="18" charset="0"/>
                    <a:cs typeface="Times New Roman" panose="02020603050405020304" pitchFamily="18" charset="0"/>
                  </a:rPr>
                  <a:t> node is connected to the input of the </a:t>
                </a:r>
                <a14:m>
                  <m:oMath xmlns:m="http://schemas.openxmlformats.org/officeDocument/2006/math">
                    <m:sSup>
                      <m:sSupPr>
                        <m:ctrlPr>
                          <a:rPr lang="en-US" sz="1400" i="1">
                            <a:latin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cs typeface="Times New Roman" panose="02020603050405020304" pitchFamily="18" charset="0"/>
                          </a:rPr>
                          <m:t>𝑖</m:t>
                        </m:r>
                      </m:e>
                      <m:sup>
                        <m:r>
                          <a:rPr lang="en-US" sz="1400" i="1">
                            <a:latin typeface="Cambria Math" panose="02040503050406030204" pitchFamily="18" charset="0"/>
                            <a:cs typeface="Times New Roman" panose="02020603050405020304" pitchFamily="18" charset="0"/>
                          </a:rPr>
                          <m:t>𝑡h</m:t>
                        </m:r>
                      </m:sup>
                    </m:sSup>
                  </m:oMath>
                </a14:m>
                <a:r>
                  <a:rPr lang="en-US" sz="1400" dirty="0">
                    <a:latin typeface="Times New Roman" panose="02020603050405020304" pitchFamily="18" charset="0"/>
                    <a:cs typeface="Times New Roman" panose="02020603050405020304" pitchFamily="18" charset="0"/>
                  </a:rPr>
                  <a:t> node through conductance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oMath>
                </a14:m>
                <a:r>
                  <a:rPr lang="en-US" sz="1400" dirty="0">
                    <a:latin typeface="Times New Roman" panose="02020603050405020304" pitchFamily="18" charset="0"/>
                    <a:cs typeface="Times New Roman" panose="02020603050405020304" pitchFamily="18" charset="0"/>
                  </a:rPr>
                  <a:t>. </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Since all real resistor values are positive, the inverted node outputs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acc>
                          <m:accPr>
                            <m:chr m:val="̅"/>
                            <m:ctrlPr>
                              <a:rPr lang="en-US" sz="1400" i="1">
                                <a:latin typeface="Cambria Math" panose="02040503050406030204" pitchFamily="18" charset="0"/>
                                <a:cs typeface="Times New Roman" panose="02020603050405020304" pitchFamily="18" charset="0"/>
                              </a:rPr>
                            </m:ctrlPr>
                          </m:accPr>
                          <m:e>
                            <m:r>
                              <a:rPr lang="en-US" sz="1400" i="1">
                                <a:latin typeface="Cambria Math" panose="02040503050406030204" pitchFamily="18" charset="0"/>
                                <a:cs typeface="Times New Roman" panose="02020603050405020304" pitchFamily="18" charset="0"/>
                              </a:rPr>
                              <m:t>𝑦</m:t>
                            </m:r>
                          </m:e>
                        </m:acc>
                      </m:e>
                      <m:sub>
                        <m:r>
                          <a:rPr lang="en-US" sz="1400" i="1">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are used to simulate the inhibitory signals. </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connection is made with the signal from the noninverted output if the output of a particular node excites some other node. </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the connection is inhibitory, then the connection is made with the signal from the inverted output. </a:t>
                </a: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Here also, the important symmetric weight requirement for Hopfield network is imposed, i.e., </a:t>
                </a:r>
                <a14:m>
                  <m:oMath xmlns:m="http://schemas.openxmlformats.org/officeDocument/2006/math">
                    <m:sSub>
                      <m:sSubPr>
                        <m:ctrlPr>
                          <a:rPr lang="en-US" sz="1400" i="1" dirty="0">
                            <a:latin typeface="Cambria Math" panose="02040503050406030204" pitchFamily="18" charset="0"/>
                            <a:cs typeface="Times New Roman" panose="02020603050405020304" pitchFamily="18" charset="0"/>
                          </a:rPr>
                        </m:ctrlPr>
                      </m:sSubPr>
                      <m:e>
                        <m:r>
                          <a:rPr lang="en-US" sz="1400" i="1" dirty="0">
                            <a:latin typeface="Cambria Math" panose="02040503050406030204" pitchFamily="18" charset="0"/>
                            <a:cs typeface="Times New Roman" panose="02020603050405020304" pitchFamily="18" charset="0"/>
                          </a:rPr>
                          <m:t>𝑊</m:t>
                        </m:r>
                      </m:e>
                      <m:sub>
                        <m:r>
                          <a:rPr lang="en-US" sz="1400" i="1" dirty="0">
                            <a:latin typeface="Cambria Math" panose="02040503050406030204" pitchFamily="18" charset="0"/>
                            <a:cs typeface="Times New Roman" panose="02020603050405020304" pitchFamily="18" charset="0"/>
                          </a:rPr>
                          <m:t>𝑖𝑗</m:t>
                        </m:r>
                      </m:sub>
                    </m:sSub>
                    <m:r>
                      <a:rPr lang="en-US" sz="1400" i="1" dirty="0">
                        <a:latin typeface="Cambria Math" panose="02040503050406030204" pitchFamily="18" charset="0"/>
                        <a:cs typeface="Times New Roman" panose="02020603050405020304" pitchFamily="18" charset="0"/>
                      </a:rPr>
                      <m:t>=</m:t>
                    </m:r>
                    <m:sSub>
                      <m:sSubPr>
                        <m:ctrlPr>
                          <a:rPr lang="en-US" sz="1400" i="1" dirty="0">
                            <a:latin typeface="Cambria Math" panose="02040503050406030204" pitchFamily="18" charset="0"/>
                            <a:cs typeface="Times New Roman" panose="02020603050405020304" pitchFamily="18" charset="0"/>
                          </a:rPr>
                        </m:ctrlPr>
                      </m:sSubPr>
                      <m:e>
                        <m:r>
                          <a:rPr lang="en-US" sz="1400" i="1" dirty="0">
                            <a:latin typeface="Cambria Math" panose="02040503050406030204" pitchFamily="18" charset="0"/>
                            <a:cs typeface="Times New Roman" panose="02020603050405020304" pitchFamily="18" charset="0"/>
                          </a:rPr>
                          <m:t>𝑊</m:t>
                        </m:r>
                      </m:e>
                      <m:sub>
                        <m:r>
                          <a:rPr lang="en-US" sz="1400" i="1" dirty="0">
                            <a:latin typeface="Cambria Math" panose="02040503050406030204" pitchFamily="18" charset="0"/>
                            <a:cs typeface="Times New Roman" panose="02020603050405020304" pitchFamily="18" charset="0"/>
                          </a:rPr>
                          <m:t>𝑗𝑖</m:t>
                        </m:r>
                      </m:sub>
                    </m:sSub>
                  </m:oMath>
                </a14:m>
                <a:r>
                  <a:rPr lang="en-US" sz="1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𝑊</m:t>
                        </m:r>
                      </m:e>
                      <m:sub>
                        <m:r>
                          <a:rPr lang="en-US" sz="1400" i="1">
                            <a:latin typeface="Cambria Math" panose="02040503050406030204" pitchFamily="18" charset="0"/>
                            <a:cs typeface="Times New Roman" panose="02020603050405020304" pitchFamily="18" charset="0"/>
                          </a:rPr>
                          <m:t>𝑖𝑖</m:t>
                        </m:r>
                      </m:sub>
                    </m:sSub>
                    <m:r>
                      <a:rPr lang="en-US" sz="1400" i="1">
                        <a:latin typeface="Cambria Math" panose="02040503050406030204" pitchFamily="18" charset="0"/>
                        <a:cs typeface="Times New Roman" panose="02020603050405020304" pitchFamily="18" charset="0"/>
                      </a:rPr>
                      <m:t>=0</m:t>
                    </m:r>
                  </m:oMath>
                </a14:m>
                <a:r>
                  <a:rPr lang="en-US" sz="1400" dirty="0">
                    <a:latin typeface="Times New Roman" panose="02020603050405020304" pitchFamily="18" charset="0"/>
                    <a:cs typeface="Times New Roman" panose="02020603050405020304" pitchFamily="18"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671151"/>
              </a:xfrm>
              <a:prstGeom prst="rect">
                <a:avLst/>
              </a:prstGeom>
              <a:blipFill>
                <a:blip r:embed="rId2"/>
                <a:stretch>
                  <a:fillRect l="-72" r="-216" b="-392"/>
                </a:stretch>
              </a:blipFill>
            </p:spPr>
            <p:txBody>
              <a:bodyPr/>
              <a:lstStyle/>
              <a:p>
                <a:r>
                  <a:rPr lang="en-IN">
                    <a:noFill/>
                  </a:rPr>
                  <a:t> </a:t>
                </a:r>
              </a:p>
            </p:txBody>
          </p:sp>
        </mc:Fallback>
      </mc:AlternateContent>
    </p:spTree>
    <p:extLst>
      <p:ext uri="{BB962C8B-B14F-4D97-AF65-F5344CB8AC3E}">
        <p14:creationId xmlns:p14="http://schemas.microsoft.com/office/powerpoint/2010/main" val="92102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BA8-BFF3-40AE-93BA-EBFAE739EDD9}"/>
              </a:ext>
            </a:extLst>
          </p:cNvPr>
          <p:cNvSpPr>
            <a:spLocks noGrp="1"/>
          </p:cNvSpPr>
          <p:nvPr>
            <p:ph type="title"/>
          </p:nvPr>
        </p:nvSpPr>
        <p:spPr>
          <a:xfrm>
            <a:off x="685800" y="274638"/>
            <a:ext cx="8001000" cy="1143000"/>
          </a:xfrm>
        </p:spPr>
        <p:txBody>
          <a:bodyPr>
            <a:no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Hardware Model of Continuous Hopfield Network </a:t>
            </a:r>
            <a:endParaRPr lang="en-IN" sz="2400" dirty="0"/>
          </a:p>
        </p:txBody>
      </p:sp>
      <p:sp>
        <p:nvSpPr>
          <p:cNvPr id="3" name="Date Placeholder 2">
            <a:extLst>
              <a:ext uri="{FF2B5EF4-FFF2-40B4-BE49-F238E27FC236}">
                <a16:creationId xmlns:a16="http://schemas.microsoft.com/office/drawing/2014/main" id="{DD570FC7-3725-45AA-823D-5B212C12F51B}"/>
              </a:ext>
            </a:extLst>
          </p:cNvPr>
          <p:cNvSpPr>
            <a:spLocks noGrp="1"/>
          </p:cNvSpPr>
          <p:nvPr>
            <p:ph type="dt" sz="half" idx="10"/>
          </p:nvPr>
        </p:nvSpPr>
        <p:spPr/>
        <p:txBody>
          <a:bodyPr/>
          <a:lstStyle/>
          <a:p>
            <a:fld id="{457262A6-5D0A-4B73-9EF4-E9D6D0778A0D}" type="datetime1">
              <a:rPr lang="en-US" smtClean="0">
                <a:solidFill>
                  <a:prstClr val="black">
                    <a:tint val="75000"/>
                  </a:prstClr>
                </a:solidFill>
              </a:rPr>
              <a:t>9/7/2021</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5CBEA76-56A7-4366-87C8-1C14CE347D2E}"/>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79</a:t>
            </a:fld>
            <a:endParaRPr lang="en-US">
              <a:solidFill>
                <a:prstClr val="black">
                  <a:tint val="75000"/>
                </a:prstClr>
              </a:solidFill>
            </a:endParaRPr>
          </a:p>
        </p:txBody>
      </p:sp>
      <p:pic>
        <p:nvPicPr>
          <p:cNvPr id="7" name="Picture 6">
            <a:extLst>
              <a:ext uri="{FF2B5EF4-FFF2-40B4-BE49-F238E27FC236}">
                <a16:creationId xmlns:a16="http://schemas.microsoft.com/office/drawing/2014/main" id="{31103DF8-FF2F-407B-AEB2-3D0A5AB1D231}"/>
              </a:ext>
            </a:extLst>
          </p:cNvPr>
          <p:cNvPicPr>
            <a:picLocks noChangeAspect="1"/>
          </p:cNvPicPr>
          <p:nvPr/>
        </p:nvPicPr>
        <p:blipFill>
          <a:blip r:embed="rId2"/>
          <a:stretch>
            <a:fillRect/>
          </a:stretch>
        </p:blipFill>
        <p:spPr>
          <a:xfrm>
            <a:off x="1524000" y="1273174"/>
            <a:ext cx="6238426" cy="5310188"/>
          </a:xfrm>
          <a:prstGeom prst="rect">
            <a:avLst/>
          </a:prstGeom>
        </p:spPr>
      </p:pic>
    </p:spTree>
    <p:extLst>
      <p:ext uri="{BB962C8B-B14F-4D97-AF65-F5344CB8AC3E}">
        <p14:creationId xmlns:p14="http://schemas.microsoft.com/office/powerpoint/2010/main" val="2764859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p:sp>
        <p:nvSpPr>
          <p:cNvPr id="6" name="TextBox 5"/>
          <p:cNvSpPr txBox="1"/>
          <p:nvPr/>
        </p:nvSpPr>
        <p:spPr>
          <a:xfrm>
            <a:off x="335622" y="1447800"/>
            <a:ext cx="8472755" cy="414151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Theory</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case of an auto-associative neural net, the training input and the target output vectors are the same.</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The-determination of weights of the association net is called storing of vectors. This type of memory net needs suppression of the output noise at the memory output.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vectors that have been stored can be retrieved from distorted (noisy) input if the input is sufficiently similar to it.</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net's performance is based on its ability to reproduce a stored pattern from a noisy input.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should be noted, that in the case of auto-associative net, the weights on the diagonal can be set to zero. This can be called as auto associative net with no self connection.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main reason behind setting the weights to zero is that it improves the net's ability to generalize or increase the biological plausibility of the net. This may be more suited for iterative nets and when delta rule is being used.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67959" y="2026510"/>
              <a:ext cx="1665360" cy="39600"/>
            </p14:xfrm>
          </p:contentPart>
        </mc:Choice>
        <mc:Fallback xmlns="">
          <p:pic>
            <p:nvPicPr>
              <p:cNvPr id="2" name="Ink 1"/>
              <p:cNvPicPr/>
              <p:nvPr/>
            </p:nvPicPr>
            <p:blipFill>
              <a:blip r:embed="rId3"/>
              <a:stretch>
                <a:fillRect/>
              </a:stretch>
            </p:blipFill>
            <p:spPr>
              <a:xfrm>
                <a:off x="731239" y="1951630"/>
                <a:ext cx="173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450959" y="2039110"/>
              <a:ext cx="2484360" cy="48240"/>
            </p14:xfrm>
          </p:contentPart>
        </mc:Choice>
        <mc:Fallback xmlns="">
          <p:pic>
            <p:nvPicPr>
              <p:cNvPr id="5" name="Ink 4"/>
              <p:cNvPicPr/>
              <p:nvPr/>
            </p:nvPicPr>
            <p:blipFill>
              <a:blip r:embed="rId5"/>
              <a:stretch>
                <a:fillRect/>
              </a:stretch>
            </p:blipFill>
            <p:spPr>
              <a:xfrm>
                <a:off x="2413879" y="1963870"/>
                <a:ext cx="2556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4864039" y="2050630"/>
              <a:ext cx="3834720" cy="37440"/>
            </p14:xfrm>
          </p:contentPart>
        </mc:Choice>
        <mc:Fallback xmlns="">
          <p:pic>
            <p:nvPicPr>
              <p:cNvPr id="7" name="Ink 6"/>
              <p:cNvPicPr/>
              <p:nvPr/>
            </p:nvPicPr>
            <p:blipFill>
              <a:blip r:embed="rId7"/>
              <a:stretch>
                <a:fillRect/>
              </a:stretch>
            </p:blipFill>
            <p:spPr>
              <a:xfrm>
                <a:off x="4826599" y="1962070"/>
                <a:ext cx="3915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736639" y="2354470"/>
              <a:ext cx="784080" cy="36720"/>
            </p14:xfrm>
          </p:contentPart>
        </mc:Choice>
        <mc:Fallback xmlns="">
          <p:pic>
            <p:nvPicPr>
              <p:cNvPr id="8" name="Ink 7"/>
              <p:cNvPicPr/>
              <p:nvPr/>
            </p:nvPicPr>
            <p:blipFill>
              <a:blip r:embed="rId9"/>
              <a:stretch>
                <a:fillRect/>
              </a:stretch>
            </p:blipFill>
            <p:spPr>
              <a:xfrm>
                <a:off x="698479" y="2230990"/>
                <a:ext cx="884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4697359" y="1169710"/>
              <a:ext cx="121320" cy="694080"/>
            </p14:xfrm>
          </p:contentPart>
        </mc:Choice>
        <mc:Fallback xmlns="">
          <p:pic>
            <p:nvPicPr>
              <p:cNvPr id="12" name="Ink 11"/>
              <p:cNvPicPr/>
              <p:nvPr/>
            </p:nvPicPr>
            <p:blipFill>
              <a:blip r:embed="rId11"/>
              <a:stretch>
                <a:fillRect/>
              </a:stretch>
            </p:blipFill>
            <p:spPr>
              <a:xfrm>
                <a:off x="4681159" y="1159270"/>
                <a:ext cx="15516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8212039" y="1007350"/>
              <a:ext cx="179640" cy="978120"/>
            </p14:xfrm>
          </p:contentPart>
        </mc:Choice>
        <mc:Fallback xmlns="">
          <p:pic>
            <p:nvPicPr>
              <p:cNvPr id="19" name="Ink 18"/>
              <p:cNvPicPr/>
              <p:nvPr/>
            </p:nvPicPr>
            <p:blipFill>
              <a:blip r:embed="rId13"/>
              <a:stretch>
                <a:fillRect/>
              </a:stretch>
            </p:blipFill>
            <p:spPr>
              <a:xfrm>
                <a:off x="8197639" y="992950"/>
                <a:ext cx="197640" cy="99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p14:cNvContentPartPr/>
              <p14:nvPr/>
            </p14:nvContentPartPr>
            <p14:xfrm>
              <a:off x="5236999" y="1247110"/>
              <a:ext cx="2565000" cy="400320"/>
            </p14:xfrm>
          </p:contentPart>
        </mc:Choice>
        <mc:Fallback xmlns="">
          <p:pic>
            <p:nvPicPr>
              <p:cNvPr id="26" name="Ink 25"/>
              <p:cNvPicPr/>
              <p:nvPr/>
            </p:nvPicPr>
            <p:blipFill>
              <a:blip r:embed="rId15"/>
              <a:stretch>
                <a:fillRect/>
              </a:stretch>
            </p:blipFill>
            <p:spPr>
              <a:xfrm>
                <a:off x="5227639" y="1243510"/>
                <a:ext cx="25912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p14:cNvContentPartPr/>
              <p14:nvPr/>
            </p14:nvContentPartPr>
            <p14:xfrm>
              <a:off x="6042319" y="2634550"/>
              <a:ext cx="1623240" cy="50400"/>
            </p14:xfrm>
          </p:contentPart>
        </mc:Choice>
        <mc:Fallback xmlns="">
          <p:pic>
            <p:nvPicPr>
              <p:cNvPr id="27" name="Ink 26"/>
              <p:cNvPicPr/>
              <p:nvPr/>
            </p:nvPicPr>
            <p:blipFill>
              <a:blip r:embed="rId17"/>
              <a:stretch>
                <a:fillRect/>
              </a:stretch>
            </p:blipFill>
            <p:spPr>
              <a:xfrm>
                <a:off x="5995159" y="2527630"/>
                <a:ext cx="1726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p14:cNvContentPartPr/>
              <p14:nvPr/>
            </p14:nvContentPartPr>
            <p14:xfrm>
              <a:off x="813679" y="4182550"/>
              <a:ext cx="2850840" cy="44280"/>
            </p14:xfrm>
          </p:contentPart>
        </mc:Choice>
        <mc:Fallback xmlns="">
          <p:pic>
            <p:nvPicPr>
              <p:cNvPr id="28" name="Ink 27"/>
              <p:cNvPicPr/>
              <p:nvPr/>
            </p:nvPicPr>
            <p:blipFill>
              <a:blip r:embed="rId19"/>
              <a:stretch>
                <a:fillRect/>
              </a:stretch>
            </p:blipFill>
            <p:spPr>
              <a:xfrm>
                <a:off x="782359" y="4110190"/>
                <a:ext cx="2916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p14:cNvContentPartPr/>
              <p14:nvPr/>
            </p14:nvContentPartPr>
            <p14:xfrm>
              <a:off x="3593599" y="4162030"/>
              <a:ext cx="2450160" cy="38520"/>
            </p14:xfrm>
          </p:contentPart>
        </mc:Choice>
        <mc:Fallback xmlns="">
          <p:pic>
            <p:nvPicPr>
              <p:cNvPr id="29" name="Ink 28"/>
              <p:cNvPicPr/>
              <p:nvPr/>
            </p:nvPicPr>
            <p:blipFill>
              <a:blip r:embed="rId21"/>
              <a:stretch>
                <a:fillRect/>
              </a:stretch>
            </p:blipFill>
            <p:spPr>
              <a:xfrm>
                <a:off x="3560839" y="4082470"/>
                <a:ext cx="2528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5965999" y="4187590"/>
              <a:ext cx="2773080" cy="33120"/>
            </p14:xfrm>
          </p:contentPart>
        </mc:Choice>
        <mc:Fallback xmlns="">
          <p:pic>
            <p:nvPicPr>
              <p:cNvPr id="30" name="Ink 29"/>
              <p:cNvPicPr/>
              <p:nvPr/>
            </p:nvPicPr>
            <p:blipFill>
              <a:blip r:embed="rId23"/>
              <a:stretch>
                <a:fillRect/>
              </a:stretch>
            </p:blipFill>
            <p:spPr>
              <a:xfrm>
                <a:off x="5932519" y="4088950"/>
                <a:ext cx="2852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p14:cNvContentPartPr/>
              <p14:nvPr/>
            </p14:nvContentPartPr>
            <p14:xfrm>
              <a:off x="773359" y="4495030"/>
              <a:ext cx="2909880" cy="39960"/>
            </p14:xfrm>
          </p:contentPart>
        </mc:Choice>
        <mc:Fallback xmlns="">
          <p:pic>
            <p:nvPicPr>
              <p:cNvPr id="31" name="Ink 30"/>
              <p:cNvPicPr/>
              <p:nvPr/>
            </p:nvPicPr>
            <p:blipFill>
              <a:blip r:embed="rId25"/>
              <a:stretch>
                <a:fillRect/>
              </a:stretch>
            </p:blipFill>
            <p:spPr>
              <a:xfrm>
                <a:off x="741679" y="4373350"/>
                <a:ext cx="30052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p14:cNvContentPartPr/>
              <p14:nvPr/>
            </p14:nvContentPartPr>
            <p14:xfrm>
              <a:off x="3543199" y="4493950"/>
              <a:ext cx="3262680" cy="36000"/>
            </p14:xfrm>
          </p:contentPart>
        </mc:Choice>
        <mc:Fallback xmlns="">
          <p:pic>
            <p:nvPicPr>
              <p:cNvPr id="32" name="Ink 31"/>
              <p:cNvPicPr/>
              <p:nvPr/>
            </p:nvPicPr>
            <p:blipFill>
              <a:blip r:embed="rId27"/>
              <a:stretch>
                <a:fillRect/>
              </a:stretch>
            </p:blipFill>
            <p:spPr>
              <a:xfrm>
                <a:off x="3510079" y="4374430"/>
                <a:ext cx="3355200" cy="270360"/>
              </a:xfrm>
              <a:prstGeom prst="rect">
                <a:avLst/>
              </a:prstGeom>
            </p:spPr>
          </p:pic>
        </mc:Fallback>
      </mc:AlternateContent>
    </p:spTree>
    <p:extLst>
      <p:ext uri="{BB962C8B-B14F-4D97-AF65-F5344CB8AC3E}">
        <p14:creationId xmlns:p14="http://schemas.microsoft.com/office/powerpoint/2010/main" val="5824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80</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793492"/>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Construct an auto-associative discrete Hopfield network with input vector [1 l 1 -1]. Test the discrete Hopfield network with missing entries in first and second components of the stored vector. </a:t>
                </a:r>
              </a:p>
              <a:p>
                <a:pPr marL="285750" indent="-285750" algn="just">
                  <a:lnSpc>
                    <a:spcPct val="125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Solution:</a:t>
                </a:r>
              </a:p>
              <a:p>
                <a:pPr algn="just">
                  <a:lnSpc>
                    <a:spcPct val="125000"/>
                  </a:lnSpc>
                </a:pPr>
                <a:r>
                  <a:rPr lang="en-US" sz="1600" dirty="0">
                    <a:latin typeface="Times New Roman" panose="02020603050405020304" pitchFamily="18" charset="0"/>
                    <a:cs typeface="Times New Roman" panose="02020603050405020304" pitchFamily="18" charset="0"/>
                  </a:rPr>
                  <a:t>The input vector is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mr>
                        </m:m>
                      </m:e>
                    </m:d>
                    <m:r>
                      <a:rPr lang="en-US" sz="1600" b="0" i="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The weight matrix is given by</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𝑃</m:t>
                          </m:r>
                        </m:sup>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𝑠</m:t>
                              </m:r>
                            </m:e>
                            <m:sup>
                              <m:r>
                                <a:rPr lang="en-IN" sz="1600" i="1">
                                  <a:latin typeface="Cambria Math" panose="02040503050406030204" pitchFamily="18" charset="0"/>
                                  <a:cs typeface="Times New Roman" panose="02020603050405020304" pitchFamily="18" charset="0"/>
                                </a:rPr>
                                <m:t>𝑇</m:t>
                              </m:r>
                            </m:sup>
                          </m:sSup>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𝑝</m:t>
                              </m:r>
                            </m:e>
                          </m:d>
                          <m:r>
                            <a:rPr lang="en-IN" sz="1600" i="1">
                              <a:latin typeface="Cambria Math" panose="02040503050406030204" pitchFamily="18" charset="0"/>
                              <a:cs typeface="Times New Roman" panose="02020603050405020304" pitchFamily="18" charset="0"/>
                            </a:rPr>
                            <m:t>𝑡</m:t>
                          </m:r>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mr>
                                </m:m>
                              </m:e>
                            </m:mr>
                          </m:m>
                        </m:e>
                      </m:d>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mr>
                          </m:m>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weight matrix with no-self connection is</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The binary representation for the given input vector is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r>
                      <a:rPr lang="en-US" sz="1600" b="0" i="1"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 We carry out asynchronous updation of weights here. Let it be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 </m:t>
                    </m:r>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4</m:t>
                        </m:r>
                      </m:sub>
                    </m:sSub>
                    <m:r>
                      <a:rPr lang="en-US" sz="1600" b="0" i="1" smtClean="0">
                        <a:latin typeface="Cambria Math" panose="02040503050406030204" pitchFamily="18" charset="0"/>
                        <a:cs typeface="Times New Roman" panose="02020603050405020304" pitchFamily="18" charset="0"/>
                      </a:rPr>
                      <m:t>,</m:t>
                    </m:r>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3</m:t>
                        </m:r>
                      </m:sub>
                    </m:sSub>
                    <m:r>
                      <a:rPr lang="en-US" sz="1600" b="0" i="1" smtClean="0">
                        <a:latin typeface="Cambria Math" panose="02040503050406030204" pitchFamily="18" charset="0"/>
                        <a:cs typeface="Times New Roman" panose="02020603050405020304" pitchFamily="18" charset="0"/>
                      </a:rPr>
                      <m:t>, </m:t>
                    </m:r>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793492"/>
              </a:xfrm>
              <a:prstGeom prst="rect">
                <a:avLst/>
              </a:prstGeom>
              <a:blipFill>
                <a:blip r:embed="rId2"/>
                <a:stretch>
                  <a:fillRect l="-360" r="-432" b="-763"/>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9" name="Ink 8"/>
              <p14:cNvContentPartPr/>
              <p14:nvPr/>
            </p14:nvContentPartPr>
            <p14:xfrm>
              <a:off x="1957054" y="754270"/>
              <a:ext cx="1552320" cy="790920"/>
            </p14:xfrm>
          </p:contentPart>
        </mc:Choice>
        <mc:Fallback>
          <p:pic>
            <p:nvPicPr>
              <p:cNvPr id="9" name="Ink 8"/>
              <p:cNvPicPr/>
              <p:nvPr/>
            </p:nvPicPr>
            <p:blipFill>
              <a:blip r:embed="rId4"/>
              <a:stretch>
                <a:fillRect/>
              </a:stretch>
            </p:blipFill>
            <p:spPr>
              <a:xfrm>
                <a:off x="1947334" y="747430"/>
                <a:ext cx="156600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p14:cNvContentPartPr/>
              <p14:nvPr/>
            </p14:nvContentPartPr>
            <p14:xfrm>
              <a:off x="3072334" y="1046230"/>
              <a:ext cx="518760" cy="85680"/>
            </p14:xfrm>
          </p:contentPart>
        </mc:Choice>
        <mc:Fallback>
          <p:pic>
            <p:nvPicPr>
              <p:cNvPr id="21" name="Ink 20"/>
              <p:cNvPicPr/>
              <p:nvPr/>
            </p:nvPicPr>
            <p:blipFill>
              <a:blip r:embed="rId6"/>
              <a:stretch>
                <a:fillRect/>
              </a:stretch>
            </p:blipFill>
            <p:spPr>
              <a:xfrm>
                <a:off x="3069094" y="1042990"/>
                <a:ext cx="5374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p14:cNvContentPartPr/>
              <p14:nvPr/>
            </p14:nvContentPartPr>
            <p14:xfrm>
              <a:off x="2147494" y="1196710"/>
              <a:ext cx="596520" cy="91800"/>
            </p14:xfrm>
          </p:contentPart>
        </mc:Choice>
        <mc:Fallback>
          <p:pic>
            <p:nvPicPr>
              <p:cNvPr id="22" name="Ink 21"/>
              <p:cNvPicPr/>
              <p:nvPr/>
            </p:nvPicPr>
            <p:blipFill>
              <a:blip r:embed="rId8"/>
              <a:stretch>
                <a:fillRect/>
              </a:stretch>
            </p:blipFill>
            <p:spPr>
              <a:xfrm>
                <a:off x="2138494" y="1186270"/>
                <a:ext cx="6159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p14:cNvContentPartPr/>
              <p14:nvPr/>
            </p14:nvContentPartPr>
            <p14:xfrm>
              <a:off x="1884694" y="1913830"/>
              <a:ext cx="1508040" cy="28800"/>
            </p14:xfrm>
          </p:contentPart>
        </mc:Choice>
        <mc:Fallback>
          <p:pic>
            <p:nvPicPr>
              <p:cNvPr id="23" name="Ink 22"/>
              <p:cNvPicPr/>
              <p:nvPr/>
            </p:nvPicPr>
            <p:blipFill>
              <a:blip r:embed="rId10"/>
              <a:stretch>
                <a:fillRect/>
              </a:stretch>
            </p:blipFill>
            <p:spPr>
              <a:xfrm>
                <a:off x="1873894" y="1900150"/>
                <a:ext cx="15321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p14:cNvContentPartPr/>
              <p14:nvPr/>
            </p14:nvContentPartPr>
            <p14:xfrm>
              <a:off x="3332614" y="1829950"/>
              <a:ext cx="2223720" cy="77760"/>
            </p14:xfrm>
          </p:contentPart>
        </mc:Choice>
        <mc:Fallback>
          <p:pic>
            <p:nvPicPr>
              <p:cNvPr id="28" name="Ink 27"/>
              <p:cNvPicPr/>
              <p:nvPr/>
            </p:nvPicPr>
            <p:blipFill>
              <a:blip r:embed="rId12"/>
              <a:stretch>
                <a:fillRect/>
              </a:stretch>
            </p:blipFill>
            <p:spPr>
              <a:xfrm>
                <a:off x="3318214" y="1815550"/>
                <a:ext cx="22482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p14:cNvContentPartPr/>
              <p14:nvPr/>
            </p14:nvContentPartPr>
            <p14:xfrm>
              <a:off x="3372934" y="2196790"/>
              <a:ext cx="5146920" cy="101520"/>
            </p14:xfrm>
          </p:contentPart>
        </mc:Choice>
        <mc:Fallback>
          <p:pic>
            <p:nvPicPr>
              <p:cNvPr id="32" name="Ink 31"/>
              <p:cNvPicPr/>
              <p:nvPr/>
            </p:nvPicPr>
            <p:blipFill>
              <a:blip r:embed="rId14"/>
              <a:stretch>
                <a:fillRect/>
              </a:stretch>
            </p:blipFill>
            <p:spPr>
              <a:xfrm>
                <a:off x="3363574" y="2179870"/>
                <a:ext cx="5164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4" name="Ink 33"/>
              <p14:cNvContentPartPr/>
              <p14:nvPr/>
            </p14:nvContentPartPr>
            <p14:xfrm>
              <a:off x="726934" y="2565790"/>
              <a:ext cx="614160" cy="47520"/>
            </p14:xfrm>
          </p:contentPart>
        </mc:Choice>
        <mc:Fallback>
          <p:pic>
            <p:nvPicPr>
              <p:cNvPr id="34" name="Ink 33"/>
              <p:cNvPicPr/>
              <p:nvPr/>
            </p:nvPicPr>
            <p:blipFill>
              <a:blip r:embed="rId16"/>
              <a:stretch>
                <a:fillRect/>
              </a:stretch>
            </p:blipFill>
            <p:spPr>
              <a:xfrm>
                <a:off x="715054" y="2547070"/>
                <a:ext cx="6447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p14:cNvContentPartPr/>
              <p14:nvPr/>
            </p14:nvContentPartPr>
            <p14:xfrm>
              <a:off x="4009774" y="2218390"/>
              <a:ext cx="593640" cy="122760"/>
            </p14:xfrm>
          </p:contentPart>
        </mc:Choice>
        <mc:Fallback>
          <p:pic>
            <p:nvPicPr>
              <p:cNvPr id="39" name="Ink 38"/>
              <p:cNvPicPr/>
              <p:nvPr/>
            </p:nvPicPr>
            <p:blipFill>
              <a:blip r:embed="rId18"/>
              <a:stretch>
                <a:fillRect/>
              </a:stretch>
            </p:blipFill>
            <p:spPr>
              <a:xfrm>
                <a:off x="4005094" y="2201878"/>
                <a:ext cx="613800" cy="156142"/>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0" name="Ink 39"/>
              <p14:cNvContentPartPr/>
              <p14:nvPr/>
            </p14:nvContentPartPr>
            <p14:xfrm>
              <a:off x="4000054" y="2241070"/>
              <a:ext cx="606960" cy="107280"/>
            </p14:xfrm>
          </p:contentPart>
        </mc:Choice>
        <mc:Fallback>
          <p:pic>
            <p:nvPicPr>
              <p:cNvPr id="40" name="Ink 39"/>
              <p:cNvPicPr/>
              <p:nvPr/>
            </p:nvPicPr>
            <p:blipFill>
              <a:blip r:embed="rId20"/>
              <a:stretch>
                <a:fillRect/>
              </a:stretch>
            </p:blipFill>
            <p:spPr>
              <a:xfrm>
                <a:off x="3990334" y="2224510"/>
                <a:ext cx="6264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2" name="Ink 41"/>
              <p14:cNvContentPartPr/>
              <p14:nvPr/>
            </p14:nvContentPartPr>
            <p14:xfrm>
              <a:off x="2234974" y="3169510"/>
              <a:ext cx="1650240" cy="96480"/>
            </p14:xfrm>
          </p:contentPart>
        </mc:Choice>
        <mc:Fallback>
          <p:pic>
            <p:nvPicPr>
              <p:cNvPr id="42" name="Ink 41"/>
              <p:cNvPicPr/>
              <p:nvPr/>
            </p:nvPicPr>
            <p:blipFill>
              <a:blip r:embed="rId22"/>
              <a:stretch>
                <a:fillRect/>
              </a:stretch>
            </p:blipFill>
            <p:spPr>
              <a:xfrm>
                <a:off x="2223094" y="3152590"/>
                <a:ext cx="16797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8" name="Ink 47"/>
              <p14:cNvContentPartPr/>
              <p14:nvPr/>
            </p14:nvContentPartPr>
            <p14:xfrm>
              <a:off x="8912974" y="2881150"/>
              <a:ext cx="444240" cy="1209240"/>
            </p14:xfrm>
          </p:contentPart>
        </mc:Choice>
        <mc:Fallback>
          <p:pic>
            <p:nvPicPr>
              <p:cNvPr id="48" name="Ink 47"/>
              <p:cNvPicPr/>
              <p:nvPr/>
            </p:nvPicPr>
            <p:blipFill>
              <a:blip r:embed="rId24"/>
              <a:stretch>
                <a:fillRect/>
              </a:stretch>
            </p:blipFill>
            <p:spPr>
              <a:xfrm>
                <a:off x="8903974" y="2871790"/>
                <a:ext cx="464040" cy="1222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3" name="Ink 62"/>
              <p14:cNvContentPartPr/>
              <p14:nvPr/>
            </p14:nvContentPartPr>
            <p14:xfrm>
              <a:off x="7045294" y="1982590"/>
              <a:ext cx="3328560" cy="2253240"/>
            </p14:xfrm>
          </p:contentPart>
        </mc:Choice>
        <mc:Fallback>
          <p:pic>
            <p:nvPicPr>
              <p:cNvPr id="63" name="Ink 62"/>
              <p:cNvPicPr/>
              <p:nvPr/>
            </p:nvPicPr>
            <p:blipFill>
              <a:blip r:embed="rId26"/>
              <a:stretch>
                <a:fillRect/>
              </a:stretch>
            </p:blipFill>
            <p:spPr>
              <a:xfrm>
                <a:off x="7035574" y="1969990"/>
                <a:ext cx="3341520" cy="2274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7" name="Ink 76"/>
              <p14:cNvContentPartPr/>
              <p14:nvPr/>
            </p14:nvContentPartPr>
            <p14:xfrm>
              <a:off x="6240694" y="4361110"/>
              <a:ext cx="492480" cy="152280"/>
            </p14:xfrm>
          </p:contentPart>
        </mc:Choice>
        <mc:Fallback>
          <p:pic>
            <p:nvPicPr>
              <p:cNvPr id="77" name="Ink 76"/>
              <p:cNvPicPr/>
              <p:nvPr/>
            </p:nvPicPr>
            <p:blipFill>
              <a:blip r:embed="rId28"/>
              <a:stretch>
                <a:fillRect/>
              </a:stretch>
            </p:blipFill>
            <p:spPr>
              <a:xfrm>
                <a:off x="6229534" y="4357150"/>
                <a:ext cx="507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8" name="Ink 77"/>
              <p14:cNvContentPartPr/>
              <p14:nvPr/>
            </p14:nvContentPartPr>
            <p14:xfrm>
              <a:off x="455494" y="6037990"/>
              <a:ext cx="8376480" cy="54000"/>
            </p14:xfrm>
          </p:contentPart>
        </mc:Choice>
        <mc:Fallback>
          <p:pic>
            <p:nvPicPr>
              <p:cNvPr id="78" name="Ink 77"/>
              <p:cNvPicPr/>
              <p:nvPr/>
            </p:nvPicPr>
            <p:blipFill>
              <a:blip r:embed="rId30"/>
              <a:stretch>
                <a:fillRect/>
              </a:stretch>
            </p:blipFill>
            <p:spPr>
              <a:xfrm>
                <a:off x="447214" y="6026830"/>
                <a:ext cx="84013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0" name="Ink 79"/>
              <p14:cNvContentPartPr/>
              <p14:nvPr/>
            </p14:nvContentPartPr>
            <p14:xfrm>
              <a:off x="614974" y="6347590"/>
              <a:ext cx="3569040" cy="156240"/>
            </p14:xfrm>
          </p:contentPart>
        </mc:Choice>
        <mc:Fallback>
          <p:pic>
            <p:nvPicPr>
              <p:cNvPr id="80" name="Ink 79"/>
              <p:cNvPicPr/>
              <p:nvPr/>
            </p:nvPicPr>
            <p:blipFill>
              <a:blip r:embed="rId32"/>
              <a:stretch>
                <a:fillRect/>
              </a:stretch>
            </p:blipFill>
            <p:spPr>
              <a:xfrm>
                <a:off x="605254" y="6340750"/>
                <a:ext cx="35971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2" name="Ink 81"/>
              <p14:cNvContentPartPr/>
              <p14:nvPr/>
            </p14:nvContentPartPr>
            <p14:xfrm>
              <a:off x="5537974" y="6040150"/>
              <a:ext cx="443160" cy="130680"/>
            </p14:xfrm>
          </p:contentPart>
        </mc:Choice>
        <mc:Fallback>
          <p:pic>
            <p:nvPicPr>
              <p:cNvPr id="82" name="Ink 81"/>
              <p:cNvPicPr/>
              <p:nvPr/>
            </p:nvPicPr>
            <p:blipFill>
              <a:blip r:embed="rId34"/>
              <a:stretch>
                <a:fillRect/>
              </a:stretch>
            </p:blipFill>
            <p:spPr>
              <a:xfrm>
                <a:off x="5528614" y="6036550"/>
                <a:ext cx="455400" cy="150840"/>
              </a:xfrm>
              <a:prstGeom prst="rect">
                <a:avLst/>
              </a:prstGeom>
            </p:spPr>
          </p:pic>
        </mc:Fallback>
      </mc:AlternateContent>
    </p:spTree>
    <p:extLst>
      <p:ext uri="{BB962C8B-B14F-4D97-AF65-F5344CB8AC3E}">
        <p14:creationId xmlns:p14="http://schemas.microsoft.com/office/powerpoint/2010/main" val="209241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81</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5101268"/>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the test input vector with two missing entries in first and second components of the stored vector.</a:t>
                </a:r>
              </a:p>
              <a:p>
                <a:pPr algn="just">
                  <a:lnSpc>
                    <a:spcPct val="125000"/>
                  </a:lnSpc>
                </a:pPr>
                <a:r>
                  <a:rPr lang="en-US" sz="1600" dirty="0">
                    <a:latin typeface="Times New Roman" panose="02020603050405020304" pitchFamily="18" charset="0"/>
                    <a:cs typeface="Times New Roman" panose="02020603050405020304" pitchFamily="18" charset="0"/>
                  </a:rPr>
                  <a:t>Iteration 1:</a:t>
                </a:r>
              </a:p>
              <a:p>
                <a:pPr algn="just">
                  <a:lnSpc>
                    <a:spcPct val="125000"/>
                  </a:lnSpc>
                </a:pPr>
                <a:r>
                  <a:rPr lang="en-US" sz="1600" dirty="0">
                    <a:latin typeface="Times New Roman" panose="02020603050405020304" pitchFamily="18" charset="0"/>
                    <a:cs typeface="Times New Roman" panose="02020603050405020304" pitchFamily="18" charset="0"/>
                  </a:rPr>
                  <a:t> Step 0: weights are initialize to store the patterns:</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𝑊</m:t>
                      </m:r>
                      <m:r>
                        <a:rPr lang="en-IN"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−1</m:t>
                                      </m:r>
                                    </m:e>
                                    <m:e>
                                      <m:r>
                                        <a:rPr lang="en-US" sz="1600" i="1">
                                          <a:latin typeface="Cambria Math" panose="02040503050406030204" pitchFamily="18" charset="0"/>
                                          <a:cs typeface="Times New Roman" panose="02020603050405020304" pitchFamily="18" charset="0"/>
                                        </a:rPr>
                                        <m:t>0</m:t>
                                      </m:r>
                                    </m:e>
                                  </m:mr>
                                </m:m>
                              </m:e>
                            </m:mr>
                          </m:m>
                        </m:e>
                      </m:d>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Step 1: the input vector is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oMath>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Step 2: for this vector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oMath>
                </a14:m>
                <a:endParaRPr lang="en-US" sz="1600" b="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Step 3: choose unit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4</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𝑗</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Sub>
                        </m:e>
                      </m:nary>
                      <m:r>
                        <a:rPr lang="en-US" sz="1600" b="0" i="1" smtClean="0">
                          <a:latin typeface="Cambria Math" panose="02040503050406030204" pitchFamily="18" charset="0"/>
                          <a:cs typeface="Times New Roman" panose="02020603050405020304" pitchFamily="18" charset="0"/>
                        </a:rPr>
                        <m:t>=0+</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−1</m:t>
                                      </m:r>
                                    </m:e>
                                  </m:mr>
                                </m:m>
                              </m:e>
                            </m:mr>
                          </m:m>
                        </m:e>
                      </m:d>
                      <m:r>
                        <a:rPr lang="en-US" sz="1600" b="0" i="1" smtClean="0">
                          <a:latin typeface="Cambria Math" panose="02040503050406030204" pitchFamily="18" charset="0"/>
                          <a:cs typeface="Times New Roman" panose="02020603050405020304" pitchFamily="18" charset="0"/>
                        </a:rPr>
                        <m:t>=0+1=1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r>
                  <a:rPr lang="en-US" sz="16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r>
                          <a:rPr lang="en-US" sz="1600" b="0" i="1" smtClean="0">
                            <a:latin typeface="Cambria Math" panose="02040503050406030204" pitchFamily="18" charset="0"/>
                            <a:cs typeface="Times New Roman" panose="02020603050405020304" pitchFamily="18" charset="0"/>
                          </a:rPr>
                          <m:t>1</m:t>
                        </m:r>
                      </m:sub>
                    </m:sSub>
                    <m:r>
                      <a:rPr lang="en-US" sz="16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0</m:t>
                                      </m:r>
                                    </m:e>
                                  </m:mr>
                                </m:m>
                              </m:e>
                            </m:mr>
                          </m:m>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𝑁𝑜</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𝑐𝑜𝑛𝑣𝑒𝑟𝑔𝑒𝑛𝑐𝑒</m:t>
                      </m:r>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5101268"/>
              </a:xfrm>
              <a:prstGeom prst="rect">
                <a:avLst/>
              </a:prstGeom>
              <a:blipFill>
                <a:blip r:embed="rId2"/>
                <a:stretch>
                  <a:fillRect l="-360" r="-432"/>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043894" y="4083910"/>
              <a:ext cx="64080" cy="79560"/>
            </p14:xfrm>
          </p:contentPart>
        </mc:Choice>
        <mc:Fallback>
          <p:pic>
            <p:nvPicPr>
              <p:cNvPr id="2" name="Ink 1"/>
              <p:cNvPicPr/>
              <p:nvPr/>
            </p:nvPicPr>
            <p:blipFill>
              <a:blip r:embed="rId4"/>
              <a:stretch>
                <a:fillRect/>
              </a:stretch>
            </p:blipFill>
            <p:spPr>
              <a:xfrm>
                <a:off x="3007894" y="4016230"/>
                <a:ext cx="1375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3343774" y="4092190"/>
              <a:ext cx="79560" cy="80640"/>
            </p14:xfrm>
          </p:contentPart>
        </mc:Choice>
        <mc:Fallback>
          <p:pic>
            <p:nvPicPr>
              <p:cNvPr id="5" name="Ink 4"/>
              <p:cNvPicPr/>
              <p:nvPr/>
            </p:nvPicPr>
            <p:blipFill>
              <a:blip r:embed="rId6"/>
              <a:stretch>
                <a:fillRect/>
              </a:stretch>
            </p:blipFill>
            <p:spPr>
              <a:xfrm>
                <a:off x="3329014" y="4020550"/>
                <a:ext cx="1317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p14:cNvContentPartPr/>
              <p14:nvPr/>
            </p14:nvContentPartPr>
            <p14:xfrm>
              <a:off x="1947694" y="4893190"/>
              <a:ext cx="420120" cy="981000"/>
            </p14:xfrm>
          </p:contentPart>
        </mc:Choice>
        <mc:Fallback>
          <p:pic>
            <p:nvPicPr>
              <p:cNvPr id="12" name="Ink 11"/>
              <p:cNvPicPr/>
              <p:nvPr/>
            </p:nvPicPr>
            <p:blipFill>
              <a:blip r:embed="rId8"/>
              <a:stretch>
                <a:fillRect/>
              </a:stretch>
            </p:blipFill>
            <p:spPr>
              <a:xfrm>
                <a:off x="1937974" y="4879510"/>
                <a:ext cx="445320" cy="1010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p14:cNvContentPartPr/>
              <p14:nvPr/>
            </p14:nvContentPartPr>
            <p14:xfrm>
              <a:off x="3328294" y="5347870"/>
              <a:ext cx="3727080" cy="1426320"/>
            </p14:xfrm>
          </p:contentPart>
        </mc:Choice>
        <mc:Fallback>
          <p:pic>
            <p:nvPicPr>
              <p:cNvPr id="17" name="Ink 16"/>
              <p:cNvPicPr/>
              <p:nvPr/>
            </p:nvPicPr>
            <p:blipFill>
              <a:blip r:embed="rId10"/>
              <a:stretch>
                <a:fillRect/>
              </a:stretch>
            </p:blipFill>
            <p:spPr>
              <a:xfrm>
                <a:off x="3313894" y="5338510"/>
                <a:ext cx="3751920" cy="143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Ink 24"/>
              <p14:cNvContentPartPr/>
              <p14:nvPr/>
            </p14:nvContentPartPr>
            <p14:xfrm>
              <a:off x="4193734" y="4076350"/>
              <a:ext cx="648000" cy="442080"/>
            </p14:xfrm>
          </p:contentPart>
        </mc:Choice>
        <mc:Fallback>
          <p:pic>
            <p:nvPicPr>
              <p:cNvPr id="25" name="Ink 24"/>
              <p:cNvPicPr/>
              <p:nvPr/>
            </p:nvPicPr>
            <p:blipFill>
              <a:blip r:embed="rId12"/>
              <a:stretch>
                <a:fillRect/>
              </a:stretch>
            </p:blipFill>
            <p:spPr>
              <a:xfrm>
                <a:off x="4185094" y="4067350"/>
                <a:ext cx="6634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p14:cNvContentPartPr/>
              <p14:nvPr/>
            </p14:nvContentPartPr>
            <p14:xfrm>
              <a:off x="7053574" y="5308990"/>
              <a:ext cx="356040" cy="457920"/>
            </p14:xfrm>
          </p:contentPart>
        </mc:Choice>
        <mc:Fallback>
          <p:pic>
            <p:nvPicPr>
              <p:cNvPr id="27" name="Ink 26"/>
              <p:cNvPicPr/>
              <p:nvPr/>
            </p:nvPicPr>
            <p:blipFill>
              <a:blip r:embed="rId14"/>
              <a:stretch>
                <a:fillRect/>
              </a:stretch>
            </p:blipFill>
            <p:spPr>
              <a:xfrm>
                <a:off x="7050334" y="5300350"/>
                <a:ext cx="36864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p14:cNvContentPartPr/>
              <p14:nvPr/>
            </p14:nvContentPartPr>
            <p14:xfrm>
              <a:off x="1703974" y="5143750"/>
              <a:ext cx="2242440" cy="916200"/>
            </p14:xfrm>
          </p:contentPart>
        </mc:Choice>
        <mc:Fallback>
          <p:pic>
            <p:nvPicPr>
              <p:cNvPr id="28" name="Ink 27"/>
              <p:cNvPicPr/>
              <p:nvPr/>
            </p:nvPicPr>
            <p:blipFill>
              <a:blip r:embed="rId16"/>
              <a:stretch>
                <a:fillRect/>
              </a:stretch>
            </p:blipFill>
            <p:spPr>
              <a:xfrm>
                <a:off x="1694614" y="5132230"/>
                <a:ext cx="2264400" cy="940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p14:cNvContentPartPr/>
              <p14:nvPr/>
            </p14:nvContentPartPr>
            <p14:xfrm>
              <a:off x="4569574" y="5756830"/>
              <a:ext cx="1010520" cy="36720"/>
            </p14:xfrm>
          </p:contentPart>
        </mc:Choice>
        <mc:Fallback>
          <p:pic>
            <p:nvPicPr>
              <p:cNvPr id="29" name="Ink 28"/>
              <p:cNvPicPr/>
              <p:nvPr/>
            </p:nvPicPr>
            <p:blipFill>
              <a:blip r:embed="rId18"/>
              <a:stretch>
                <a:fillRect/>
              </a:stretch>
            </p:blipFill>
            <p:spPr>
              <a:xfrm>
                <a:off x="4560214" y="5752870"/>
                <a:ext cx="1036440" cy="47520"/>
              </a:xfrm>
              <a:prstGeom prst="rect">
                <a:avLst/>
              </a:prstGeom>
            </p:spPr>
          </p:pic>
        </mc:Fallback>
      </mc:AlternateContent>
    </p:spTree>
    <p:extLst>
      <p:ext uri="{BB962C8B-B14F-4D97-AF65-F5344CB8AC3E}">
        <p14:creationId xmlns:p14="http://schemas.microsoft.com/office/powerpoint/2010/main" val="414630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82</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371600"/>
                <a:ext cx="8472755" cy="5492466"/>
              </a:xfrm>
              <a:prstGeom prst="rect">
                <a:avLst/>
              </a:prstGeom>
              <a:noFill/>
            </p:spPr>
            <p:txBody>
              <a:bodyPr wrap="square" rtlCol="0">
                <a:spAutoFit/>
              </a:bodyPr>
              <a:lstStyle/>
              <a:p>
                <a:pPr algn="just">
                  <a:lnSpc>
                    <a:spcPct val="125000"/>
                  </a:lnSpc>
                </a:pPr>
                <a:r>
                  <a:rPr lang="en-US" sz="1400" dirty="0">
                    <a:latin typeface="Times New Roman" panose="02020603050405020304" pitchFamily="18" charset="0"/>
                    <a:cs typeface="Times New Roman" panose="02020603050405020304" pitchFamily="18" charset="0"/>
                  </a:rPr>
                  <a:t>Choosing unit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4</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4</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𝑗</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4</m:t>
                              </m:r>
                            </m:sub>
                          </m:sSub>
                        </m:e>
                      </m:nary>
                      <m:r>
                        <a:rPr lang="en-US" sz="1400" b="0" i="1" smtClean="0">
                          <a:latin typeface="Cambria Math" panose="02040503050406030204" pitchFamily="18" charset="0"/>
                          <a:cs typeface="Times New Roman" panose="02020603050405020304" pitchFamily="18" charset="0"/>
                        </a:rPr>
                        <m:t>=0+</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mr>
                                </m:m>
                              </m:e>
                            </m:mr>
                          </m:m>
                        </m:e>
                      </m:d>
                      <m:r>
                        <a:rPr lang="en-US" sz="1400" b="0" i="1" smtClean="0">
                          <a:latin typeface="Cambria Math" panose="02040503050406030204" pitchFamily="18" charset="0"/>
                          <a:cs typeface="Times New Roman" panose="02020603050405020304" pitchFamily="18" charset="0"/>
                        </a:rPr>
                        <m:t>=0−1−1=−2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cs typeface="Times New Roman" panose="02020603050405020304" pitchFamily="18" charset="0"/>
                      </a:rPr>
                      <m:t>&lt;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4</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𝑦</m:t>
                      </m:r>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𝑁𝑜</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𝑐𝑜𝑛𝑣𝑒𝑟𝑔𝑒𝑛𝑐𝑒</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Choosing unit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3</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3</m:t>
                          </m:r>
                        </m:sub>
                      </m:sSub>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3</m:t>
                          </m:r>
                        </m:sub>
                      </m:sSub>
                      <m:r>
                        <a:rPr lang="en-US" sz="1400" i="1">
                          <a:latin typeface="Cambria Math" panose="02040503050406030204" pitchFamily="18" charset="0"/>
                          <a:cs typeface="Times New Roman" panose="02020603050405020304" pitchFamily="18" charset="0"/>
                        </a:rPr>
                        <m:t>+</m:t>
                      </m:r>
                      <m:nary>
                        <m:naryPr>
                          <m:chr m:val="∑"/>
                          <m:ctrlPr>
                            <a:rPr lang="en-US" sz="1400" i="1">
                              <a:latin typeface="Cambria Math" panose="02040503050406030204" pitchFamily="18" charset="0"/>
                              <a:cs typeface="Times New Roman" panose="02020603050405020304" pitchFamily="18" charset="0"/>
                            </a:rPr>
                          </m:ctrlPr>
                        </m:naryPr>
                        <m:sub>
                          <m:r>
                            <m:rPr>
                              <m:brk m:alnAt="23"/>
                            </m:rPr>
                            <a:rPr lang="en-US" sz="1400" i="1">
                              <a:latin typeface="Cambria Math" panose="02040503050406030204" pitchFamily="18" charset="0"/>
                              <a:cs typeface="Times New Roman" panose="02020603050405020304" pitchFamily="18" charset="0"/>
                            </a:rPr>
                            <m:t>𝑗</m:t>
                          </m:r>
                          <m:r>
                            <a:rPr lang="en-US" sz="1400" i="1">
                              <a:latin typeface="Cambria Math" panose="02040503050406030204" pitchFamily="18" charset="0"/>
                              <a:cs typeface="Times New Roman" panose="02020603050405020304" pitchFamily="18" charset="0"/>
                            </a:rPr>
                            <m:t>=1</m:t>
                          </m:r>
                        </m:sub>
                        <m:sup>
                          <m:r>
                            <a:rPr lang="en-US" sz="1400" i="1">
                              <a:latin typeface="Cambria Math" panose="02040503050406030204" pitchFamily="18" charset="0"/>
                              <a:cs typeface="Times New Roman" panose="02020603050405020304" pitchFamily="18" charset="0"/>
                            </a:rPr>
                            <m:t>4</m:t>
                          </m:r>
                        </m:sup>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𝑗</m:t>
                              </m:r>
                            </m:sub>
                          </m:sSub>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𝑤</m:t>
                              </m:r>
                            </m:e>
                            <m:sub>
                              <m:r>
                                <a:rPr lang="en-US" sz="1400" i="1">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3</m:t>
                              </m:r>
                            </m:sub>
                          </m:sSub>
                        </m:e>
                      </m:nary>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
                        </m:e>
                      </m:d>
                      <m:r>
                        <a:rPr lang="en-US" sz="1400" i="1">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3</m:t>
                        </m:r>
                      </m:sub>
                    </m:sSub>
                    <m:r>
                      <a:rPr lang="en-US" sz="1400" b="0" i="1" smtClean="0">
                        <a:latin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3</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Times New Roman" panose="02020603050405020304" pitchFamily="18" charset="0"/>
                        </a:rPr>
                        <m:t>𝑦</m:t>
                      </m:r>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𝑁𝑜</m:t>
                      </m:r>
                      <m:r>
                        <a:rPr lang="en-US" sz="1400" i="1">
                          <a:latin typeface="Cambria Math" panose="02040503050406030204" pitchFamily="18" charset="0"/>
                          <a:ea typeface="Cambria Math" panose="02040503050406030204" pitchFamily="18" charset="0"/>
                          <a:cs typeface="Times New Roman" panose="02020603050405020304" pitchFamily="18" charset="0"/>
                        </a:rPr>
                        <m:t> </m:t>
                      </m:r>
                      <m:r>
                        <a:rPr lang="en-US" sz="1400" i="1">
                          <a:latin typeface="Cambria Math" panose="02040503050406030204" pitchFamily="18" charset="0"/>
                          <a:ea typeface="Cambria Math" panose="02040503050406030204" pitchFamily="18" charset="0"/>
                          <a:cs typeface="Times New Roman" panose="02020603050405020304" pitchFamily="18" charset="0"/>
                        </a:rPr>
                        <m:t>𝑐𝑜𝑛𝑣𝑒𝑟𝑔𝑒𝑛𝑐𝑒</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Choosing unit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2</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m:t>
                      </m:r>
                      <m:nary>
                        <m:naryPr>
                          <m:chr m:val="∑"/>
                          <m:ctrlPr>
                            <a:rPr lang="en-US" sz="1400" i="1">
                              <a:latin typeface="Cambria Math" panose="02040503050406030204" pitchFamily="18" charset="0"/>
                              <a:cs typeface="Times New Roman" panose="02020603050405020304" pitchFamily="18" charset="0"/>
                            </a:rPr>
                          </m:ctrlPr>
                        </m:naryPr>
                        <m:sub>
                          <m:r>
                            <m:rPr>
                              <m:brk m:alnAt="23"/>
                            </m:rPr>
                            <a:rPr lang="en-US" sz="1400" i="1">
                              <a:latin typeface="Cambria Math" panose="02040503050406030204" pitchFamily="18" charset="0"/>
                              <a:cs typeface="Times New Roman" panose="02020603050405020304" pitchFamily="18" charset="0"/>
                            </a:rPr>
                            <m:t>𝑗</m:t>
                          </m:r>
                          <m:r>
                            <a:rPr lang="en-US" sz="1400" i="1">
                              <a:latin typeface="Cambria Math" panose="02040503050406030204" pitchFamily="18" charset="0"/>
                              <a:cs typeface="Times New Roman" panose="02020603050405020304" pitchFamily="18" charset="0"/>
                            </a:rPr>
                            <m:t>=1</m:t>
                          </m:r>
                        </m:sub>
                        <m:sup>
                          <m:r>
                            <a:rPr lang="en-US" sz="1400" i="1">
                              <a:latin typeface="Cambria Math" panose="02040503050406030204" pitchFamily="18" charset="0"/>
                              <a:cs typeface="Times New Roman" panose="02020603050405020304" pitchFamily="18" charset="0"/>
                            </a:rPr>
                            <m:t>4</m:t>
                          </m:r>
                        </m:sup>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𝑗</m:t>
                              </m:r>
                            </m:sub>
                          </m:sSub>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𝑤</m:t>
                              </m:r>
                            </m:e>
                            <m:sub>
                              <m:r>
                                <a:rPr lang="en-US" sz="1400" i="1">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2</m:t>
                              </m:r>
                            </m:sub>
                          </m:sSub>
                        </m:e>
                      </m:nary>
                      <m:r>
                        <a:rPr lang="en-US" sz="1400" i="1">
                          <a:latin typeface="Cambria Math" panose="02040503050406030204" pitchFamily="18" charset="0"/>
                          <a:cs typeface="Times New Roman" panose="02020603050405020304" pitchFamily="18" charset="0"/>
                        </a:rPr>
                        <m:t>=1+</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a:rPr lang="en-US" sz="1400" i="1">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
                        </m:e>
                      </m:d>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=2</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=1</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Times New Roman" panose="02020603050405020304" pitchFamily="18" charset="0"/>
                        </a:rPr>
                        <m:t>𝑦</m:t>
                      </m:r>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𝑐𝑜𝑛𝑣𝑒𝑟𝑔𝑒𝑠</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𝑤𝑖𝑡h</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𝑣𝑒𝑐𝑡𝑜𝑟</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400"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71600"/>
                <a:ext cx="8472755" cy="5492466"/>
              </a:xfrm>
              <a:prstGeom prst="rect">
                <a:avLst/>
              </a:prstGeom>
              <a:blipFill>
                <a:blip r:embed="rId2"/>
                <a:stretch>
                  <a:fillRect l="-216"/>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958294" y="2449510"/>
              <a:ext cx="54360" cy="230760"/>
            </p14:xfrm>
          </p:contentPart>
        </mc:Choice>
        <mc:Fallback>
          <p:pic>
            <p:nvPicPr>
              <p:cNvPr id="2" name="Ink 1"/>
              <p:cNvPicPr/>
              <p:nvPr/>
            </p:nvPicPr>
            <p:blipFill>
              <a:blip r:embed="rId4"/>
              <a:stretch>
                <a:fillRect/>
              </a:stretch>
            </p:blipFill>
            <p:spPr>
              <a:xfrm>
                <a:off x="3920494" y="2407030"/>
                <a:ext cx="1159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4279414" y="2497390"/>
              <a:ext cx="993600" cy="35640"/>
            </p14:xfrm>
          </p:contentPart>
        </mc:Choice>
        <mc:Fallback>
          <p:pic>
            <p:nvPicPr>
              <p:cNvPr id="5" name="Ink 4"/>
              <p:cNvPicPr/>
              <p:nvPr/>
            </p:nvPicPr>
            <p:blipFill>
              <a:blip r:embed="rId6"/>
              <a:stretch>
                <a:fillRect/>
              </a:stretch>
            </p:blipFill>
            <p:spPr>
              <a:xfrm>
                <a:off x="4244134" y="2422150"/>
                <a:ext cx="10674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6885814" y="2211550"/>
              <a:ext cx="239040" cy="175320"/>
            </p14:xfrm>
          </p:contentPart>
        </mc:Choice>
        <mc:Fallback>
          <p:pic>
            <p:nvPicPr>
              <p:cNvPr id="7" name="Ink 6"/>
              <p:cNvPicPr/>
              <p:nvPr/>
            </p:nvPicPr>
            <p:blipFill>
              <a:blip r:embed="rId8"/>
              <a:stretch>
                <a:fillRect/>
              </a:stretch>
            </p:blipFill>
            <p:spPr>
              <a:xfrm>
                <a:off x="6847654" y="2135230"/>
                <a:ext cx="3153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p14:cNvContentPartPr/>
              <p14:nvPr/>
            </p14:nvContentPartPr>
            <p14:xfrm>
              <a:off x="4363654" y="3053590"/>
              <a:ext cx="87480" cy="121680"/>
            </p14:xfrm>
          </p:contentPart>
        </mc:Choice>
        <mc:Fallback>
          <p:pic>
            <p:nvPicPr>
              <p:cNvPr id="8" name="Ink 7"/>
              <p:cNvPicPr/>
              <p:nvPr/>
            </p:nvPicPr>
            <p:blipFill>
              <a:blip r:embed="rId10"/>
              <a:stretch>
                <a:fillRect/>
              </a:stretch>
            </p:blipFill>
            <p:spPr>
              <a:xfrm>
                <a:off x="4332821" y="2977630"/>
                <a:ext cx="150939"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p14:cNvContentPartPr/>
              <p14:nvPr/>
            </p14:nvContentPartPr>
            <p14:xfrm>
              <a:off x="4742734" y="3070150"/>
              <a:ext cx="1411200" cy="29880"/>
            </p14:xfrm>
          </p:contentPart>
        </mc:Choice>
        <mc:Fallback>
          <p:pic>
            <p:nvPicPr>
              <p:cNvPr id="9" name="Ink 8"/>
              <p:cNvPicPr/>
              <p:nvPr/>
            </p:nvPicPr>
            <p:blipFill>
              <a:blip r:embed="rId12"/>
              <a:stretch>
                <a:fillRect/>
              </a:stretch>
            </p:blipFill>
            <p:spPr>
              <a:xfrm>
                <a:off x="4709254" y="3000670"/>
                <a:ext cx="14918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p14:cNvContentPartPr/>
              <p14:nvPr/>
            </p14:nvContentPartPr>
            <p14:xfrm>
              <a:off x="1492654" y="3281110"/>
              <a:ext cx="147600" cy="146160"/>
            </p14:xfrm>
          </p:contentPart>
        </mc:Choice>
        <mc:Fallback>
          <p:pic>
            <p:nvPicPr>
              <p:cNvPr id="10" name="Ink 9"/>
              <p:cNvPicPr/>
              <p:nvPr/>
            </p:nvPicPr>
            <p:blipFill>
              <a:blip r:embed="rId14"/>
              <a:stretch>
                <a:fillRect/>
              </a:stretch>
            </p:blipFill>
            <p:spPr>
              <a:xfrm>
                <a:off x="1449094" y="3192910"/>
                <a:ext cx="24156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p14:cNvContentPartPr/>
              <p14:nvPr/>
            </p14:nvContentPartPr>
            <p14:xfrm>
              <a:off x="6756214" y="4033510"/>
              <a:ext cx="134280" cy="119880"/>
            </p14:xfrm>
          </p:contentPart>
        </mc:Choice>
        <mc:Fallback>
          <p:pic>
            <p:nvPicPr>
              <p:cNvPr id="11" name="Ink 10"/>
              <p:cNvPicPr/>
              <p:nvPr/>
            </p:nvPicPr>
            <p:blipFill>
              <a:blip r:embed="rId16"/>
              <a:stretch>
                <a:fillRect/>
              </a:stretch>
            </p:blipFill>
            <p:spPr>
              <a:xfrm>
                <a:off x="6718414" y="3957550"/>
                <a:ext cx="195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p14:cNvContentPartPr/>
              <p14:nvPr/>
            </p14:nvContentPartPr>
            <p14:xfrm>
              <a:off x="3788734" y="4554430"/>
              <a:ext cx="111960" cy="84240"/>
            </p14:xfrm>
          </p:contentPart>
        </mc:Choice>
        <mc:Fallback>
          <p:pic>
            <p:nvPicPr>
              <p:cNvPr id="12" name="Ink 11"/>
              <p:cNvPicPr/>
              <p:nvPr/>
            </p:nvPicPr>
            <p:blipFill>
              <a:blip r:embed="rId18"/>
              <a:stretch>
                <a:fillRect/>
              </a:stretch>
            </p:blipFill>
            <p:spPr>
              <a:xfrm>
                <a:off x="3771094" y="4479190"/>
                <a:ext cx="1670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p14:cNvContentPartPr/>
              <p14:nvPr/>
            </p14:nvContentPartPr>
            <p14:xfrm>
              <a:off x="4053334" y="4859350"/>
              <a:ext cx="107640" cy="122040"/>
            </p14:xfrm>
          </p:contentPart>
        </mc:Choice>
        <mc:Fallback>
          <p:pic>
            <p:nvPicPr>
              <p:cNvPr id="13" name="Ink 12"/>
              <p:cNvPicPr/>
              <p:nvPr/>
            </p:nvPicPr>
            <p:blipFill>
              <a:blip r:embed="rId20"/>
              <a:stretch>
                <a:fillRect/>
              </a:stretch>
            </p:blipFill>
            <p:spPr>
              <a:xfrm>
                <a:off x="4025614" y="4782310"/>
                <a:ext cx="1735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p14:cNvContentPartPr/>
              <p14:nvPr/>
            </p14:nvContentPartPr>
            <p14:xfrm>
              <a:off x="1509574" y="5072830"/>
              <a:ext cx="123480" cy="112680"/>
            </p14:xfrm>
          </p:contentPart>
        </mc:Choice>
        <mc:Fallback>
          <p:pic>
            <p:nvPicPr>
              <p:cNvPr id="14" name="Ink 13"/>
              <p:cNvPicPr/>
              <p:nvPr/>
            </p:nvPicPr>
            <p:blipFill>
              <a:blip r:embed="rId22"/>
              <a:stretch>
                <a:fillRect/>
              </a:stretch>
            </p:blipFill>
            <p:spPr>
              <a:xfrm>
                <a:off x="1470694" y="4994350"/>
                <a:ext cx="2034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p14:cNvContentPartPr/>
              <p14:nvPr/>
            </p14:nvContentPartPr>
            <p14:xfrm>
              <a:off x="6757654" y="5816590"/>
              <a:ext cx="157680" cy="115200"/>
            </p14:xfrm>
          </p:contentPart>
        </mc:Choice>
        <mc:Fallback>
          <p:pic>
            <p:nvPicPr>
              <p:cNvPr id="15" name="Ink 14"/>
              <p:cNvPicPr/>
              <p:nvPr/>
            </p:nvPicPr>
            <p:blipFill>
              <a:blip r:embed="rId24"/>
              <a:stretch>
                <a:fillRect/>
              </a:stretch>
            </p:blipFill>
            <p:spPr>
              <a:xfrm>
                <a:off x="6708334" y="5734510"/>
                <a:ext cx="23724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p14:cNvContentPartPr/>
              <p14:nvPr/>
            </p14:nvContentPartPr>
            <p14:xfrm>
              <a:off x="3756694" y="6363790"/>
              <a:ext cx="107280" cy="79920"/>
            </p14:xfrm>
          </p:contentPart>
        </mc:Choice>
        <mc:Fallback>
          <p:pic>
            <p:nvPicPr>
              <p:cNvPr id="16" name="Ink 15"/>
              <p:cNvPicPr/>
              <p:nvPr/>
            </p:nvPicPr>
            <p:blipFill>
              <a:blip r:embed="rId26"/>
              <a:stretch>
                <a:fillRect/>
              </a:stretch>
            </p:blipFill>
            <p:spPr>
              <a:xfrm>
                <a:off x="3712774" y="6271990"/>
                <a:ext cx="1933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p14:cNvContentPartPr/>
              <p14:nvPr/>
            </p14:nvContentPartPr>
            <p14:xfrm>
              <a:off x="3418294" y="6617950"/>
              <a:ext cx="135360" cy="115560"/>
            </p14:xfrm>
          </p:contentPart>
        </mc:Choice>
        <mc:Fallback>
          <p:pic>
            <p:nvPicPr>
              <p:cNvPr id="17" name="Ink 16"/>
              <p:cNvPicPr/>
              <p:nvPr/>
            </p:nvPicPr>
            <p:blipFill>
              <a:blip r:embed="rId28"/>
              <a:stretch>
                <a:fillRect/>
              </a:stretch>
            </p:blipFill>
            <p:spPr>
              <a:xfrm>
                <a:off x="3380134" y="6541630"/>
                <a:ext cx="2178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p14:cNvContentPartPr/>
              <p14:nvPr/>
            </p14:nvContentPartPr>
            <p14:xfrm>
              <a:off x="2633494" y="6600665"/>
              <a:ext cx="3776400" cy="89280"/>
            </p14:xfrm>
          </p:contentPart>
        </mc:Choice>
        <mc:Fallback>
          <p:pic>
            <p:nvPicPr>
              <p:cNvPr id="18" name="Ink 17"/>
              <p:cNvPicPr/>
              <p:nvPr/>
            </p:nvPicPr>
            <p:blipFill>
              <a:blip r:embed="rId30"/>
              <a:stretch>
                <a:fillRect/>
              </a:stretch>
            </p:blipFill>
            <p:spPr>
              <a:xfrm>
                <a:off x="2566174" y="6493385"/>
                <a:ext cx="3912120" cy="330480"/>
              </a:xfrm>
              <a:prstGeom prst="rect">
                <a:avLst/>
              </a:prstGeom>
            </p:spPr>
          </p:pic>
        </mc:Fallback>
      </mc:AlternateContent>
    </p:spTree>
    <p:extLst>
      <p:ext uri="{BB962C8B-B14F-4D97-AF65-F5344CB8AC3E}">
        <p14:creationId xmlns:p14="http://schemas.microsoft.com/office/powerpoint/2010/main" val="388083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83</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500335"/>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Thus, the output y has converged with vector x in this iteration itself. But, one more iteration can be done to check whether further activations are there or not. .</a:t>
                </a:r>
              </a:p>
              <a:p>
                <a:pPr algn="just">
                  <a:lnSpc>
                    <a:spcPct val="125000"/>
                  </a:lnSpc>
                </a:pPr>
                <a:r>
                  <a:rPr lang="en-US" sz="1400" dirty="0">
                    <a:latin typeface="Times New Roman" panose="02020603050405020304" pitchFamily="18" charset="0"/>
                    <a:cs typeface="Times New Roman" panose="02020603050405020304" pitchFamily="18" charset="0"/>
                  </a:rPr>
                  <a:t>Iteration 1:</a:t>
                </a:r>
              </a:p>
              <a:p>
                <a:pPr algn="just">
                  <a:lnSpc>
                    <a:spcPct val="125000"/>
                  </a:lnSpc>
                </a:pPr>
                <a:r>
                  <a:rPr lang="en-US" sz="1400" dirty="0">
                    <a:latin typeface="Times New Roman" panose="02020603050405020304" pitchFamily="18" charset="0"/>
                    <a:cs typeface="Times New Roman" panose="02020603050405020304" pitchFamily="18" charset="0"/>
                  </a:rPr>
                  <a:t> Step 0: weights are initialize to store the patterns:</a:t>
                </a: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𝑊</m:t>
                      </m:r>
                      <m:r>
                        <a:rPr lang="en-IN"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0</m:t>
                                      </m:r>
                                    </m:e>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Step 1: the input vector is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𝑥</m:t>
                    </m:r>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oMath>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Step 2: for this vector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𝑦</m:t>
                    </m:r>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oMath>
                </a14:m>
                <a:endParaRPr lang="en-US" sz="1400" b="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Step 3: choose unit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1</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4</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𝑗</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m:t>
                              </m:r>
                            </m:sub>
                          </m:sSub>
                        </m:e>
                      </m:nary>
                      <m:r>
                        <a:rPr lang="en-US" sz="1400" b="0" i="1" smtClean="0">
                          <a:latin typeface="Cambria Math" panose="02040503050406030204" pitchFamily="18" charset="0"/>
                          <a:cs typeface="Times New Roman" panose="02020603050405020304" pitchFamily="18" charset="0"/>
                        </a:rPr>
                        <m:t>=1+</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
                        </m:e>
                      </m:d>
                      <m:r>
                        <a:rPr lang="en-US" sz="1400" b="0" i="1" smtClean="0">
                          <a:latin typeface="Cambria Math" panose="02040503050406030204" pitchFamily="18" charset="0"/>
                          <a:cs typeface="Times New Roman" panose="02020603050405020304" pitchFamily="18" charset="0"/>
                        </a:rPr>
                        <m:t>=3</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1</m:t>
                        </m:r>
                      </m:sub>
                    </m:sSub>
                    <m:r>
                      <a:rPr lang="en-US" sz="14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𝑦</m:t>
                      </m:r>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500335"/>
              </a:xfrm>
              <a:prstGeom prst="rect">
                <a:avLst/>
              </a:prstGeom>
              <a:blipFill>
                <a:blip r:embed="rId2"/>
                <a:stretch>
                  <a:fillRect l="-216" r="-216"/>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892574" y="1780270"/>
              <a:ext cx="2856600" cy="55440"/>
            </p14:xfrm>
          </p:contentPart>
        </mc:Choice>
        <mc:Fallback>
          <p:pic>
            <p:nvPicPr>
              <p:cNvPr id="2" name="Ink 1"/>
              <p:cNvPicPr/>
              <p:nvPr/>
            </p:nvPicPr>
            <p:blipFill>
              <a:blip r:embed="rId4"/>
              <a:stretch>
                <a:fillRect/>
              </a:stretch>
            </p:blipFill>
            <p:spPr>
              <a:xfrm>
                <a:off x="5872054" y="1718710"/>
                <a:ext cx="29178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729094" y="2007790"/>
              <a:ext cx="3656160" cy="33840"/>
            </p14:xfrm>
          </p:contentPart>
        </mc:Choice>
        <mc:Fallback>
          <p:pic>
            <p:nvPicPr>
              <p:cNvPr id="5" name="Ink 4"/>
              <p:cNvPicPr/>
              <p:nvPr/>
            </p:nvPicPr>
            <p:blipFill>
              <a:blip r:embed="rId6"/>
              <a:stretch>
                <a:fillRect/>
              </a:stretch>
            </p:blipFill>
            <p:spPr>
              <a:xfrm>
                <a:off x="697774" y="1879270"/>
                <a:ext cx="37555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2686774" y="3798070"/>
              <a:ext cx="1182960" cy="25200"/>
            </p14:xfrm>
          </p:contentPart>
        </mc:Choice>
        <mc:Fallback>
          <p:pic>
            <p:nvPicPr>
              <p:cNvPr id="7" name="Ink 6"/>
              <p:cNvPicPr/>
              <p:nvPr/>
            </p:nvPicPr>
            <p:blipFill>
              <a:blip r:embed="rId8"/>
              <a:stretch>
                <a:fillRect/>
              </a:stretch>
            </p:blipFill>
            <p:spPr>
              <a:xfrm>
                <a:off x="2634934" y="3665950"/>
                <a:ext cx="13068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p14:cNvContentPartPr/>
              <p14:nvPr/>
            </p14:nvContentPartPr>
            <p14:xfrm>
              <a:off x="2223094" y="4074550"/>
              <a:ext cx="1358640" cy="43560"/>
            </p14:xfrm>
          </p:contentPart>
        </mc:Choice>
        <mc:Fallback>
          <p:pic>
            <p:nvPicPr>
              <p:cNvPr id="8" name="Ink 7"/>
              <p:cNvPicPr/>
              <p:nvPr/>
            </p:nvPicPr>
            <p:blipFill>
              <a:blip r:embed="rId10"/>
              <a:stretch>
                <a:fillRect/>
              </a:stretch>
            </p:blipFill>
            <p:spPr>
              <a:xfrm>
                <a:off x="2185654" y="3922270"/>
                <a:ext cx="14720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p14:cNvContentPartPr/>
              <p14:nvPr/>
            </p14:nvContentPartPr>
            <p14:xfrm>
              <a:off x="2523334" y="5124310"/>
              <a:ext cx="376560" cy="18000"/>
            </p14:xfrm>
          </p:contentPart>
        </mc:Choice>
        <mc:Fallback>
          <p:pic>
            <p:nvPicPr>
              <p:cNvPr id="9" name="Ink 8"/>
              <p:cNvPicPr/>
              <p:nvPr/>
            </p:nvPicPr>
            <p:blipFill>
              <a:blip r:embed="rId12"/>
              <a:stretch>
                <a:fillRect/>
              </a:stretch>
            </p:blipFill>
            <p:spPr>
              <a:xfrm>
                <a:off x="2485174" y="4996150"/>
                <a:ext cx="4820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p14:cNvContentPartPr/>
              <p14:nvPr/>
            </p14:nvContentPartPr>
            <p14:xfrm>
              <a:off x="6455974" y="4996870"/>
              <a:ext cx="109080" cy="136080"/>
            </p14:xfrm>
          </p:contentPart>
        </mc:Choice>
        <mc:Fallback>
          <p:pic>
            <p:nvPicPr>
              <p:cNvPr id="10" name="Ink 9"/>
              <p:cNvPicPr/>
              <p:nvPr/>
            </p:nvPicPr>
            <p:blipFill>
              <a:blip r:embed="rId14"/>
              <a:stretch>
                <a:fillRect/>
              </a:stretch>
            </p:blipFill>
            <p:spPr>
              <a:xfrm>
                <a:off x="6403414" y="4925590"/>
                <a:ext cx="2257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p14:cNvContentPartPr/>
              <p14:nvPr/>
            </p14:nvContentPartPr>
            <p14:xfrm>
              <a:off x="4269694" y="5807950"/>
              <a:ext cx="100080" cy="177840"/>
            </p14:xfrm>
          </p:contentPart>
        </mc:Choice>
        <mc:Fallback>
          <p:pic>
            <p:nvPicPr>
              <p:cNvPr id="11" name="Ink 10"/>
              <p:cNvPicPr/>
              <p:nvPr/>
            </p:nvPicPr>
            <p:blipFill>
              <a:blip r:embed="rId16"/>
              <a:stretch>
                <a:fillRect/>
              </a:stretch>
            </p:blipFill>
            <p:spPr>
              <a:xfrm>
                <a:off x="4222174" y="5671510"/>
                <a:ext cx="218880" cy="457200"/>
              </a:xfrm>
              <a:prstGeom prst="rect">
                <a:avLst/>
              </a:prstGeom>
            </p:spPr>
          </p:pic>
        </mc:Fallback>
      </mc:AlternateContent>
    </p:spTree>
    <p:extLst>
      <p:ext uri="{BB962C8B-B14F-4D97-AF65-F5344CB8AC3E}">
        <p14:creationId xmlns:p14="http://schemas.microsoft.com/office/powerpoint/2010/main" val="36776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84</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371600"/>
                <a:ext cx="8472755" cy="5492466"/>
              </a:xfrm>
              <a:prstGeom prst="rect">
                <a:avLst/>
              </a:prstGeom>
              <a:noFill/>
            </p:spPr>
            <p:txBody>
              <a:bodyPr wrap="square" rtlCol="0">
                <a:spAutoFit/>
              </a:bodyPr>
              <a:lstStyle/>
              <a:p>
                <a:pPr algn="just">
                  <a:lnSpc>
                    <a:spcPct val="125000"/>
                  </a:lnSpc>
                </a:pPr>
                <a:r>
                  <a:rPr lang="en-US" sz="1400" dirty="0">
                    <a:latin typeface="Times New Roman" panose="02020603050405020304" pitchFamily="18" charset="0"/>
                    <a:cs typeface="Times New Roman" panose="02020603050405020304" pitchFamily="18" charset="0"/>
                  </a:rPr>
                  <a:t>Choosing unit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4</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4</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𝑗</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4</m:t>
                              </m:r>
                            </m:sub>
                          </m:sSub>
                        </m:e>
                      </m:nary>
                      <m:r>
                        <a:rPr lang="en-US" sz="1400" b="0" i="1" smtClean="0">
                          <a:latin typeface="Cambria Math" panose="02040503050406030204" pitchFamily="18" charset="0"/>
                          <a:cs typeface="Times New Roman" panose="02020603050405020304" pitchFamily="18" charset="0"/>
                        </a:rPr>
                        <m:t>=0+</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mr>
                                </m:m>
                              </m:e>
                            </m:mr>
                          </m:m>
                        </m:e>
                      </m:d>
                      <m:r>
                        <a:rPr lang="en-US" sz="1400" b="0" i="1" smtClean="0">
                          <a:latin typeface="Cambria Math" panose="02040503050406030204" pitchFamily="18" charset="0"/>
                          <a:cs typeface="Times New Roman" panose="02020603050405020304" pitchFamily="18" charset="0"/>
                        </a:rPr>
                        <m:t>=−3</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cs typeface="Times New Roman" panose="02020603050405020304" pitchFamily="18" charset="0"/>
                      </a:rPr>
                      <m:t>&lt;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4</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4</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𝑦</m:t>
                      </m:r>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0</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Choosing unit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3</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3</m:t>
                          </m:r>
                        </m:sub>
                      </m:sSub>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3</m:t>
                          </m:r>
                        </m:sub>
                      </m:sSub>
                      <m:r>
                        <a:rPr lang="en-US" sz="1400" i="1">
                          <a:latin typeface="Cambria Math" panose="02040503050406030204" pitchFamily="18" charset="0"/>
                          <a:cs typeface="Times New Roman" panose="02020603050405020304" pitchFamily="18" charset="0"/>
                        </a:rPr>
                        <m:t>+</m:t>
                      </m:r>
                      <m:nary>
                        <m:naryPr>
                          <m:chr m:val="∑"/>
                          <m:ctrlPr>
                            <a:rPr lang="en-US" sz="1400" i="1">
                              <a:latin typeface="Cambria Math" panose="02040503050406030204" pitchFamily="18" charset="0"/>
                              <a:cs typeface="Times New Roman" panose="02020603050405020304" pitchFamily="18" charset="0"/>
                            </a:rPr>
                          </m:ctrlPr>
                        </m:naryPr>
                        <m:sub>
                          <m:r>
                            <m:rPr>
                              <m:brk m:alnAt="23"/>
                            </m:rPr>
                            <a:rPr lang="en-US" sz="1400" i="1">
                              <a:latin typeface="Cambria Math" panose="02040503050406030204" pitchFamily="18" charset="0"/>
                              <a:cs typeface="Times New Roman" panose="02020603050405020304" pitchFamily="18" charset="0"/>
                            </a:rPr>
                            <m:t>𝑗</m:t>
                          </m:r>
                          <m:r>
                            <a:rPr lang="en-US" sz="1400" i="1">
                              <a:latin typeface="Cambria Math" panose="02040503050406030204" pitchFamily="18" charset="0"/>
                              <a:cs typeface="Times New Roman" panose="02020603050405020304" pitchFamily="18" charset="0"/>
                            </a:rPr>
                            <m:t>=1</m:t>
                          </m:r>
                        </m:sub>
                        <m:sup>
                          <m:r>
                            <a:rPr lang="en-US" sz="1400" i="1">
                              <a:latin typeface="Cambria Math" panose="02040503050406030204" pitchFamily="18" charset="0"/>
                              <a:cs typeface="Times New Roman" panose="02020603050405020304" pitchFamily="18" charset="0"/>
                            </a:rPr>
                            <m:t>4</m:t>
                          </m:r>
                        </m:sup>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𝑗</m:t>
                              </m:r>
                            </m:sub>
                          </m:sSub>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𝑤</m:t>
                              </m:r>
                            </m:e>
                            <m:sub>
                              <m:r>
                                <a:rPr lang="en-US" sz="1400" i="1">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3</m:t>
                              </m:r>
                            </m:sub>
                          </m:sSub>
                        </m:e>
                      </m:nary>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0</m:t>
                                      </m:r>
                                    </m:e>
                                  </m:mr>
                                  <m:mr>
                                    <m:e>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
                        </m:e>
                      </m:d>
                      <m:r>
                        <a:rPr lang="en-US" sz="1400" i="1">
                          <a:latin typeface="Cambria Math" panose="02040503050406030204" pitchFamily="18" charset="0"/>
                          <a:cs typeface="Times New Roman" panose="02020603050405020304" pitchFamily="18" charset="0"/>
                        </a:rPr>
                        <m:t>=</m:t>
                      </m:r>
                      <m:r>
                        <a:rPr lang="en-US" sz="1400" i="1" smtClean="0">
                          <a:latin typeface="Cambria Math" panose="02040503050406030204" pitchFamily="18" charset="0"/>
                          <a:cs typeface="Times New Roman" panose="02020603050405020304" pitchFamily="18" charset="0"/>
                        </a:rPr>
                        <m:t>3</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3</m:t>
                        </m:r>
                      </m:sub>
                    </m:sSub>
                    <m:r>
                      <a:rPr lang="en-US" sz="1400" b="0" i="1" smtClean="0">
                        <a:latin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3</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Times New Roman" panose="02020603050405020304" pitchFamily="18" charset="0"/>
                        </a:rPr>
                        <m:t>𝑦</m:t>
                      </m:r>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smtClean="0">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Choosing unit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𝑌</m:t>
                        </m:r>
                      </m:e>
                      <m:sub>
                        <m:r>
                          <a:rPr lang="en-US" sz="1400" b="0" i="1" smtClean="0">
                            <a:latin typeface="Cambria Math" panose="02040503050406030204" pitchFamily="18" charset="0"/>
                            <a:cs typeface="Times New Roman" panose="02020603050405020304" pitchFamily="18" charset="0"/>
                          </a:rPr>
                          <m:t>2</m:t>
                        </m:r>
                      </m:sub>
                    </m:sSub>
                  </m:oMath>
                </a14:m>
                <a:r>
                  <a:rPr lang="en-US" sz="1400" dirty="0">
                    <a:latin typeface="Times New Roman" panose="02020603050405020304" pitchFamily="18" charset="0"/>
                    <a:cs typeface="Times New Roman" panose="02020603050405020304" pitchFamily="18" charset="0"/>
                  </a:rPr>
                  <a:t> for updating its activations: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m:t>
                      </m:r>
                      <m:nary>
                        <m:naryPr>
                          <m:chr m:val="∑"/>
                          <m:ctrlPr>
                            <a:rPr lang="en-US" sz="1400" i="1">
                              <a:latin typeface="Cambria Math" panose="02040503050406030204" pitchFamily="18" charset="0"/>
                              <a:cs typeface="Times New Roman" panose="02020603050405020304" pitchFamily="18" charset="0"/>
                            </a:rPr>
                          </m:ctrlPr>
                        </m:naryPr>
                        <m:sub>
                          <m:r>
                            <m:rPr>
                              <m:brk m:alnAt="23"/>
                            </m:rPr>
                            <a:rPr lang="en-US" sz="1400" i="1">
                              <a:latin typeface="Cambria Math" panose="02040503050406030204" pitchFamily="18" charset="0"/>
                              <a:cs typeface="Times New Roman" panose="02020603050405020304" pitchFamily="18" charset="0"/>
                            </a:rPr>
                            <m:t>𝑗</m:t>
                          </m:r>
                          <m:r>
                            <a:rPr lang="en-US" sz="1400" i="1">
                              <a:latin typeface="Cambria Math" panose="02040503050406030204" pitchFamily="18" charset="0"/>
                              <a:cs typeface="Times New Roman" panose="02020603050405020304" pitchFamily="18" charset="0"/>
                            </a:rPr>
                            <m:t>=1</m:t>
                          </m:r>
                        </m:sub>
                        <m:sup>
                          <m:r>
                            <a:rPr lang="en-US" sz="1400" i="1">
                              <a:latin typeface="Cambria Math" panose="02040503050406030204" pitchFamily="18" charset="0"/>
                              <a:cs typeface="Times New Roman" panose="02020603050405020304" pitchFamily="18" charset="0"/>
                            </a:rPr>
                            <m:t>4</m:t>
                          </m:r>
                        </m:sup>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𝑗</m:t>
                              </m:r>
                            </m:sub>
                          </m:sSub>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𝑤</m:t>
                              </m:r>
                            </m:e>
                            <m:sub>
                              <m:r>
                                <a:rPr lang="en-US" sz="1400" i="1">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2</m:t>
                              </m:r>
                            </m:sub>
                          </m:sSub>
                        </m:e>
                      </m:nary>
                      <m:r>
                        <a:rPr lang="en-US" sz="1400" i="1">
                          <a:latin typeface="Cambria Math" panose="02040503050406030204" pitchFamily="18" charset="0"/>
                          <a:cs typeface="Times New Roman" panose="02020603050405020304" pitchFamily="18" charset="0"/>
                        </a:rPr>
                        <m:t>=1+</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a:rPr lang="en-US" sz="1400" i="1">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
                        </m:e>
                      </m:d>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=1</m:t>
                    </m:r>
                  </m:oMath>
                </a14:m>
                <a:r>
                  <a:rPr lang="en-US" sz="1400" dirty="0">
                    <a:latin typeface="Times New Roman" panose="02020603050405020304" pitchFamily="18" charset="0"/>
                    <a:cs typeface="Times New Roman" panose="02020603050405020304" pitchFamily="18" charset="0"/>
                  </a:rPr>
                  <a:t>. broadcasting </a:t>
                </a: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1400" dirty="0">
                    <a:latin typeface="Times New Roman" panose="02020603050405020304" pitchFamily="18" charset="0"/>
                    <a:cs typeface="Times New Roman" panose="02020603050405020304" pitchFamily="18" charset="0"/>
                  </a:rPr>
                  <a:t> to all other units, we get</a:t>
                </a:r>
              </a:p>
              <a:p>
                <a:pPr algn="just">
                  <a:lnSpc>
                    <a:spcPct val="12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cs typeface="Times New Roman" panose="02020603050405020304" pitchFamily="18" charset="0"/>
                        </a:rPr>
                        <m:t>𝑦</m:t>
                      </m:r>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0</m:t>
                                      </m:r>
                                    </m:e>
                                  </m:mr>
                                </m:m>
                              </m:e>
                            </m:mr>
                          </m:m>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71600"/>
                <a:ext cx="8472755" cy="5492466"/>
              </a:xfrm>
              <a:prstGeom prst="rect">
                <a:avLst/>
              </a:prstGeom>
              <a:blipFill>
                <a:blip r:embed="rId2"/>
                <a:stretch>
                  <a:fillRect l="-216"/>
                </a:stretch>
              </a:blipFill>
            </p:spPr>
            <p:txBody>
              <a:bodyPr/>
              <a:lstStyle/>
              <a:p>
                <a:r>
                  <a:rPr lang="en-IN">
                    <a:noFill/>
                  </a:rPr>
                  <a:t> </a:t>
                </a:r>
              </a:p>
            </p:txBody>
          </p:sp>
        </mc:Fallback>
      </mc:AlternateContent>
    </p:spTree>
    <p:extLst>
      <p:ext uri="{BB962C8B-B14F-4D97-AF65-F5344CB8AC3E}">
        <p14:creationId xmlns:p14="http://schemas.microsoft.com/office/powerpoint/2010/main" val="313066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85</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563707"/>
                <a:ext cx="8472755" cy="4315733"/>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Construct an auto-associative network to store the vectors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d>
                      <m:dPr>
                        <m:begChr m:val="["/>
                        <m:endChr m:val="]"/>
                        <m:ctrlPr>
                          <a:rPr lang="en-IN"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Sub>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Find the weight matrix with no self-connection. Calculate the energy of the stored patterns. Using discrete Hopfield network test patterns if the test patterns are given as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cs typeface="Times New Roman" panose="02020603050405020304" pitchFamily="18" charset="0"/>
                          </a:rPr>
                          <m:t>3</m:t>
                        </m:r>
                      </m:sub>
                    </m:sSub>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Compare the test pattern energy with stored patterns energy.  </a:t>
                </a:r>
              </a:p>
              <a:p>
                <a:pPr marL="285750" indent="-285750" algn="just">
                  <a:lnSpc>
                    <a:spcPct val="125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Solution:</a:t>
                </a:r>
              </a:p>
              <a:p>
                <a:pPr algn="just">
                  <a:lnSpc>
                    <a:spcPct val="125000"/>
                  </a:lnSpc>
                </a:pPr>
                <a:r>
                  <a:rPr lang="en-US" sz="1400" dirty="0">
                    <a:latin typeface="Times New Roman" panose="02020603050405020304" pitchFamily="18" charset="0"/>
                    <a:cs typeface="Times New Roman" panose="02020603050405020304" pitchFamily="18" charset="0"/>
                  </a:rPr>
                  <a:t>The weight matrix is given by</a:t>
                </a: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𝑊</m:t>
                      </m:r>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𝑃</m:t>
                          </m:r>
                        </m:sup>
                        <m:e>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𝑠</m:t>
                              </m:r>
                            </m:e>
                            <m:sup>
                              <m:r>
                                <a:rPr lang="en-IN" sz="1400" i="1">
                                  <a:latin typeface="Cambria Math" panose="02040503050406030204" pitchFamily="18" charset="0"/>
                                  <a:cs typeface="Times New Roman" panose="02020603050405020304" pitchFamily="18" charset="0"/>
                                </a:rPr>
                                <m:t>𝑇</m:t>
                              </m:r>
                            </m:sup>
                          </m:sSup>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𝑝</m:t>
                              </m:r>
                            </m:e>
                          </m:d>
                          <m:r>
                            <a:rPr lang="en-IN" sz="1400" i="1">
                              <a:latin typeface="Cambria Math" panose="02040503050406030204" pitchFamily="18" charset="0"/>
                              <a:cs typeface="Times New Roman" panose="02020603050405020304" pitchFamily="18" charset="0"/>
                            </a:rPr>
                            <m:t>𝑡</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𝑝</m:t>
                          </m:r>
                          <m:r>
                            <a:rPr lang="en-IN" sz="1400" i="1">
                              <a:latin typeface="Cambria Math" panose="02040503050406030204" pitchFamily="18" charset="0"/>
                              <a:cs typeface="Times New Roman" panose="02020603050405020304" pitchFamily="18" charset="0"/>
                            </a:rPr>
                            <m:t>)</m:t>
                          </m:r>
                        </m:e>
                      </m:nary>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mr>
                          </m:m>
                        </m:e>
                      </m:d>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mr>
                          </m:m>
                        </m:e>
                      </m:d>
                      <m:d>
                        <m:dPr>
                          <m:begChr m:val="["/>
                          <m:endChr m:val="]"/>
                          <m:ctrlPr>
                            <a:rPr lang="en-US"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mr>
                          </m:m>
                        </m:e>
                      </m:d>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r>
                                    <m:e>
                                      <m: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r>
                                    <m:e>
                                      <m:r>
                                        <a:rPr lang="en-US" sz="1400" b="0" i="1" smtClean="0">
                                          <a:latin typeface="Cambria Math" panose="02040503050406030204" pitchFamily="18" charset="0"/>
                                          <a:cs typeface="Times New Roman" panose="02020603050405020304" pitchFamily="18" charset="0"/>
                                        </a:rPr>
                                        <m:t>1</m:t>
                                      </m:r>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r>
                                        <a:rPr lang="en-US" sz="1400" b="0" i="1" smtClean="0">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US" sz="1400" b="0" i="1" smtClean="0">
                                          <a:latin typeface="Cambria Math" panose="02040503050406030204" pitchFamily="18" charset="0"/>
                                          <a:cs typeface="Times New Roman" panose="02020603050405020304" pitchFamily="18" charset="0"/>
                                        </a:rPr>
                                        <m:t>1</m:t>
                                      </m:r>
                                    </m:e>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b="0" i="1" smtClean="0">
                                              <a:latin typeface="Cambria Math" panose="02040503050406030204" pitchFamily="18" charset="0"/>
                                              <a:cs typeface="Times New Roman" panose="02020603050405020304" pitchFamily="18" charset="0"/>
                                            </a:rPr>
                                          </m:ctrlPr>
                                        </m:mP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b="0" i="1" smtClean="0">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1</m:t>
                                                  </m:r>
                                                </m:e>
                                              </m:mr>
                                            </m:m>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r>
                                    <m:e>
                                      <m: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3</m:t>
                                      </m:r>
                                    </m:e>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3</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3</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3</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b="0" i="1" smtClean="0">
                                                <a:latin typeface="Cambria Math" panose="02040503050406030204" pitchFamily="18" charset="0"/>
                                                <a:cs typeface="Times New Roman" panose="02020603050405020304" pitchFamily="18" charset="0"/>
                                              </a:rPr>
                                              <m:t>3</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3</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3</m:t>
                                                  </m:r>
                                                </m:e>
                                              </m:mr>
                                            </m:m>
                                          </m:e>
                                        </m:mr>
                                      </m:m>
                                    </m:e>
                                  </m:mr>
                                </m:m>
                              </m:e>
                            </m:mr>
                          </m:m>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563707"/>
                <a:ext cx="8472755" cy="4315733"/>
              </a:xfrm>
              <a:prstGeom prst="rect">
                <a:avLst/>
              </a:prstGeom>
              <a:blipFill>
                <a:blip r:embed="rId2"/>
                <a:stretch>
                  <a:fillRect l="-216" r="-216"/>
                </a:stretch>
              </a:blipFill>
            </p:spPr>
            <p:txBody>
              <a:bodyPr/>
              <a:lstStyle/>
              <a:p>
                <a:r>
                  <a:rPr lang="en-IN">
                    <a:noFill/>
                  </a:rPr>
                  <a:t> </a:t>
                </a:r>
              </a:p>
            </p:txBody>
          </p:sp>
        </mc:Fallback>
      </mc:AlternateContent>
    </p:spTree>
    <p:extLst>
      <p:ext uri="{BB962C8B-B14F-4D97-AF65-F5344CB8AC3E}">
        <p14:creationId xmlns:p14="http://schemas.microsoft.com/office/powerpoint/2010/main" val="1766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86</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66445" y="1563707"/>
                <a:ext cx="8472755" cy="5288756"/>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The weight matrix with no self connection is </a:t>
                </a:r>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3</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3</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0</m:t>
                                                  </m:r>
                                                </m:e>
                                              </m:mr>
                                            </m:m>
                                          </m:e>
                                        </m:mr>
                                      </m:m>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The energy function is defined as </a:t>
                </a: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𝐸</m:t>
                      </m:r>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𝑥</m:t>
                          </m:r>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𝑊</m:t>
                              </m:r>
                            </m:e>
                            <m:sup>
                              <m:r>
                                <a:rPr lang="en-IN" sz="1400" b="0" i="1" smtClean="0">
                                  <a:latin typeface="Cambria Math" panose="02040503050406030204" pitchFamily="18" charset="0"/>
                                  <a:cs typeface="Times New Roman" panose="02020603050405020304" pitchFamily="18" charset="0"/>
                                </a:rPr>
                                <m:t>𝑇</m:t>
                              </m:r>
                            </m:sup>
                          </m:sSup>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𝑥</m:t>
                              </m:r>
                            </m:e>
                            <m:sup>
                              <m:r>
                                <a:rPr lang="en-IN" sz="1400" b="0" i="1" smtClean="0">
                                  <a:latin typeface="Cambria Math" panose="02040503050406030204" pitchFamily="18" charset="0"/>
                                  <a:cs typeface="Times New Roman" panose="02020603050405020304" pitchFamily="18" charset="0"/>
                                </a:rPr>
                                <m:t>𝑇</m:t>
                              </m:r>
                            </m:sup>
                          </m:sSup>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Therefore the energy for the </a:t>
                </a:r>
                <a14:m>
                  <m:oMath xmlns:m="http://schemas.openxmlformats.org/officeDocument/2006/math">
                    <m:r>
                      <a:rPr lang="en-US" sz="1400" i="1" dirty="0" smtClean="0">
                        <a:latin typeface="Cambria Math" panose="02040503050406030204" pitchFamily="18" charset="0"/>
                        <a:cs typeface="Times New Roman" panose="02020603050405020304" pitchFamily="18" charset="0"/>
                      </a:rPr>
                      <m:t>𝑖𝑡h</m:t>
                    </m:r>
                  </m:oMath>
                </a14:m>
                <a:r>
                  <a:rPr lang="en-US" sz="1400" dirty="0">
                    <a:latin typeface="Times New Roman" panose="02020603050405020304" pitchFamily="18" charset="0"/>
                    <a:cs typeface="Times New Roman" panose="02020603050405020304" pitchFamily="18" charset="0"/>
                  </a:rPr>
                  <a:t> pattern is given by </a:t>
                </a: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𝐸</m:t>
                      </m:r>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𝑖</m:t>
                              </m:r>
                            </m:sub>
                          </m:sSub>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𝑊</m:t>
                              </m:r>
                            </m:e>
                            <m:sup>
                              <m:r>
                                <a:rPr lang="en-IN" sz="1400" b="0" i="1" smtClean="0">
                                  <a:latin typeface="Cambria Math" panose="02040503050406030204" pitchFamily="18" charset="0"/>
                                  <a:cs typeface="Times New Roman" panose="02020603050405020304" pitchFamily="18" charset="0"/>
                                </a:rPr>
                                <m:t>𝑇</m:t>
                              </m:r>
                            </m:sup>
                          </m:sSup>
                          <m:sSubSup>
                            <m:sSubSupPr>
                              <m:ctrlPr>
                                <a:rPr lang="en-IN" sz="1400" b="0" i="1" smtClean="0">
                                  <a:latin typeface="Cambria Math" panose="02040503050406030204" pitchFamily="18" charset="0"/>
                                  <a:cs typeface="Times New Roman" panose="02020603050405020304" pitchFamily="18" charset="0"/>
                                </a:rPr>
                              </m:ctrlPr>
                            </m:sSubSup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𝑖</m:t>
                              </m:r>
                            </m:sub>
                            <m:sup>
                              <m:r>
                                <a:rPr lang="en-IN" sz="1400" b="0" i="1" smtClean="0">
                                  <a:latin typeface="Cambria Math" panose="02040503050406030204" pitchFamily="18" charset="0"/>
                                  <a:cs typeface="Times New Roman" panose="02020603050405020304" pitchFamily="18" charset="0"/>
                                </a:rPr>
                                <m:t>𝑇</m:t>
                              </m:r>
                            </m:sup>
                          </m:sSubSup>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Energy for first pattern</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𝐸</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Sub>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𝑇</m:t>
                              </m:r>
                            </m:sup>
                          </m:sSubSup>
                        </m:e>
                      </m:d>
                      <m:r>
                        <a:rPr lang="en-IN" sz="1400" b="0" i="1" smtClean="0">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3</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3</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0</m:t>
                                                  </m:r>
                                                </m:e>
                                              </m:mr>
                                            </m:m>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r>
                        <a:rPr lang="en-IN"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4</m:t>
                                      </m:r>
                                    </m:e>
                                  </m:mr>
                                  <m:mr>
                                    <m:e>
                                      <m:r>
                                        <a:rPr lang="en-IN" sz="14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6</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4</m:t>
                                            </m:r>
                                          </m:e>
                                        </m:mr>
                                        <m:mr>
                                          <m:e>
                                            <m:r>
                                              <a:rPr lang="en-IN" sz="1400" b="0" i="1" smtClean="0">
                                                <a:latin typeface="Cambria Math" panose="02040503050406030204" pitchFamily="18" charset="0"/>
                                                <a:cs typeface="Times New Roman" panose="02020603050405020304" pitchFamily="18" charset="0"/>
                                              </a:rPr>
                                              <m:t>6</m:t>
                                            </m:r>
                                          </m:e>
                                        </m:mr>
                                      </m:m>
                                    </m:e>
                                  </m:mr>
                                </m:m>
                              </m:e>
                            </m:mr>
                          </m:m>
                        </m:e>
                      </m:d>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4+0+6+4+6</m:t>
                          </m:r>
                        </m:e>
                      </m:d>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20</m:t>
                          </m:r>
                        </m:e>
                      </m:d>
                      <m:r>
                        <a:rPr lang="en-IN" sz="1400" b="0" i="1" smtClean="0">
                          <a:latin typeface="Cambria Math" panose="02040503050406030204" pitchFamily="18" charset="0"/>
                          <a:cs typeface="Times New Roman" panose="02020603050405020304" pitchFamily="18" charset="0"/>
                        </a:rPr>
                        <m:t>=−10</m:t>
                      </m:r>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6445" y="1563707"/>
                <a:ext cx="8472755" cy="5288756"/>
              </a:xfrm>
              <a:prstGeom prst="rect">
                <a:avLst/>
              </a:prstGeom>
              <a:blipFill>
                <a:blip r:embed="rId2"/>
                <a:stretch>
                  <a:fillRect l="-216"/>
                </a:stretch>
              </a:blipFill>
            </p:spPr>
            <p:txBody>
              <a:bodyPr/>
              <a:lstStyle/>
              <a:p>
                <a:r>
                  <a:rPr lang="en-IN">
                    <a:noFill/>
                  </a:rPr>
                  <a:t> </a:t>
                </a:r>
              </a:p>
            </p:txBody>
          </p:sp>
        </mc:Fallback>
      </mc:AlternateContent>
    </p:spTree>
    <p:extLst>
      <p:ext uri="{BB962C8B-B14F-4D97-AF65-F5344CB8AC3E}">
        <p14:creationId xmlns:p14="http://schemas.microsoft.com/office/powerpoint/2010/main" val="190482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87</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335268"/>
                <a:ext cx="8472755" cy="5307479"/>
              </a:xfrm>
              <a:prstGeom prst="rect">
                <a:avLst/>
              </a:prstGeom>
              <a:noFill/>
            </p:spPr>
            <p:txBody>
              <a:bodyPr wrap="square" rtlCol="0">
                <a:spAutoFit/>
              </a:bodyPr>
              <a:lstStyle/>
              <a:p>
                <a:pPr algn="just">
                  <a:lnSpc>
                    <a:spcPct val="125000"/>
                  </a:lnSpc>
                </a:pPr>
                <a:r>
                  <a:rPr lang="en-US" sz="1400" dirty="0">
                    <a:latin typeface="Times New Roman" panose="02020603050405020304" pitchFamily="18" charset="0"/>
                    <a:cs typeface="Times New Roman" panose="02020603050405020304" pitchFamily="18" charset="0"/>
                  </a:rPr>
                  <a:t>Energy for Second pattern</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𝐸</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Sub>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𝑇</m:t>
                              </m:r>
                            </m:sup>
                          </m:sSubSup>
                        </m:e>
                      </m:d>
                      <m:r>
                        <a:rPr lang="en-IN" sz="1400" b="0" i="1" smtClean="0">
                          <a:latin typeface="Cambria Math" panose="02040503050406030204" pitchFamily="18" charset="0"/>
                          <a:cs typeface="Times New Roman" panose="02020603050405020304" pitchFamily="18" charset="0"/>
                        </a:rPr>
                        <m:t>=−0.5∗</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3</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3</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0</m:t>
                                                  </m:r>
                                                </m:e>
                                              </m:mr>
                                            </m:m>
                                          </m:e>
                                        </m:mr>
                                      </m:m>
                                    </m:e>
                                  </m:mr>
                                </m:m>
                              </m:e>
                            </m:mr>
                          </m:m>
                        </m:e>
                      </m:d>
                      <m:r>
                        <a:rPr lang="en-IN" sz="1400" b="0" i="1" smtClean="0">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−0.5∗</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
                        </m:e>
                      </m:d>
                      <m:r>
                        <a:rPr lang="en-IN"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2</m:t>
                                      </m:r>
                                    </m:e>
                                  </m:mr>
                                  <m:mr>
                                    <m:e>
                                      <m:r>
                                        <a:rPr lang="en-IN" sz="1400" b="0" i="1" smtClean="0">
                                          <a:latin typeface="Cambria Math" panose="02040503050406030204" pitchFamily="18" charset="0"/>
                                          <a:cs typeface="Times New Roman" panose="02020603050405020304" pitchFamily="18" charset="0"/>
                                        </a:rPr>
                                        <m:t>−4</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2</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2</m:t>
                                            </m:r>
                                          </m:e>
                                        </m:mr>
                                        <m:mr>
                                          <m:e>
                                            <m:r>
                                              <a:rPr lang="en-IN" sz="1400" b="0" i="1" smtClean="0">
                                                <a:latin typeface="Cambria Math" panose="02040503050406030204" pitchFamily="18" charset="0"/>
                                                <a:cs typeface="Times New Roman" panose="02020603050405020304" pitchFamily="18" charset="0"/>
                                              </a:rPr>
                                              <m:t>−2</m:t>
                                            </m:r>
                                          </m:e>
                                        </m:mr>
                                      </m:m>
                                    </m:e>
                                  </m:mr>
                                </m:m>
                              </m:e>
                            </m:mr>
                          </m:m>
                        </m:e>
                      </m:d>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2+4+2+2+2</m:t>
                          </m:r>
                        </m:e>
                      </m:d>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12</m:t>
                          </m:r>
                        </m:e>
                      </m:d>
                      <m:r>
                        <a:rPr lang="en-IN" sz="1400" b="0" i="1" smtClean="0">
                          <a:latin typeface="Cambria Math" panose="02040503050406030204" pitchFamily="18" charset="0"/>
                          <a:cs typeface="Times New Roman" panose="02020603050405020304" pitchFamily="18" charset="0"/>
                        </a:rPr>
                        <m:t>=−6</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Energy for Second pattern</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𝐸</m:t>
                          </m:r>
                        </m:e>
                        <m:sub>
                          <m:r>
                            <a:rPr lang="en-IN" sz="1400" b="0" i="1" smtClean="0">
                              <a:latin typeface="Cambria Math" panose="02040503050406030204" pitchFamily="18" charset="0"/>
                              <a:cs typeface="Times New Roman" panose="02020603050405020304" pitchFamily="18" charset="0"/>
                            </a:rPr>
                            <m:t>3</m:t>
                          </m:r>
                        </m:sub>
                      </m:sSub>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Sub>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up>
                              <m:r>
                                <a:rPr lang="en-IN" sz="1400" i="1">
                                  <a:latin typeface="Cambria Math" panose="02040503050406030204" pitchFamily="18" charset="0"/>
                                  <a:cs typeface="Times New Roman" panose="02020603050405020304" pitchFamily="18" charset="0"/>
                                </a:rPr>
                                <m:t>𝑇</m:t>
                              </m:r>
                            </m:sup>
                          </m:sSubSup>
                        </m:e>
                      </m:d>
                      <m:r>
                        <a:rPr lang="en-IN" sz="1400" i="1">
                          <a:latin typeface="Cambria Math" panose="02040503050406030204" pitchFamily="18" charset="0"/>
                          <a:cs typeface="Times New Roman" panose="02020603050405020304" pitchFamily="18" charset="0"/>
                        </a:rPr>
                        <m:t>=−0.5∗</m:t>
                      </m:r>
                      <m:d>
                        <m:dPr>
                          <m:begChr m:val="["/>
                          <m:endChr m:val="]"/>
                          <m:ctrlPr>
                            <a:rPr lang="en-US"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
                        </m:e>
                      </m:d>
                      <m:r>
                        <a:rPr lang="en-IN"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0</m:t>
                                      </m:r>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r>
                                    <m:e>
                                      <m:r>
                                        <a:rPr lang="en-US"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3</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3</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e>
                                                  <m:r>
                                                    <a:rPr lang="en-IN" sz="1400" i="1">
                                                      <a:latin typeface="Cambria Math" panose="02040503050406030204" pitchFamily="18" charset="0"/>
                                                      <a:cs typeface="Times New Roman" panose="02020603050405020304" pitchFamily="18" charset="0"/>
                                                    </a:rPr>
                                                    <m:t>1</m:t>
                                                  </m:r>
                                                </m:e>
                                              </m:mr>
                                            </m:m>
                                          </m:e>
                                        </m:m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0</m:t>
                                                  </m:r>
                                                </m:e>
                                              </m:mr>
                                            </m:m>
                                          </m:e>
                                        </m:mr>
                                      </m:m>
                                    </m:e>
                                  </m:mr>
                                </m:m>
                              </m:e>
                            </m:mr>
                          </m:m>
                        </m:e>
                      </m:d>
                      <m:r>
                        <a:rPr lang="en-IN"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mr>
                          </m:m>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=−0.5∗</m:t>
                      </m:r>
                      <m:d>
                        <m:dPr>
                          <m:begChr m:val="["/>
                          <m:endChr m:val="]"/>
                          <m:ctrlPr>
                            <a:rPr lang="en-US"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r>
                                        <a:rPr lang="en-US"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m:t>
                                </m:r>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mr>
                          </m:m>
                        </m:e>
                      </m:d>
                      <m:r>
                        <a:rPr lang="en-IN"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6</m:t>
                                      </m:r>
                                    </m:e>
                                  </m:mr>
                                  <m:mr>
                                    <m:e>
                                      <m:r>
                                        <a:rPr lang="en-IN" sz="1400" b="0" i="1" smtClean="0">
                                          <a:latin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6</m:t>
                                            </m:r>
                                          </m:e>
                                        </m:mr>
                                        <m:mr>
                                          <m:e>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e>
                                        </m:mr>
                                      </m:m>
                                    </m:e>
                                  </m:mr>
                                </m:m>
                              </m:e>
                            </m:mr>
                          </m:m>
                        </m:e>
                      </m:d>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6</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6</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4</m:t>
                          </m:r>
                        </m:e>
                      </m:d>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2</m:t>
                          </m:r>
                          <m:r>
                            <a:rPr lang="en-IN" sz="1400" b="0" i="1" smtClean="0">
                              <a:latin typeface="Cambria Math" panose="02040503050406030204" pitchFamily="18" charset="0"/>
                              <a:cs typeface="Times New Roman" panose="02020603050405020304" pitchFamily="18" charset="0"/>
                            </a:rPr>
                            <m:t>0</m:t>
                          </m:r>
                        </m:e>
                      </m:d>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10</m:t>
                      </m:r>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35268"/>
                <a:ext cx="8472755" cy="5307479"/>
              </a:xfrm>
              <a:prstGeom prst="rect">
                <a:avLst/>
              </a:prstGeom>
              <a:blipFill>
                <a:blip r:embed="rId2"/>
                <a:stretch>
                  <a:fillRect l="-216"/>
                </a:stretch>
              </a:blipFill>
            </p:spPr>
            <p:txBody>
              <a:bodyPr/>
              <a:lstStyle/>
              <a:p>
                <a:r>
                  <a:rPr lang="en-IN">
                    <a:noFill/>
                  </a:rPr>
                  <a:t> </a:t>
                </a:r>
              </a:p>
            </p:txBody>
          </p:sp>
        </mc:Fallback>
      </mc:AlternateContent>
    </p:spTree>
    <p:extLst>
      <p:ext uri="{BB962C8B-B14F-4D97-AF65-F5344CB8AC3E}">
        <p14:creationId xmlns:p14="http://schemas.microsoft.com/office/powerpoint/2010/main" val="282032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88</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335268"/>
                <a:ext cx="8472755" cy="5288884"/>
              </a:xfrm>
              <a:prstGeom prst="rect">
                <a:avLst/>
              </a:prstGeom>
              <a:noFill/>
            </p:spPr>
            <p:txBody>
              <a:bodyPr wrap="square" rtlCol="0">
                <a:spAutoFit/>
              </a:bodyPr>
              <a:lstStyle/>
              <a:p>
                <a:pPr algn="just">
                  <a:lnSpc>
                    <a:spcPct val="125000"/>
                  </a:lnSpc>
                </a:pPr>
                <a:r>
                  <a:rPr lang="en-IN" sz="1400" dirty="0">
                    <a:latin typeface="Times New Roman" panose="02020603050405020304" pitchFamily="18" charset="0"/>
                    <a:cs typeface="Times New Roman" panose="02020603050405020304" pitchFamily="18" charset="0"/>
                  </a:rPr>
                  <a:t>Applying test patterns</a:t>
                </a:r>
              </a:p>
              <a:p>
                <a:pPr algn="just">
                  <a:lnSpc>
                    <a:spcPct val="125000"/>
                  </a:lnSpc>
                </a:pPr>
                <a:r>
                  <a:rPr lang="en-IN" sz="1400" dirty="0">
                    <a:latin typeface="Times New Roman" panose="02020603050405020304" pitchFamily="18" charset="0"/>
                    <a:cs typeface="Times New Roman" panose="02020603050405020304" pitchFamily="18" charset="0"/>
                  </a:rPr>
                  <a:t>For first test pattern </a:t>
                </a:r>
                <a14:m>
                  <m:oMath xmlns:m="http://schemas.openxmlformats.org/officeDocument/2006/math">
                    <m:sSubSup>
                      <m:sSubSupPr>
                        <m:ctrlPr>
                          <a:rPr lang="en-IN" sz="1400" i="1" smtClean="0">
                            <a:latin typeface="Cambria Math" panose="02040503050406030204" pitchFamily="18" charset="0"/>
                            <a:cs typeface="Times New Roman" panose="02020603050405020304" pitchFamily="18" charset="0"/>
                          </a:rPr>
                        </m:ctrlPr>
                      </m:sSubSup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up>
                        <m:r>
                          <a:rPr lang="en-IN" sz="1400" b="0" i="1" smtClean="0">
                            <a:latin typeface="Cambria Math" panose="02040503050406030204" pitchFamily="18" charset="0"/>
                            <a:cs typeface="Times New Roman" panose="02020603050405020304" pitchFamily="18" charset="0"/>
                          </a:rPr>
                          <m:t>′</m:t>
                        </m:r>
                      </m:sup>
                    </m:sSubSup>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and </a:t>
                </a:r>
                <a14:m>
                  <m:oMath xmlns:m="http://schemas.openxmlformats.org/officeDocument/2006/math">
                    <m:r>
                      <m:rPr>
                        <m:sty m:val="p"/>
                      </m:rPr>
                      <a:rPr lang="en-IN" sz="1400" b="0" i="0" smtClean="0">
                        <a:latin typeface="Cambria Math" panose="02040503050406030204" pitchFamily="18" charset="0"/>
                        <a:cs typeface="Times New Roman" panose="02020603050405020304" pitchFamily="18" charset="0"/>
                      </a:rPr>
                      <m:t>y</m:t>
                    </m:r>
                    <m:r>
                      <a:rPr lang="en-IN" sz="1400" b="0" i="0"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Choosing unit 4 for updation, we get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4</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4</m:t>
                          </m:r>
                        </m:sub>
                      </m:sSub>
                      <m:r>
                        <a:rPr lang="en-IN" sz="1400" b="0" i="1" smtClean="0">
                          <a:latin typeface="Cambria Math" panose="02040503050406030204" pitchFamily="18" charset="0"/>
                          <a:cs typeface="Times New Roman" panose="02020603050405020304" pitchFamily="18" charset="0"/>
                        </a:rPr>
                        <m:t>+</m:t>
                      </m:r>
                      <m:nary>
                        <m:naryPr>
                          <m:chr m:val="∑"/>
                          <m:ctrlPr>
                            <a:rPr lang="en-IN" sz="1400" b="0" i="1" smtClean="0">
                              <a:latin typeface="Cambria Math" panose="02040503050406030204" pitchFamily="18" charset="0"/>
                              <a:cs typeface="Times New Roman" panose="02020603050405020304" pitchFamily="18" charset="0"/>
                            </a:rPr>
                          </m:ctrlPr>
                        </m:naryPr>
                        <m:sub>
                          <m:r>
                            <m:rPr>
                              <m:brk m:alnAt="23"/>
                            </m:rP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m:t>
                          </m:r>
                        </m:sub>
                        <m:sup>
                          <m:r>
                            <a:rPr lang="en-IN" sz="1400" b="0" i="1" smtClean="0">
                              <a:latin typeface="Cambria Math" panose="02040503050406030204" pitchFamily="18" charset="0"/>
                              <a:cs typeface="Times New Roman" panose="02020603050405020304" pitchFamily="18" charset="0"/>
                            </a:rPr>
                            <m:t>4</m:t>
                          </m:r>
                        </m:sup>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𝑗</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4</m:t>
                              </m:r>
                            </m:sub>
                          </m:sSub>
                        </m:e>
                      </m:nary>
                      <m:r>
                        <a:rPr lang="en-IN" sz="1400" b="0" i="1" smtClean="0">
                          <a:latin typeface="Cambria Math" panose="02040503050406030204" pitchFamily="18" charset="0"/>
                          <a:cs typeface="Times New Roman" panose="02020603050405020304" pitchFamily="18" charset="0"/>
                        </a:rPr>
                        <m:t>=−1+</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3</m:t>
                                      </m:r>
                                    </m:e>
                                  </m:mr>
                                  <m:mr>
                                    <m:e>
                                      <m: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mr>
                                        <m:mr>
                                          <m:e>
                                            <m:r>
                                              <a:rPr lang="en-IN" sz="1400" i="1">
                                                <a:latin typeface="Cambria Math" panose="02040503050406030204" pitchFamily="18" charset="0"/>
                                                <a:cs typeface="Times New Roman" panose="02020603050405020304" pitchFamily="18" charset="0"/>
                                              </a:rPr>
                                              <m:t>1</m:t>
                                            </m:r>
                                          </m:e>
                                        </m:mr>
                                      </m:m>
                                    </m:e>
                                  </m:mr>
                                </m:m>
                              </m:e>
                            </m:mr>
                          </m:m>
                        </m:e>
                      </m:d>
                      <m:r>
                        <a:rPr lang="en-IN" sz="1400" b="0" i="1" smtClean="0">
                          <a:latin typeface="Cambria Math" panose="02040503050406030204" pitchFamily="18" charset="0"/>
                          <a:cs typeface="Times New Roman" panose="02020603050405020304" pitchFamily="18" charset="0"/>
                        </a:rPr>
                        <m:t>=−1+3−1+1−0+1=3</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4</m:t>
                        </m:r>
                      </m:sub>
                    </m:sSub>
                    <m:r>
                      <a:rPr lang="en-IN" sz="1400" b="0" i="1" smtClean="0">
                        <a:latin typeface="Cambria Math" panose="02040503050406030204" pitchFamily="18" charset="0"/>
                        <a:cs typeface="Times New Roman" panose="02020603050405020304" pitchFamily="18" charset="0"/>
                      </a:rPr>
                      <m:t>=1.  </m:t>
                    </m:r>
                    <m:r>
                      <a:rPr lang="en-IN" sz="1400" b="0" i="1" smtClean="0">
                        <a:latin typeface="Cambria Math" panose="02040503050406030204" pitchFamily="18" charset="0"/>
                        <a:cs typeface="Times New Roman" panose="02020603050405020304" pitchFamily="18" charset="0"/>
                      </a:rPr>
                      <m:t>𝑡h𝑒𝑟𝑒𝑓𝑜𝑟𝑒</m:t>
                    </m:r>
                    <m:r>
                      <a:rPr lang="en-IN" sz="1400" b="0" i="1" smtClean="0">
                        <a:latin typeface="Cambria Math" panose="02040503050406030204" pitchFamily="18" charset="0"/>
                        <a:cs typeface="Times New Roman" panose="02020603050405020304" pitchFamily="18" charset="0"/>
                      </a:rPr>
                      <m:t>,</m:t>
                    </m:r>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m:t>
                        </m:r>
                      </m:sup>
                    </m:sSubSup>
                    <m:r>
                      <a:rPr lang="en-IN" sz="1400" b="0" i="1" smtClean="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The energy function is given by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r>
                            <a:rPr lang="en-IN" sz="1400" b="0" i="1" smtClean="0">
                              <a:latin typeface="Cambria Math" panose="02040503050406030204" pitchFamily="18" charset="0"/>
                              <a:cs typeface="Times New Roman" panose="02020603050405020304" pitchFamily="18" charset="0"/>
                            </a:rPr>
                            <m:t>𝐸</m:t>
                          </m:r>
                        </m:e>
                        <m:sub>
                          <m:r>
                            <a:rPr lang="en-IN" sz="1400" b="0" i="1" smtClean="0">
                              <a:latin typeface="Cambria Math" panose="02040503050406030204" pitchFamily="18" charset="0"/>
                              <a:cs typeface="Times New Roman" panose="02020603050405020304" pitchFamily="18" charset="0"/>
                            </a:rPr>
                            <m:t>1</m:t>
                          </m:r>
                        </m:sub>
                        <m:sup>
                          <m:r>
                            <a:rPr lang="en-IN" sz="1400" b="0" i="1" smtClean="0">
                              <a:latin typeface="Cambria Math" panose="02040503050406030204" pitchFamily="18" charset="0"/>
                              <a:cs typeface="Times New Roman" panose="02020603050405020304" pitchFamily="18" charset="0"/>
                            </a:rPr>
                            <m:t>′</m:t>
                          </m:r>
                        </m:sup>
                      </m:sSubSup>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sSubSup>
                            <m:sSubSupPr>
                              <m:ctrlPr>
                                <a:rPr lang="en-IN" sz="1400" b="0" i="1" smtClean="0">
                                  <a:latin typeface="Cambria Math" panose="02040503050406030204" pitchFamily="18" charset="0"/>
                                  <a:cs typeface="Times New Roman" panose="02020603050405020304" pitchFamily="18" charset="0"/>
                                </a:rPr>
                              </m:ctrlPr>
                            </m:sSubSup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up>
                              <m:r>
                                <a:rPr lang="en-IN" sz="1400" b="0" i="1" smtClean="0">
                                  <a:latin typeface="Cambria Math" panose="02040503050406030204" pitchFamily="18" charset="0"/>
                                  <a:cs typeface="Times New Roman" panose="02020603050405020304" pitchFamily="18" charset="0"/>
                                </a:rPr>
                                <m:t>′</m:t>
                              </m:r>
                            </m:sup>
                          </m:sSubSup>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𝑊</m:t>
                              </m:r>
                            </m:e>
                            <m:sup>
                              <m:r>
                                <a:rPr lang="en-IN" sz="1400" b="0" i="1" smtClean="0">
                                  <a:latin typeface="Cambria Math" panose="02040503050406030204" pitchFamily="18" charset="0"/>
                                  <a:cs typeface="Times New Roman" panose="02020603050405020304" pitchFamily="18" charset="0"/>
                                </a:rPr>
                                <m:t>𝑇</m:t>
                              </m:r>
                            </m:sup>
                          </m:sSup>
                          <m:sSup>
                            <m:sSupPr>
                              <m:ctrlPr>
                                <a:rPr lang="en-IN" sz="1400" b="0" i="1" smtClean="0">
                                  <a:latin typeface="Cambria Math" panose="02040503050406030204" pitchFamily="18" charset="0"/>
                                  <a:cs typeface="Times New Roman" panose="02020603050405020304" pitchFamily="18" charset="0"/>
                                </a:rPr>
                              </m:ctrlPr>
                            </m:sSupPr>
                            <m:e>
                              <m:sSubSup>
                                <m:sSubSupPr>
                                  <m:ctrlPr>
                                    <a:rPr lang="en-IN" sz="1400" b="0" i="1" smtClean="0">
                                      <a:latin typeface="Cambria Math" panose="02040503050406030204" pitchFamily="18" charset="0"/>
                                      <a:cs typeface="Times New Roman" panose="02020603050405020304" pitchFamily="18" charset="0"/>
                                    </a:rPr>
                                  </m:ctrlPr>
                                </m:sSubSup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up>
                                  <m:r>
                                    <a:rPr lang="en-IN" sz="1400" b="0" i="1" smtClean="0">
                                      <a:latin typeface="Cambria Math" panose="02040503050406030204" pitchFamily="18" charset="0"/>
                                      <a:cs typeface="Times New Roman" panose="02020603050405020304" pitchFamily="18" charset="0"/>
                                    </a:rPr>
                                    <m:t>′</m:t>
                                  </m:r>
                                </m:sup>
                              </m:sSubSup>
                            </m:e>
                            <m:sup>
                              <m:r>
                                <a:rPr lang="en-IN" sz="1400" b="0" i="1" smtClean="0">
                                  <a:latin typeface="Cambria Math" panose="02040503050406030204" pitchFamily="18" charset="0"/>
                                  <a:cs typeface="Times New Roman" panose="02020603050405020304" pitchFamily="18" charset="0"/>
                                </a:rPr>
                                <m:t>𝑇</m:t>
                              </m:r>
                            </m:sup>
                          </m:sSup>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On substituting corresponding values, we get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𝐸</m:t>
                          </m:r>
                        </m:e>
                        <m:sub>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m:t>
                          </m:r>
                        </m:sup>
                      </m:sSubSup>
                      <m:r>
                        <a:rPr lang="en-IN" sz="1400" b="0" i="1" smtClean="0">
                          <a:latin typeface="Cambria Math" panose="02040503050406030204" pitchFamily="18" charset="0"/>
                          <a:cs typeface="Times New Roman" panose="02020603050405020304" pitchFamily="18" charset="0"/>
                        </a:rPr>
                        <m:t>=−10</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For second test pattern </a:t>
                </a:r>
                <a14:m>
                  <m:oMath xmlns:m="http://schemas.openxmlformats.org/officeDocument/2006/math">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and </a:t>
                </a:r>
                <a14:m>
                  <m:oMath xmlns:m="http://schemas.openxmlformats.org/officeDocument/2006/math">
                    <m:r>
                      <m:rPr>
                        <m:sty m:val="p"/>
                      </m:rPr>
                      <a:rPr lang="en-IN" sz="1400">
                        <a:latin typeface="Cambria Math" panose="02040503050406030204" pitchFamily="18" charset="0"/>
                        <a:cs typeface="Times New Roman" panose="02020603050405020304" pitchFamily="18" charset="0"/>
                      </a:rPr>
                      <m:t>y</m:t>
                    </m:r>
                    <m:r>
                      <a:rPr lang="en-IN" sz="140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Choosing unit 4 for updation, we get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4</m:t>
                          </m:r>
                        </m:sub>
                      </m:sSub>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cs typeface="Times New Roman" panose="02020603050405020304" pitchFamily="18" charset="0"/>
                            </a:rPr>
                            <m:t>4</m:t>
                          </m:r>
                        </m:sub>
                      </m:sSub>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𝑗</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4</m:t>
                          </m:r>
                        </m:sup>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𝑗</m:t>
                              </m:r>
                              <m:r>
                                <a:rPr lang="en-IN" sz="1400" i="1">
                                  <a:latin typeface="Cambria Math" panose="02040503050406030204" pitchFamily="18" charset="0"/>
                                  <a:cs typeface="Times New Roman" panose="02020603050405020304" pitchFamily="18" charset="0"/>
                                </a:rPr>
                                <m:t>4</m:t>
                              </m:r>
                            </m:sub>
                          </m:sSub>
                        </m:e>
                      </m:nary>
                      <m:r>
                        <a:rPr lang="en-IN" sz="1400" i="1">
                          <a:latin typeface="Cambria Math" panose="02040503050406030204" pitchFamily="18" charset="0"/>
                          <a:cs typeface="Times New Roman" panose="02020603050405020304" pitchFamily="18" charset="0"/>
                        </a:rPr>
                        <m:t>=−1+</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0</m:t>
                                            </m:r>
                                          </m:e>
                                        </m:mr>
                                        <m:mr>
                                          <m:e>
                                            <m:r>
                                              <a:rPr lang="en-IN" sz="1400" i="1">
                                                <a:latin typeface="Cambria Math" panose="02040503050406030204" pitchFamily="18" charset="0"/>
                                                <a:cs typeface="Times New Roman" panose="02020603050405020304" pitchFamily="18" charset="0"/>
                                              </a:rPr>
                                              <m:t>1</m:t>
                                            </m:r>
                                          </m:e>
                                        </m:mr>
                                      </m:m>
                                    </m:e>
                                  </m:mr>
                                </m:m>
                              </m:e>
                            </m:mr>
                          </m:m>
                        </m:e>
                      </m:d>
                      <m:r>
                        <a:rPr lang="en-IN" sz="1400" i="1">
                          <a:latin typeface="Cambria Math" panose="02040503050406030204" pitchFamily="18" charset="0"/>
                          <a:cs typeface="Times New Roman" panose="02020603050405020304" pitchFamily="18" charset="0"/>
                        </a:rPr>
                        <m:t>=−1+3</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1−0</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1</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4</m:t>
                        </m:r>
                      </m:sub>
                    </m:sSub>
                    <m:r>
                      <a:rPr lang="en-IN" sz="1400" i="1">
                        <a:latin typeface="Cambria Math" panose="02040503050406030204" pitchFamily="18" charset="0"/>
                        <a:cs typeface="Times New Roman" panose="02020603050405020304" pitchFamily="18" charset="0"/>
                      </a:rPr>
                      <m:t>=1.  </m:t>
                    </m:r>
                    <m:r>
                      <a:rPr lang="en-IN" sz="1400" i="1">
                        <a:latin typeface="Cambria Math" panose="02040503050406030204" pitchFamily="18" charset="0"/>
                        <a:cs typeface="Times New Roman" panose="02020603050405020304" pitchFamily="18" charset="0"/>
                      </a:rPr>
                      <m:t>𝑡h𝑒𝑟𝑒𝑓𝑜𝑟𝑒</m:t>
                    </m:r>
                    <m:r>
                      <a:rPr lang="en-IN" sz="1400" i="1">
                        <a:latin typeface="Cambria Math" panose="02040503050406030204" pitchFamily="18" charset="0"/>
                        <a:cs typeface="Times New Roman" panose="02020603050405020304" pitchFamily="18" charset="0"/>
                      </a:rPr>
                      <m:t>,</m:t>
                    </m:r>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The energy function is given by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𝐸</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sSup>
                            <m:sSupPr>
                              <m:ctrlPr>
                                <a:rPr lang="en-IN" sz="1400" i="1">
                                  <a:latin typeface="Cambria Math" panose="02040503050406030204" pitchFamily="18" charset="0"/>
                                  <a:cs typeface="Times New Roman" panose="02020603050405020304" pitchFamily="18" charset="0"/>
                                </a:rPr>
                              </m:ctrlPr>
                            </m:sSupPr>
                            <m:e>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e>
                            <m:sup>
                              <m:r>
                                <a:rPr lang="en-IN" sz="1400" i="1">
                                  <a:latin typeface="Cambria Math" panose="02040503050406030204" pitchFamily="18" charset="0"/>
                                  <a:cs typeface="Times New Roman" panose="02020603050405020304" pitchFamily="18" charset="0"/>
                                </a:rPr>
                                <m:t>𝑇</m:t>
                              </m:r>
                            </m:sup>
                          </m:sSup>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335268"/>
                <a:ext cx="8472755" cy="5288884"/>
              </a:xfrm>
              <a:prstGeom prst="rect">
                <a:avLst/>
              </a:prstGeom>
              <a:blipFill>
                <a:blip r:embed="rId2"/>
                <a:stretch>
                  <a:fillRect l="-216" r="-216"/>
                </a:stretch>
              </a:blipFill>
            </p:spPr>
            <p:txBody>
              <a:bodyPr/>
              <a:lstStyle/>
              <a:p>
                <a:r>
                  <a:rPr lang="en-IN">
                    <a:noFill/>
                  </a:rPr>
                  <a:t> </a:t>
                </a:r>
              </a:p>
            </p:txBody>
          </p:sp>
        </mc:Fallback>
      </mc:AlternateContent>
    </p:spTree>
    <p:extLst>
      <p:ext uri="{BB962C8B-B14F-4D97-AF65-F5344CB8AC3E}">
        <p14:creationId xmlns:p14="http://schemas.microsoft.com/office/powerpoint/2010/main" val="178387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6" name="TextBox 5"/>
              <p:cNvSpPr txBox="1"/>
              <p:nvPr/>
            </p:nvSpPr>
            <p:spPr>
              <a:xfrm>
                <a:off x="335622" y="1181369"/>
                <a:ext cx="8472755" cy="5540106"/>
              </a:xfrm>
              <a:prstGeom prst="rect">
                <a:avLst/>
              </a:prstGeom>
              <a:noFill/>
            </p:spPr>
            <p:txBody>
              <a:bodyPr wrap="square" rtlCol="0">
                <a:spAutoFit/>
              </a:bodyPr>
              <a:lstStyle/>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𝐸</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sSup>
                            <m:sSupPr>
                              <m:ctrlPr>
                                <a:rPr lang="en-IN" sz="1400" i="1">
                                  <a:latin typeface="Cambria Math" panose="02040503050406030204" pitchFamily="18" charset="0"/>
                                  <a:cs typeface="Times New Roman" panose="02020603050405020304" pitchFamily="18" charset="0"/>
                                </a:rPr>
                              </m:ctrlPr>
                            </m:sSupPr>
                            <m:e>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e>
                            <m:sup>
                              <m:r>
                                <a:rPr lang="en-IN" sz="1400" i="1">
                                  <a:latin typeface="Cambria Math" panose="02040503050406030204" pitchFamily="18" charset="0"/>
                                  <a:cs typeface="Times New Roman" panose="02020603050405020304" pitchFamily="18" charset="0"/>
                                </a:rPr>
                                <m:t>𝑇</m:t>
                              </m:r>
                            </m:sup>
                          </m:sSup>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sSup>
                        <m:sSupPr>
                          <m:ctrlPr>
                            <a:rPr lang="en-IN" sz="140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𝑊</m:t>
                          </m:r>
                        </m:e>
                        <m:sup>
                          <m:r>
                            <a:rPr lang="en-IN" sz="1400" b="0" i="1" smtClean="0">
                              <a:latin typeface="Cambria Math" panose="02040503050406030204" pitchFamily="18" charset="0"/>
                              <a:cs typeface="Times New Roman" panose="02020603050405020304" pitchFamily="18" charset="0"/>
                            </a:rPr>
                            <m:t>𝑇</m:t>
                          </m:r>
                        </m:sup>
                      </m:sSup>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mr>
                          </m:m>
                        </m:e>
                      </m:d>
                      <m:r>
                        <a:rPr lang="en-IN" sz="1400" b="0" i="1" smtClean="0">
                          <a:latin typeface="Cambria Math" panose="02040503050406030204" pitchFamily="18" charset="0"/>
                          <a:cs typeface="Times New Roman" panose="02020603050405020304" pitchFamily="18" charset="0"/>
                        </a:rPr>
                        <m:t>=−0.5</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12</m:t>
                          </m:r>
                        </m:e>
                      </m:d>
                      <m:r>
                        <a:rPr lang="en-IN" sz="1400" b="0" i="1" smtClean="0">
                          <a:latin typeface="Cambria Math" panose="02040503050406030204" pitchFamily="18" charset="0"/>
                          <a:cs typeface="Times New Roman" panose="02020603050405020304" pitchFamily="18" charset="0"/>
                        </a:rPr>
                        <m:t>=−6</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For third test pattern </a:t>
                </a:r>
                <a14:m>
                  <m:oMath xmlns:m="http://schemas.openxmlformats.org/officeDocument/2006/math">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and </a:t>
                </a:r>
                <a14:m>
                  <m:oMath xmlns:m="http://schemas.openxmlformats.org/officeDocument/2006/math">
                    <m:r>
                      <m:rPr>
                        <m:sty m:val="p"/>
                      </m:rPr>
                      <a:rPr lang="en-IN" sz="1400">
                        <a:latin typeface="Cambria Math" panose="02040503050406030204" pitchFamily="18" charset="0"/>
                        <a:cs typeface="Times New Roman" panose="02020603050405020304" pitchFamily="18" charset="0"/>
                      </a:rPr>
                      <m:t>y</m:t>
                    </m:r>
                    <m:r>
                      <a:rPr lang="en-IN" sz="1400">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Choosing unit 1 for updation, we get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nary>
                        <m:naryPr>
                          <m:chr m:val="∑"/>
                          <m:ctrlPr>
                            <a:rPr lang="en-IN" sz="1400" i="1">
                              <a:latin typeface="Cambria Math" panose="02040503050406030204" pitchFamily="18" charset="0"/>
                              <a:cs typeface="Times New Roman" panose="02020603050405020304" pitchFamily="18" charset="0"/>
                            </a:rPr>
                          </m:ctrlPr>
                        </m:naryPr>
                        <m:sub>
                          <m:r>
                            <m:rPr>
                              <m:brk m:alnAt="23"/>
                            </m:rPr>
                            <a:rPr lang="en-IN" sz="1400" i="1">
                              <a:latin typeface="Cambria Math" panose="02040503050406030204" pitchFamily="18" charset="0"/>
                              <a:cs typeface="Times New Roman" panose="02020603050405020304" pitchFamily="18" charset="0"/>
                            </a:rPr>
                            <m:t>𝑗</m:t>
                          </m:r>
                          <m:r>
                            <a:rPr lang="en-IN" sz="1400" i="1">
                              <a:latin typeface="Cambria Math" panose="02040503050406030204" pitchFamily="18" charset="0"/>
                              <a:cs typeface="Times New Roman" panose="02020603050405020304" pitchFamily="18" charset="0"/>
                            </a:rPr>
                            <m:t>=1</m:t>
                          </m:r>
                        </m:sub>
                        <m:sup>
                          <m:r>
                            <a:rPr lang="en-IN" sz="1400" i="1">
                              <a:latin typeface="Cambria Math" panose="02040503050406030204" pitchFamily="18" charset="0"/>
                              <a:cs typeface="Times New Roman" panose="02020603050405020304" pitchFamily="18" charset="0"/>
                            </a:rPr>
                            <m:t>4</m:t>
                          </m:r>
                        </m:sup>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𝑗</m:t>
                              </m:r>
                            </m:sub>
                          </m:sSub>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m:t>
                              </m:r>
                            </m:sub>
                          </m:sSub>
                        </m:e>
                      </m:nary>
                      <m:r>
                        <a:rPr lang="en-IN" sz="1400" i="1">
                          <a:latin typeface="Cambria Math" panose="02040503050406030204" pitchFamily="18" charset="0"/>
                          <a:cs typeface="Times New Roman" panose="02020603050405020304" pitchFamily="18" charset="0"/>
                        </a:rPr>
                        <m:t>=1+</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0</m:t>
                                      </m:r>
                                    </m:e>
                                  </m:mr>
                                  <m:mr>
                                    <m:e>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3</m:t>
                                            </m:r>
                                          </m:e>
                                        </m:mr>
                                        <m:mr>
                                          <m:e>
                                            <m:r>
                                              <a:rPr lang="en-IN" sz="1400" i="1">
                                                <a:latin typeface="Cambria Math" panose="02040503050406030204" pitchFamily="18" charset="0"/>
                                                <a:cs typeface="Times New Roman" panose="02020603050405020304" pitchFamily="18" charset="0"/>
                                              </a:rPr>
                                              <m:t>1</m:t>
                                            </m:r>
                                          </m:e>
                                        </m:mr>
                                      </m:m>
                                    </m:e>
                                  </m:mr>
                                </m:m>
                              </m:e>
                            </m:mr>
                          </m:m>
                        </m:e>
                      </m:d>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0−1−</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3</m:t>
                      </m:r>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−5</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Applying activations, we get </a:t>
                </a: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1.  </m:t>
                    </m:r>
                    <m:r>
                      <a:rPr lang="en-IN" sz="1400" i="1">
                        <a:latin typeface="Cambria Math" panose="02040503050406030204" pitchFamily="18" charset="0"/>
                        <a:cs typeface="Times New Roman" panose="02020603050405020304" pitchFamily="18" charset="0"/>
                      </a:rPr>
                      <m:t>𝑡h𝑒𝑟𝑒𝑓𝑜𝑟𝑒</m:t>
                    </m:r>
                    <m:r>
                      <a:rPr lang="en-IN" sz="1400" i="1">
                        <a:latin typeface="Cambria Math" panose="02040503050406030204" pitchFamily="18" charset="0"/>
                        <a:cs typeface="Times New Roman" panose="02020603050405020304" pitchFamily="18" charset="0"/>
                      </a:rPr>
                      <m:t>,</m:t>
                    </m:r>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m:t>
                    </m:r>
                    <m:d>
                      <m:dPr>
                        <m:begChr m:val="["/>
                        <m:endChr m:val="]"/>
                        <m:ctrlPr>
                          <a:rPr lang="en-IN" sz="1400" i="1">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oMath>
                </a14:m>
                <a:r>
                  <a:rPr lang="en-US" sz="1400" dirty="0">
                    <a:latin typeface="Times New Roman" panose="02020603050405020304" pitchFamily="18" charset="0"/>
                    <a:cs typeface="Times New Roman" panose="02020603050405020304" pitchFamily="18" charset="0"/>
                  </a:rPr>
                  <a:t>. The energy function is given by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𝐸</m:t>
                          </m:r>
                        </m:e>
                        <m:sub>
                          <m:r>
                            <a:rPr lang="en-IN" sz="1400" i="1">
                              <a:latin typeface="Cambria Math" panose="02040503050406030204" pitchFamily="18" charset="0"/>
                              <a:cs typeface="Times New Roman" panose="02020603050405020304" pitchFamily="18" charset="0"/>
                            </a:rPr>
                            <m:t>2</m:t>
                          </m:r>
                        </m:sub>
                        <m:sup>
                          <m:r>
                            <a:rPr lang="en-IN" sz="1400" i="1">
                              <a:latin typeface="Cambria Math" panose="02040503050406030204" pitchFamily="18" charset="0"/>
                              <a:cs typeface="Times New Roman" panose="02020603050405020304" pitchFamily="18" charset="0"/>
                            </a:rPr>
                            <m:t>′</m:t>
                          </m:r>
                        </m:sup>
                      </m:sSubSup>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up>
                              <m:r>
                                <a:rPr lang="en-IN" sz="1400" i="1">
                                  <a:latin typeface="Cambria Math" panose="02040503050406030204" pitchFamily="18" charset="0"/>
                                  <a:cs typeface="Times New Roman" panose="02020603050405020304" pitchFamily="18" charset="0"/>
                                </a:rPr>
                                <m:t>′</m:t>
                              </m:r>
                            </m:sup>
                          </m:sSubSup>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sSup>
                            <m:sSupPr>
                              <m:ctrlPr>
                                <a:rPr lang="en-IN" sz="1400" i="1">
                                  <a:latin typeface="Cambria Math" panose="02040503050406030204" pitchFamily="18" charset="0"/>
                                  <a:cs typeface="Times New Roman" panose="02020603050405020304" pitchFamily="18" charset="0"/>
                                </a:rPr>
                              </m:ctrlPr>
                            </m:sSupPr>
                            <m:e>
                              <m:sSubSup>
                                <m:sSubSupPr>
                                  <m:ctrlPr>
                                    <a:rPr lang="en-IN" sz="1400" i="1">
                                      <a:latin typeface="Cambria Math" panose="02040503050406030204" pitchFamily="18" charset="0"/>
                                      <a:cs typeface="Times New Roman" panose="02020603050405020304" pitchFamily="18" charset="0"/>
                                    </a:rPr>
                                  </m:ctrlPr>
                                </m:sSubSupPr>
                                <m:e>
                                  <m:r>
                                    <a:rPr lang="en-IN" sz="1400" i="1">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3</m:t>
                                  </m:r>
                                </m:sub>
                                <m:sup>
                                  <m:r>
                                    <a:rPr lang="en-IN" sz="1400" i="1">
                                      <a:latin typeface="Cambria Math" panose="02040503050406030204" pitchFamily="18" charset="0"/>
                                      <a:cs typeface="Times New Roman" panose="02020603050405020304" pitchFamily="18" charset="0"/>
                                    </a:rPr>
                                    <m:t>′</m:t>
                                  </m:r>
                                </m:sup>
                              </m:sSubSup>
                            </m:e>
                            <m:sup>
                              <m:r>
                                <a:rPr lang="en-IN" sz="1400" i="1">
                                  <a:latin typeface="Cambria Math" panose="02040503050406030204" pitchFamily="18" charset="0"/>
                                  <a:cs typeface="Times New Roman" panose="02020603050405020304" pitchFamily="18" charset="0"/>
                                </a:rPr>
                                <m:t>𝑇</m:t>
                              </m:r>
                            </m:sup>
                          </m:sSup>
                        </m:e>
                      </m:d>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e>
                                      <m:r>
                                        <a:rPr lang="en-IN" sz="1400" i="1">
                                          <a:latin typeface="Cambria Math" panose="02040503050406030204" pitchFamily="18" charset="0"/>
                                          <a:cs typeface="Times New Roman" panose="02020603050405020304" pitchFamily="18" charset="0"/>
                                        </a:rPr>
                                        <m:t>−1</m:t>
                                      </m:r>
                                    </m:e>
                                  </m:mr>
                                </m:m>
                              </m:e>
                              <m:e>
                                <m:r>
                                  <a:rPr lang="en-IN" sz="1400" b="0" i="1" smtClean="0">
                                    <a:latin typeface="Cambria Math" panose="02040503050406030204" pitchFamily="18" charset="0"/>
                                    <a:cs typeface="Times New Roman" panose="02020603050405020304" pitchFamily="18" charset="0"/>
                                  </a:rPr>
                                  <m:t>−</m:t>
                                </m:r>
                                <m:m>
                                  <m:mPr>
                                    <m:mcs>
                                      <m:mc>
                                        <m:mcPr>
                                          <m:count m:val="2"/>
                                          <m:mcJc m:val="center"/>
                                        </m:mcPr>
                                      </m:mc>
                                    </m:mcs>
                                    <m:ctrlPr>
                                      <a:rPr lang="en-IN" sz="1400" i="1">
                                        <a:latin typeface="Cambria Math" panose="02040503050406030204" pitchFamily="18" charset="0"/>
                                        <a:cs typeface="Times New Roman" panose="02020603050405020304" pitchFamily="18" charset="0"/>
                                      </a:rPr>
                                    </m:ctrlPr>
                                  </m:mPr>
                                  <m:mr>
                                    <m:e>
                                      <m:r>
                                        <a:rPr lang="en-IN" sz="1400" i="1">
                                          <a:latin typeface="Cambria Math" panose="02040503050406030204" pitchFamily="18" charset="0"/>
                                          <a:cs typeface="Times New Roman" panose="02020603050405020304" pitchFamily="18" charset="0"/>
                                        </a:rPr>
                                        <m:t>1</m:t>
                                      </m:r>
                                    </m:e>
                                    <m:e>
                                      <m:r>
                                        <a:rPr lang="en-IN" sz="1400" i="1">
                                          <a:latin typeface="Cambria Math" panose="02040503050406030204" pitchFamily="18" charset="0"/>
                                          <a:cs typeface="Times New Roman" panose="02020603050405020304" pitchFamily="18" charset="0"/>
                                        </a:rPr>
                                        <m:t>−1</m:t>
                                      </m:r>
                                    </m:e>
                                  </m:mr>
                                </m:m>
                              </m:e>
                            </m:mr>
                          </m:m>
                        </m:e>
                      </m:d>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𝑊</m:t>
                          </m:r>
                        </m:e>
                        <m:sup>
                          <m:r>
                            <a:rPr lang="en-IN" sz="1400" i="1">
                              <a:latin typeface="Cambria Math" panose="02040503050406030204" pitchFamily="18" charset="0"/>
                              <a:cs typeface="Times New Roman" panose="02020603050405020304" pitchFamily="18" charset="0"/>
                            </a:rPr>
                            <m:t>𝑇</m:t>
                          </m:r>
                        </m:sup>
                      </m:sSup>
                      <m:d>
                        <m:dPr>
                          <m:begChr m:val="["/>
                          <m:endChr m:val="]"/>
                          <m:ctrlPr>
                            <a:rPr lang="en-US" sz="1400" i="1">
                              <a:latin typeface="Cambria Math" panose="02040503050406030204" pitchFamily="18" charset="0"/>
                              <a:cs typeface="Times New Roman" panose="02020603050405020304" pitchFamily="18" charset="0"/>
                            </a:rPr>
                          </m:ctrlPr>
                        </m:dP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1</m:t>
                                      </m:r>
                                    </m:e>
                                  </m:mr>
                                </m:m>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1</m:t>
                                      </m:r>
                                    </m:e>
                                  </m:m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1</m:t>
                                            </m:r>
                                          </m:e>
                                        </m:mr>
                                        <m:mr>
                                          <m:e>
                                            <m:r>
                                              <a:rPr lang="en-IN" sz="1400" i="1">
                                                <a:latin typeface="Cambria Math" panose="02040503050406030204" pitchFamily="18" charset="0"/>
                                                <a:cs typeface="Times New Roman" panose="02020603050405020304" pitchFamily="18" charset="0"/>
                                              </a:rPr>
                                              <m:t>−1</m:t>
                                            </m:r>
                                          </m:e>
                                        </m:mr>
                                      </m:m>
                                    </m:e>
                                  </m:mr>
                                </m:m>
                              </m:e>
                            </m:mr>
                          </m:m>
                        </m:e>
                      </m:d>
                      <m:r>
                        <a:rPr lang="en-IN" sz="1400" i="1">
                          <a:latin typeface="Cambria Math" panose="02040503050406030204" pitchFamily="18" charset="0"/>
                          <a:cs typeface="Times New Roman" panose="02020603050405020304" pitchFamily="18" charset="0"/>
                        </a:rPr>
                        <m:t>=−0.5</m:t>
                      </m:r>
                      <m:d>
                        <m:dPr>
                          <m:begChr m:val="["/>
                          <m:endChr m:val="]"/>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2</m:t>
                          </m:r>
                          <m:r>
                            <a:rPr lang="en-IN" sz="1400" b="0" i="1" smtClean="0">
                              <a:latin typeface="Cambria Math" panose="02040503050406030204" pitchFamily="18" charset="0"/>
                              <a:cs typeface="Times New Roman" panose="02020603050405020304" pitchFamily="18" charset="0"/>
                            </a:rPr>
                            <m:t>0</m:t>
                          </m:r>
                        </m:e>
                      </m:d>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10</m:t>
                      </m:r>
                    </m:oMath>
                  </m:oMathPara>
                </a14:m>
                <a:endParaRPr lang="en-US" sz="1400" dirty="0">
                  <a:latin typeface="Times New Roman" panose="02020603050405020304" pitchFamily="18" charset="0"/>
                  <a:cs typeface="Times New Roman" panose="02020603050405020304" pitchFamily="18" charset="0"/>
                </a:endParaRPr>
              </a:p>
              <a:p>
                <a:pPr algn="just">
                  <a:lnSpc>
                    <a:spcPct val="125000"/>
                  </a:lnSpc>
                </a:pPr>
                <a:r>
                  <a:rPr lang="en-US" sz="1400" dirty="0">
                    <a:latin typeface="Times New Roman" panose="02020603050405020304" pitchFamily="18" charset="0"/>
                    <a:cs typeface="Times New Roman" panose="02020603050405020304" pitchFamily="18" charset="0"/>
                  </a:rPr>
                  <a:t>Thus the energy of the stored pattern is same as that of the test pattern.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181369"/>
                <a:ext cx="8472755" cy="5540106"/>
              </a:xfrm>
              <a:prstGeom prst="rect">
                <a:avLst/>
              </a:prstGeom>
              <a:blipFill>
                <a:blip r:embed="rId2"/>
                <a:stretch>
                  <a:fillRect l="-216" r="-216" b="-110"/>
                </a:stretch>
              </a:blipFill>
            </p:spPr>
            <p:txBody>
              <a:bodyPr/>
              <a:lstStyle/>
              <a:p>
                <a:r>
                  <a:rPr lang="en-IN">
                    <a:noFill/>
                  </a:rPr>
                  <a:t> </a:t>
                </a:r>
              </a:p>
            </p:txBody>
          </p:sp>
        </mc:Fallback>
      </mc:AlternateContent>
    </p:spTree>
    <p:extLst>
      <p:ext uri="{BB962C8B-B14F-4D97-AF65-F5344CB8AC3E}">
        <p14:creationId xmlns:p14="http://schemas.microsoft.com/office/powerpoint/2010/main" val="27252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9</a:t>
            </a:fld>
            <a:endParaRPr lang="en-US" dirty="0"/>
          </a:p>
        </p:txBody>
      </p:sp>
      <p:sp>
        <p:nvSpPr>
          <p:cNvPr id="3" name="TextBox 2"/>
          <p:cNvSpPr txBox="1"/>
          <p:nvPr/>
        </p:nvSpPr>
        <p:spPr>
          <a:xfrm>
            <a:off x="1447800" y="609600"/>
            <a:ext cx="7239000" cy="523220"/>
          </a:xfrm>
          <a:prstGeom prst="rect">
            <a:avLst/>
          </a:prstGeom>
          <a:noFill/>
        </p:spPr>
        <p:txBody>
          <a:bodyPr wrap="square" rtlCol="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Auto-associative Memory Network</a:t>
            </a:r>
          </a:p>
        </p:txBody>
      </p:sp>
      <p:sp>
        <p:nvSpPr>
          <p:cNvPr id="6" name="TextBox 5"/>
          <p:cNvSpPr txBox="1"/>
          <p:nvPr/>
        </p:nvSpPr>
        <p:spPr>
          <a:xfrm>
            <a:off x="335622" y="1447800"/>
            <a:ext cx="8472755" cy="198708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Architecture</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architecture of an auto-associative neural net is shown in Figure. It shows that for an auto-associative net, the training input and target output vectors are the same.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layer consists of n input units and the output layer also consists of n output units.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and output layers are connected through weighted interconnections.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input and output vectors are preferably correlated with each other component by component. </a:t>
            </a:r>
          </a:p>
        </p:txBody>
      </p:sp>
      <p:pic>
        <p:nvPicPr>
          <p:cNvPr id="5" name="Picture 4">
            <a:extLst>
              <a:ext uri="{FF2B5EF4-FFF2-40B4-BE49-F238E27FC236}">
                <a16:creationId xmlns:a16="http://schemas.microsoft.com/office/drawing/2014/main" id="{FD37E1C9-8435-4F51-878A-8ABADA432561}"/>
              </a:ext>
            </a:extLst>
          </p:cNvPr>
          <p:cNvPicPr>
            <a:picLocks noChangeAspect="1"/>
          </p:cNvPicPr>
          <p:nvPr/>
        </p:nvPicPr>
        <p:blipFill>
          <a:blip r:embed="rId2"/>
          <a:stretch>
            <a:fillRect/>
          </a:stretch>
        </p:blipFill>
        <p:spPr>
          <a:xfrm>
            <a:off x="2209800" y="3728408"/>
            <a:ext cx="4543425" cy="2771775"/>
          </a:xfrm>
          <a:prstGeom prst="rect">
            <a:avLst/>
          </a:prstGeom>
        </p:spPr>
      </p:pic>
      <mc:AlternateContent xmlns:mc="http://schemas.openxmlformats.org/markup-compatibility/2006" xmlns:p14="http://schemas.microsoft.com/office/powerpoint/2010/main">
        <mc:Choice Requires="p14">
          <p:contentPart p14:bwMode="auto" r:id="rId3">
            <p14:nvContentPartPr>
              <p14:cNvPr id="68" name="Ink 67"/>
              <p14:cNvContentPartPr/>
              <p14:nvPr/>
            </p14:nvContentPartPr>
            <p14:xfrm>
              <a:off x="8372239" y="3792310"/>
              <a:ext cx="478440" cy="983880"/>
            </p14:xfrm>
          </p:contentPart>
        </mc:Choice>
        <mc:Fallback xmlns="">
          <p:pic>
            <p:nvPicPr>
              <p:cNvPr id="68" name="Ink 67"/>
              <p:cNvPicPr/>
              <p:nvPr/>
            </p:nvPicPr>
            <p:blipFill>
              <a:blip r:embed="rId4"/>
              <a:stretch>
                <a:fillRect/>
              </a:stretch>
            </p:blipFill>
            <p:spPr>
              <a:xfrm>
                <a:off x="8362879" y="3781866"/>
                <a:ext cx="502560" cy="99864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0" name="Ink 69"/>
              <p14:cNvContentPartPr/>
              <p14:nvPr/>
            </p14:nvContentPartPr>
            <p14:xfrm>
              <a:off x="7954279" y="4079950"/>
              <a:ext cx="601920" cy="764640"/>
            </p14:xfrm>
          </p:contentPart>
        </mc:Choice>
        <mc:Fallback xmlns="">
          <p:pic>
            <p:nvPicPr>
              <p:cNvPr id="70" name="Ink 69"/>
              <p:cNvPicPr/>
              <p:nvPr/>
            </p:nvPicPr>
            <p:blipFill>
              <a:blip r:embed="rId6"/>
              <a:stretch>
                <a:fillRect/>
              </a:stretch>
            </p:blipFill>
            <p:spPr>
              <a:xfrm>
                <a:off x="7944919" y="4070230"/>
                <a:ext cx="6235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Ink 73"/>
              <p14:cNvContentPartPr/>
              <p14:nvPr/>
            </p14:nvContentPartPr>
            <p14:xfrm>
              <a:off x="7652239" y="3804190"/>
              <a:ext cx="1637640" cy="914040"/>
            </p14:xfrm>
          </p:contentPart>
        </mc:Choice>
        <mc:Fallback xmlns="">
          <p:pic>
            <p:nvPicPr>
              <p:cNvPr id="74" name="Ink 73"/>
              <p:cNvPicPr/>
              <p:nvPr/>
            </p:nvPicPr>
            <p:blipFill>
              <a:blip r:embed="rId8"/>
              <a:stretch>
                <a:fillRect/>
              </a:stretch>
            </p:blipFill>
            <p:spPr>
              <a:xfrm>
                <a:off x="7643239" y="3795190"/>
                <a:ext cx="1658520" cy="9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6" name="Ink 75"/>
              <p14:cNvContentPartPr/>
              <p14:nvPr/>
            </p14:nvContentPartPr>
            <p14:xfrm>
              <a:off x="8065519" y="3971590"/>
              <a:ext cx="534600" cy="524520"/>
            </p14:xfrm>
          </p:contentPart>
        </mc:Choice>
        <mc:Fallback xmlns="">
          <p:pic>
            <p:nvPicPr>
              <p:cNvPr id="76" name="Ink 75"/>
              <p:cNvPicPr/>
              <p:nvPr/>
            </p:nvPicPr>
            <p:blipFill>
              <a:blip r:embed="rId10"/>
              <a:stretch>
                <a:fillRect/>
              </a:stretch>
            </p:blipFill>
            <p:spPr>
              <a:xfrm>
                <a:off x="8061919" y="3964385"/>
                <a:ext cx="545040" cy="54109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7" name="Ink 76"/>
              <p14:cNvContentPartPr/>
              <p14:nvPr/>
            </p14:nvContentPartPr>
            <p14:xfrm>
              <a:off x="8833039" y="3852070"/>
              <a:ext cx="345600" cy="550080"/>
            </p14:xfrm>
          </p:contentPart>
        </mc:Choice>
        <mc:Fallback xmlns="">
          <p:pic>
            <p:nvPicPr>
              <p:cNvPr id="77" name="Ink 76"/>
              <p:cNvPicPr/>
              <p:nvPr/>
            </p:nvPicPr>
            <p:blipFill>
              <a:blip r:embed="rId12"/>
              <a:stretch>
                <a:fillRect/>
              </a:stretch>
            </p:blipFill>
            <p:spPr>
              <a:xfrm>
                <a:off x="8824039" y="3842710"/>
                <a:ext cx="3643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8" name="Ink 77"/>
              <p14:cNvContentPartPr/>
              <p14:nvPr/>
            </p14:nvContentPartPr>
            <p14:xfrm>
              <a:off x="7436959" y="3780790"/>
              <a:ext cx="2066040" cy="1292040"/>
            </p14:xfrm>
          </p:contentPart>
        </mc:Choice>
        <mc:Fallback xmlns="">
          <p:pic>
            <p:nvPicPr>
              <p:cNvPr id="78" name="Ink 77"/>
              <p:cNvPicPr/>
              <p:nvPr/>
            </p:nvPicPr>
            <p:blipFill>
              <a:blip r:embed="rId14"/>
              <a:stretch>
                <a:fillRect/>
              </a:stretch>
            </p:blipFill>
            <p:spPr>
              <a:xfrm>
                <a:off x="7433719" y="3771430"/>
                <a:ext cx="2078640" cy="130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2" name="Ink 81"/>
              <p14:cNvContentPartPr/>
              <p14:nvPr/>
            </p14:nvContentPartPr>
            <p14:xfrm>
              <a:off x="9209599" y="4500790"/>
              <a:ext cx="806040" cy="971280"/>
            </p14:xfrm>
          </p:contentPart>
        </mc:Choice>
        <mc:Fallback xmlns="">
          <p:pic>
            <p:nvPicPr>
              <p:cNvPr id="82" name="Ink 81"/>
              <p:cNvPicPr/>
              <p:nvPr/>
            </p:nvPicPr>
            <p:blipFill>
              <a:blip r:embed="rId16"/>
              <a:stretch>
                <a:fillRect/>
              </a:stretch>
            </p:blipFill>
            <p:spPr>
              <a:xfrm>
                <a:off x="9199519" y="4491430"/>
                <a:ext cx="832320" cy="990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0" name="Ink 89"/>
              <p14:cNvContentPartPr/>
              <p14:nvPr/>
            </p14:nvContentPartPr>
            <p14:xfrm>
              <a:off x="7541719" y="3874750"/>
              <a:ext cx="504720" cy="1228320"/>
            </p14:xfrm>
          </p:contentPart>
        </mc:Choice>
        <mc:Fallback xmlns="">
          <p:pic>
            <p:nvPicPr>
              <p:cNvPr id="90" name="Ink 89"/>
              <p:cNvPicPr/>
              <p:nvPr/>
            </p:nvPicPr>
            <p:blipFill>
              <a:blip r:embed="rId18"/>
              <a:stretch>
                <a:fillRect/>
              </a:stretch>
            </p:blipFill>
            <p:spPr>
              <a:xfrm>
                <a:off x="7532359" y="3866470"/>
                <a:ext cx="523080" cy="1243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2" name="Ink 91"/>
              <p14:cNvContentPartPr/>
              <p14:nvPr/>
            </p14:nvContentPartPr>
            <p14:xfrm>
              <a:off x="7935919" y="3854590"/>
              <a:ext cx="129600" cy="160920"/>
            </p14:xfrm>
          </p:contentPart>
        </mc:Choice>
        <mc:Fallback xmlns="">
          <p:pic>
            <p:nvPicPr>
              <p:cNvPr id="92" name="Ink 91"/>
              <p:cNvPicPr/>
              <p:nvPr/>
            </p:nvPicPr>
            <p:blipFill>
              <a:blip r:embed="rId20"/>
              <a:stretch>
                <a:fillRect/>
              </a:stretch>
            </p:blipFill>
            <p:spPr>
              <a:xfrm>
                <a:off x="7924759" y="3844150"/>
                <a:ext cx="154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3" name="Ink 92"/>
              <p14:cNvContentPartPr/>
              <p14:nvPr/>
            </p14:nvContentPartPr>
            <p14:xfrm>
              <a:off x="7988119" y="3887710"/>
              <a:ext cx="482400" cy="181800"/>
            </p14:xfrm>
          </p:contentPart>
        </mc:Choice>
        <mc:Fallback xmlns="">
          <p:pic>
            <p:nvPicPr>
              <p:cNvPr id="93" name="Ink 92"/>
              <p:cNvPicPr/>
              <p:nvPr/>
            </p:nvPicPr>
            <p:blipFill>
              <a:blip r:embed="rId22"/>
              <a:stretch>
                <a:fillRect/>
              </a:stretch>
            </p:blipFill>
            <p:spPr>
              <a:xfrm>
                <a:off x="7983799" y="3884830"/>
                <a:ext cx="489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4" name="Ink 93"/>
              <p14:cNvContentPartPr/>
              <p14:nvPr/>
            </p14:nvContentPartPr>
            <p14:xfrm>
              <a:off x="5265079" y="3819670"/>
              <a:ext cx="425160" cy="627120"/>
            </p14:xfrm>
          </p:contentPart>
        </mc:Choice>
        <mc:Fallback xmlns="">
          <p:pic>
            <p:nvPicPr>
              <p:cNvPr id="94" name="Ink 93"/>
              <p:cNvPicPr/>
              <p:nvPr/>
            </p:nvPicPr>
            <p:blipFill>
              <a:blip r:embed="rId24"/>
              <a:stretch>
                <a:fillRect/>
              </a:stretch>
            </p:blipFill>
            <p:spPr>
              <a:xfrm>
                <a:off x="5224039" y="3738670"/>
                <a:ext cx="50688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5" name="Ink 94"/>
              <p14:cNvContentPartPr/>
              <p14:nvPr/>
            </p14:nvContentPartPr>
            <p14:xfrm>
              <a:off x="5322319" y="4886710"/>
              <a:ext cx="362880" cy="538200"/>
            </p14:xfrm>
          </p:contentPart>
        </mc:Choice>
        <mc:Fallback xmlns="">
          <p:pic>
            <p:nvPicPr>
              <p:cNvPr id="95" name="Ink 94"/>
              <p:cNvPicPr/>
              <p:nvPr/>
            </p:nvPicPr>
            <p:blipFill>
              <a:blip r:embed="rId26"/>
              <a:stretch>
                <a:fillRect/>
              </a:stretch>
            </p:blipFill>
            <p:spPr>
              <a:xfrm>
                <a:off x="5268319" y="4786990"/>
                <a:ext cx="45720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6" name="Ink 95"/>
              <p14:cNvContentPartPr/>
              <p14:nvPr/>
            </p14:nvContentPartPr>
            <p14:xfrm>
              <a:off x="5322679" y="5940790"/>
              <a:ext cx="325080" cy="504000"/>
            </p14:xfrm>
          </p:contentPart>
        </mc:Choice>
        <mc:Fallback xmlns="">
          <p:pic>
            <p:nvPicPr>
              <p:cNvPr id="96" name="Ink 95"/>
              <p:cNvPicPr/>
              <p:nvPr/>
            </p:nvPicPr>
            <p:blipFill>
              <a:blip r:embed="rId28"/>
              <a:stretch>
                <a:fillRect/>
              </a:stretch>
            </p:blipFill>
            <p:spPr>
              <a:xfrm>
                <a:off x="5265799" y="5855110"/>
                <a:ext cx="40608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2" name="Ink 101"/>
              <p14:cNvContentPartPr/>
              <p14:nvPr/>
            </p14:nvContentPartPr>
            <p14:xfrm>
              <a:off x="4765039" y="3524830"/>
              <a:ext cx="2110320" cy="293400"/>
            </p14:xfrm>
          </p:contentPart>
        </mc:Choice>
        <mc:Fallback xmlns="">
          <p:pic>
            <p:nvPicPr>
              <p:cNvPr id="102" name="Ink 101"/>
              <p:cNvPicPr/>
              <p:nvPr/>
            </p:nvPicPr>
            <p:blipFill>
              <a:blip r:embed="rId30"/>
              <a:stretch>
                <a:fillRect/>
              </a:stretch>
            </p:blipFill>
            <p:spPr>
              <a:xfrm>
                <a:off x="4750639" y="3515470"/>
                <a:ext cx="21394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8" name="Ink 107"/>
              <p14:cNvContentPartPr/>
              <p14:nvPr/>
            </p14:nvContentPartPr>
            <p14:xfrm>
              <a:off x="5812999" y="4736230"/>
              <a:ext cx="554760" cy="195120"/>
            </p14:xfrm>
          </p:contentPart>
        </mc:Choice>
        <mc:Fallback xmlns="">
          <p:pic>
            <p:nvPicPr>
              <p:cNvPr id="108" name="Ink 107"/>
              <p:cNvPicPr/>
              <p:nvPr/>
            </p:nvPicPr>
            <p:blipFill>
              <a:blip r:embed="rId32"/>
              <a:stretch>
                <a:fillRect/>
              </a:stretch>
            </p:blipFill>
            <p:spPr>
              <a:xfrm>
                <a:off x="5804719" y="4721110"/>
                <a:ext cx="5666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6" name="Ink 135"/>
              <p14:cNvContentPartPr/>
              <p14:nvPr/>
            </p14:nvContentPartPr>
            <p14:xfrm>
              <a:off x="6081559" y="3543190"/>
              <a:ext cx="1259640" cy="716040"/>
            </p14:xfrm>
          </p:contentPart>
        </mc:Choice>
        <mc:Fallback xmlns="">
          <p:pic>
            <p:nvPicPr>
              <p:cNvPr id="136" name="Ink 135"/>
              <p:cNvPicPr/>
              <p:nvPr/>
            </p:nvPicPr>
            <p:blipFill>
              <a:blip r:embed="rId34"/>
              <a:stretch>
                <a:fillRect/>
              </a:stretch>
            </p:blipFill>
            <p:spPr>
              <a:xfrm>
                <a:off x="6071839" y="3532390"/>
                <a:ext cx="128808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7" name="Ink 136"/>
              <p14:cNvContentPartPr/>
              <p14:nvPr/>
            </p14:nvContentPartPr>
            <p14:xfrm>
              <a:off x="8013319" y="4079950"/>
              <a:ext cx="1556640" cy="800640"/>
            </p14:xfrm>
          </p:contentPart>
        </mc:Choice>
        <mc:Fallback xmlns="">
          <p:pic>
            <p:nvPicPr>
              <p:cNvPr id="137" name="Ink 136"/>
              <p:cNvPicPr/>
              <p:nvPr/>
            </p:nvPicPr>
            <p:blipFill>
              <a:blip r:embed="rId36"/>
              <a:stretch>
                <a:fillRect/>
              </a:stretch>
            </p:blipFill>
            <p:spPr>
              <a:xfrm>
                <a:off x="8005039" y="4070950"/>
                <a:ext cx="157716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9" name="Ink 138"/>
              <p14:cNvContentPartPr/>
              <p14:nvPr/>
            </p14:nvContentPartPr>
            <p14:xfrm>
              <a:off x="5647759" y="5757190"/>
              <a:ext cx="1260720" cy="677880"/>
            </p14:xfrm>
          </p:contentPart>
        </mc:Choice>
        <mc:Fallback xmlns="">
          <p:pic>
            <p:nvPicPr>
              <p:cNvPr id="139" name="Ink 138"/>
              <p:cNvPicPr/>
              <p:nvPr/>
            </p:nvPicPr>
            <p:blipFill>
              <a:blip r:embed="rId38"/>
              <a:stretch>
                <a:fillRect/>
              </a:stretch>
            </p:blipFill>
            <p:spPr>
              <a:xfrm>
                <a:off x="5636959" y="5739550"/>
                <a:ext cx="128952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2" name="Ink 141"/>
              <p14:cNvContentPartPr/>
              <p14:nvPr/>
            </p14:nvContentPartPr>
            <p14:xfrm>
              <a:off x="6400879" y="4940350"/>
              <a:ext cx="398880" cy="375480"/>
            </p14:xfrm>
          </p:contentPart>
        </mc:Choice>
        <mc:Fallback xmlns="">
          <p:pic>
            <p:nvPicPr>
              <p:cNvPr id="142" name="Ink 141"/>
              <p:cNvPicPr/>
              <p:nvPr/>
            </p:nvPicPr>
            <p:blipFill>
              <a:blip r:embed="rId40"/>
              <a:stretch>
                <a:fillRect/>
              </a:stretch>
            </p:blipFill>
            <p:spPr>
              <a:xfrm>
                <a:off x="6383599" y="4927750"/>
                <a:ext cx="4338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4" name="Ink 143"/>
              <p14:cNvContentPartPr/>
              <p14:nvPr/>
            </p14:nvContentPartPr>
            <p14:xfrm>
              <a:off x="2457079" y="1236670"/>
              <a:ext cx="5950080" cy="231120"/>
            </p14:xfrm>
          </p:contentPart>
        </mc:Choice>
        <mc:Fallback xmlns="">
          <p:pic>
            <p:nvPicPr>
              <p:cNvPr id="144" name="Ink 143"/>
              <p:cNvPicPr/>
              <p:nvPr/>
            </p:nvPicPr>
            <p:blipFill>
              <a:blip r:embed="rId42"/>
              <a:stretch>
                <a:fillRect/>
              </a:stretch>
            </p:blipFill>
            <p:spPr>
              <a:xfrm>
                <a:off x="2447719" y="1227310"/>
                <a:ext cx="59684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Ink 22"/>
              <p14:cNvContentPartPr/>
              <p14:nvPr/>
            </p14:nvContentPartPr>
            <p14:xfrm>
              <a:off x="273319" y="4383070"/>
              <a:ext cx="1382760" cy="2136240"/>
            </p14:xfrm>
          </p:contentPart>
        </mc:Choice>
        <mc:Fallback xmlns="">
          <p:pic>
            <p:nvPicPr>
              <p:cNvPr id="23" name="Ink 22"/>
              <p:cNvPicPr/>
              <p:nvPr/>
            </p:nvPicPr>
            <p:blipFill>
              <a:blip r:embed="rId44"/>
              <a:stretch>
                <a:fillRect/>
              </a:stretch>
            </p:blipFill>
            <p:spPr>
              <a:xfrm>
                <a:off x="261079" y="4368310"/>
                <a:ext cx="1412640" cy="2164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p14:cNvContentPartPr/>
              <p14:nvPr/>
            </p14:nvContentPartPr>
            <p14:xfrm>
              <a:off x="316879" y="5707150"/>
              <a:ext cx="1370880" cy="499320"/>
            </p14:xfrm>
          </p:contentPart>
        </mc:Choice>
        <mc:Fallback xmlns="">
          <p:pic>
            <p:nvPicPr>
              <p:cNvPr id="40" name="Ink 39"/>
              <p:cNvPicPr/>
              <p:nvPr/>
            </p:nvPicPr>
            <p:blipFill>
              <a:blip r:embed="rId46"/>
              <a:stretch>
                <a:fillRect/>
              </a:stretch>
            </p:blipFill>
            <p:spPr>
              <a:xfrm>
                <a:off x="307159" y="5689870"/>
                <a:ext cx="13968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Ink 41"/>
              <p14:cNvContentPartPr/>
              <p14:nvPr/>
            </p14:nvContentPartPr>
            <p14:xfrm>
              <a:off x="-90641" y="3577750"/>
              <a:ext cx="2166840" cy="1769760"/>
            </p14:xfrm>
          </p:contentPart>
        </mc:Choice>
        <mc:Fallback xmlns="">
          <p:pic>
            <p:nvPicPr>
              <p:cNvPr id="42" name="Ink 41"/>
              <p:cNvPicPr/>
              <p:nvPr/>
            </p:nvPicPr>
            <p:blipFill>
              <a:blip r:embed="rId48"/>
              <a:stretch>
                <a:fillRect/>
              </a:stretch>
            </p:blipFill>
            <p:spPr>
              <a:xfrm>
                <a:off x="-105761" y="3560830"/>
                <a:ext cx="2198160" cy="180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Ink 43"/>
              <p14:cNvContentPartPr/>
              <p14:nvPr/>
            </p14:nvContentPartPr>
            <p14:xfrm>
              <a:off x="-89921" y="5038990"/>
              <a:ext cx="2111400" cy="1800360"/>
            </p14:xfrm>
          </p:contentPart>
        </mc:Choice>
        <mc:Fallback xmlns="">
          <p:pic>
            <p:nvPicPr>
              <p:cNvPr id="44" name="Ink 43"/>
              <p:cNvPicPr/>
              <p:nvPr/>
            </p:nvPicPr>
            <p:blipFill>
              <a:blip r:embed="rId50"/>
              <a:stretch>
                <a:fillRect/>
              </a:stretch>
            </p:blipFill>
            <p:spPr>
              <a:xfrm>
                <a:off x="-98201" y="5026030"/>
                <a:ext cx="2136240" cy="1825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p14:cNvContentPartPr/>
              <p14:nvPr/>
            </p14:nvContentPartPr>
            <p14:xfrm>
              <a:off x="-12881" y="4029910"/>
              <a:ext cx="1915920" cy="596880"/>
            </p14:xfrm>
          </p:contentPart>
        </mc:Choice>
        <mc:Fallback xmlns="">
          <p:pic>
            <p:nvPicPr>
              <p:cNvPr id="47" name="Ink 46"/>
              <p:cNvPicPr/>
              <p:nvPr/>
            </p:nvPicPr>
            <p:blipFill>
              <a:blip r:embed="rId52"/>
              <a:stretch>
                <a:fillRect/>
              </a:stretch>
            </p:blipFill>
            <p:spPr>
              <a:xfrm>
                <a:off x="-21881" y="4012990"/>
                <a:ext cx="193608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p14:cNvContentPartPr/>
              <p14:nvPr/>
            </p14:nvContentPartPr>
            <p14:xfrm>
              <a:off x="190879" y="3703030"/>
              <a:ext cx="1244520" cy="518400"/>
            </p14:xfrm>
          </p:contentPart>
        </mc:Choice>
        <mc:Fallback xmlns="">
          <p:pic>
            <p:nvPicPr>
              <p:cNvPr id="48" name="Ink 47"/>
              <p:cNvPicPr/>
              <p:nvPr/>
            </p:nvPicPr>
            <p:blipFill>
              <a:blip r:embed="rId54"/>
              <a:stretch>
                <a:fillRect/>
              </a:stretch>
            </p:blipFill>
            <p:spPr>
              <a:xfrm>
                <a:off x="174319" y="3699430"/>
                <a:ext cx="1275480" cy="533880"/>
              </a:xfrm>
              <a:prstGeom prst="rect">
                <a:avLst/>
              </a:prstGeom>
            </p:spPr>
          </p:pic>
        </mc:Fallback>
      </mc:AlternateContent>
    </p:spTree>
    <p:extLst>
      <p:ext uri="{BB962C8B-B14F-4D97-AF65-F5344CB8AC3E}">
        <p14:creationId xmlns:p14="http://schemas.microsoft.com/office/powerpoint/2010/main" val="7234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2E31C28F0EDC4988CB450E8A4F0ACF" ma:contentTypeVersion="2" ma:contentTypeDescription="Create a new document." ma:contentTypeScope="" ma:versionID="d429c3709d4f4c34d02099d43bc2275e">
  <xsd:schema xmlns:xsd="http://www.w3.org/2001/XMLSchema" xmlns:xs="http://www.w3.org/2001/XMLSchema" xmlns:p="http://schemas.microsoft.com/office/2006/metadata/properties" xmlns:ns2="56312ee5-d924-4081-ab20-aa847947047f" targetNamespace="http://schemas.microsoft.com/office/2006/metadata/properties" ma:root="true" ma:fieldsID="6445bf2d38cc859125d30f8d25f27219" ns2:_="">
    <xsd:import namespace="56312ee5-d924-4081-ab20-aa8479470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12ee5-d924-4081-ab20-aa84794704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A7EF45-6301-4842-84FB-28DB59DBC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312ee5-d924-4081-ab20-aa84794704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5A7C4C-8C34-4684-9D35-75674C298B40}">
  <ds:schemaRefs>
    <ds:schemaRef ds:uri="http://schemas.microsoft.com/sharepoint/v3/contenttype/forms"/>
  </ds:schemaRefs>
</ds:datastoreItem>
</file>

<file path=customXml/itemProps3.xml><?xml version="1.0" encoding="utf-8"?>
<ds:datastoreItem xmlns:ds="http://schemas.openxmlformats.org/officeDocument/2006/customXml" ds:itemID="{22CC50F0-95D3-4468-AAE2-EBD33D2357D3}">
  <ds:schemaRefs>
    <ds:schemaRef ds:uri="http://schemas.microsoft.com/office/2006/metadata/properties"/>
    <ds:schemaRef ds:uri="http://www.w3.org/XML/1998/namespace"/>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56312ee5-d924-4081-ab20-aa847947047f"/>
  </ds:schemaRefs>
</ds:datastoreItem>
</file>

<file path=docProps/app.xml><?xml version="1.0" encoding="utf-8"?>
<Properties xmlns="http://schemas.openxmlformats.org/officeDocument/2006/extended-properties" xmlns:vt="http://schemas.openxmlformats.org/officeDocument/2006/docPropsVTypes">
  <TotalTime>16244</TotalTime>
  <Words>22163</Words>
  <Application>Microsoft Office PowerPoint</Application>
  <PresentationFormat>On-screen Show (4:3)</PresentationFormat>
  <Paragraphs>1045</Paragraphs>
  <Slides>89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Model of Continuous Hopfield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dc:creator>
  <cp:lastModifiedBy>Varun Deshmukh</cp:lastModifiedBy>
  <cp:revision>881</cp:revision>
  <cp:lastPrinted>2019-04-12T08:54:06Z</cp:lastPrinted>
  <dcterms:created xsi:type="dcterms:W3CDTF">2006-08-16T00:00:00Z</dcterms:created>
  <dcterms:modified xsi:type="dcterms:W3CDTF">2021-09-07T10:43:35Z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0x010100582E31C28F0EDC4988CB450E8A4F0ACF</vt:lpwstr>
  </property>
</Properties>
</file>